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ags/tag63.xml" ContentType="application/vnd.openxmlformats-officedocument.presentationml.tags+xml"/>
  <Override PartName="/ppt/tags/tag64.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heme/themeOverride1.xml" ContentType="application/vnd.openxmlformats-officedocument.themeOverride+xml"/>
  <Override PartName="/ppt/tags/tag69.xml" ContentType="application/vnd.openxmlformats-officedocument.presentationml.tags+xml"/>
  <Override PartName="/ppt/tags/tag70.xml" ContentType="application/vnd.openxmlformats-officedocument.presentationml.tags+xml"/>
  <Override PartName="/ppt/notesSlides/notesSlide1.xml" ContentType="application/vnd.openxmlformats-officedocument.presentationml.notesSlide+xml"/>
  <Override PartName="/ppt/theme/themeOverride2.xml" ContentType="application/vnd.openxmlformats-officedocument.themeOverride+xml"/>
  <Override PartName="/ppt/tags/tag71.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3.xml" ContentType="application/vnd.openxmlformats-officedocument.themeOverride+xml"/>
  <Override PartName="/ppt/tags/tag72.xml" ContentType="application/vnd.openxmlformats-officedocument.presentationml.tags+xml"/>
  <Override PartName="/ppt/theme/themeOverride4.xml" ContentType="application/vnd.openxmlformats-officedocument.themeOverride+xml"/>
  <Override PartName="/ppt/tags/tag73.xml" ContentType="application/vnd.openxmlformats-officedocument.presentationml.tags+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heme/themeOverride5.xml" ContentType="application/vnd.openxmlformats-officedocument.themeOverride+xml"/>
  <Override PartName="/ppt/tags/tag74.xml" ContentType="application/vnd.openxmlformats-officedocument.presentationml.tags+xml"/>
  <Override PartName="/ppt/theme/themeOverride6.xml" ContentType="application/vnd.openxmlformats-officedocument.themeOverride+xml"/>
  <Override PartName="/ppt/tags/tag75.xml" ContentType="application/vnd.openxmlformats-officedocument.presentationml.tags+xml"/>
  <Override PartName="/ppt/notesSlides/notesSlide4.xml" ContentType="application/vnd.openxmlformats-officedocument.presentationml.notesSlide+xml"/>
  <Override PartName="/ppt/tags/tag76.xml" ContentType="application/vnd.openxmlformats-officedocument.presentationml.tags+xml"/>
  <Override PartName="/ppt/theme/themeOverride7.xml" ContentType="application/vnd.openxmlformats-officedocument.themeOverride+xml"/>
  <Override PartName="/ppt/tags/tag77.xml" ContentType="application/vnd.openxmlformats-officedocument.presentationml.tags+xml"/>
  <Override PartName="/ppt/tags/tag78.xml" ContentType="application/vnd.openxmlformats-officedocument.presentationml.tags+xml"/>
  <Override PartName="/ppt/notesSlides/notesSlide5.xml" ContentType="application/vnd.openxmlformats-officedocument.presentationml.notesSlide+xml"/>
  <Override PartName="/ppt/theme/themeOverride8.xml" ContentType="application/vnd.openxmlformats-officedocument.themeOverride+xml"/>
  <Override PartName="/ppt/tags/tag79.xml" ContentType="application/vnd.openxmlformats-officedocument.presentationml.tags+xml"/>
  <Override PartName="/ppt/tags/tag80.xml" ContentType="application/vnd.openxmlformats-officedocument.presentationml.tags+xml"/>
  <Override PartName="/ppt/theme/themeOverride9.xml" ContentType="application/vnd.openxmlformats-officedocument.themeOverr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6.xml" ContentType="application/vnd.openxmlformats-officedocument.presentationml.notesSlide+xml"/>
  <Override PartName="/ppt/theme/themeOverride10.xml" ContentType="application/vnd.openxmlformats-officedocument.themeOverride+xml"/>
  <Override PartName="/ppt/tags/tag90.xml" ContentType="application/vnd.openxmlformats-officedocument.presentationml.tags+xml"/>
  <Override PartName="/ppt/notesSlides/notesSlide7.xml" ContentType="application/vnd.openxmlformats-officedocument.presentationml.notesSlide+xml"/>
  <Override PartName="/ppt/theme/themeOverride11.xml" ContentType="application/vnd.openxmlformats-officedocument.themeOverride+xml"/>
  <Override PartName="/ppt/tags/tag91.xml" ContentType="application/vnd.openxmlformats-officedocument.presentationml.tags+xml"/>
  <Override PartName="/ppt/tags/tag92.xml" ContentType="application/vnd.openxmlformats-officedocument.presentationml.tags+xml"/>
  <Override PartName="/ppt/notesSlides/notesSlide8.xml" ContentType="application/vnd.openxmlformats-officedocument.presentationml.notesSlide+xml"/>
  <Override PartName="/ppt/theme/themeOverride12.xml" ContentType="application/vnd.openxmlformats-officedocument.themeOverride+xml"/>
  <Override PartName="/ppt/tags/tag93.xml" ContentType="application/vnd.openxmlformats-officedocument.presentationml.tags+xml"/>
  <Override PartName="/ppt/notesSlides/notesSlide9.xml" ContentType="application/vnd.openxmlformats-officedocument.presentationml.notesSlide+xml"/>
  <Override PartName="/ppt/theme/themeOverride13.xml" ContentType="application/vnd.openxmlformats-officedocument.themeOverr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10.xml" ContentType="application/vnd.openxmlformats-officedocument.presentationml.notesSlide+xml"/>
  <Override PartName="/ppt/theme/themeOverride14.xml" ContentType="application/vnd.openxmlformats-officedocument.themeOverride+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notesSlides/notesSlide11.xml" ContentType="application/vnd.openxmlformats-officedocument.presentationml.notesSlide+xml"/>
  <Override PartName="/ppt/theme/themeOverride15.xml" ContentType="application/vnd.openxmlformats-officedocument.themeOverride+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12.xml" ContentType="application/vnd.openxmlformats-officedocument.presentationml.notesSlide+xml"/>
  <Override PartName="/ppt/theme/themeOverride16.xml" ContentType="application/vnd.openxmlformats-officedocument.themeOverr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notesSlides/notesSlide13.xml" ContentType="application/vnd.openxmlformats-officedocument.presentationml.notesSlide+xml"/>
  <Override PartName="/ppt/theme/themeOverride17.xml" ContentType="application/vnd.openxmlformats-officedocument.themeOverride+xml"/>
  <Override PartName="/ppt/tags/tag126.xml" ContentType="application/vnd.openxmlformats-officedocument.presentationml.tags+xml"/>
  <Override PartName="/ppt/notesSlides/notesSlide14.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notesSlides/notesSlide15.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heme/themeOverride18.xml" ContentType="application/vnd.openxmlformats-officedocument.themeOverride+xml"/>
  <Override PartName="/ppt/tags/tag134.xml" ContentType="application/vnd.openxmlformats-officedocument.presentationml.tags+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heme/themeOverride19.xml" ContentType="application/vnd.openxmlformats-officedocument.themeOverride+xml"/>
  <Override PartName="/ppt/tags/tag135.xml" ContentType="application/vnd.openxmlformats-officedocument.presentationml.tags+xml"/>
  <Override PartName="/ppt/tags/tag136.xml" ContentType="application/vnd.openxmlformats-officedocument.presentationml.tags+xml"/>
  <Override PartName="/ppt/notesSlides/notesSlide17.xml" ContentType="application/vnd.openxmlformats-officedocument.presentationml.notesSlide+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heme/themeOverride20.xml" ContentType="application/vnd.openxmlformats-officedocument.themeOverride+xml"/>
  <Override PartName="/ppt/tags/tag140.xml" ContentType="application/vnd.openxmlformats-officedocument.presentationml.tags+xml"/>
  <Override PartName="/ppt/tags/tag141.xml" ContentType="application/vnd.openxmlformats-officedocument.presentationml.tags+xml"/>
  <Override PartName="/ppt/notesSlides/notesSlide18.xml" ContentType="application/vnd.openxmlformats-officedocument.presentationml.notesSlide+xml"/>
  <Override PartName="/ppt/theme/themeOverride21.xml" ContentType="application/vnd.openxmlformats-officedocument.themeOverride+xml"/>
  <Override PartName="/ppt/tags/tag142.xml" ContentType="application/vnd.openxmlformats-officedocument.presentationml.tags+xml"/>
  <Override PartName="/ppt/theme/themeOverride22.xml" ContentType="application/vnd.openxmlformats-officedocument.themeOverride+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19.xml" ContentType="application/vnd.openxmlformats-officedocument.presentationml.notesSlide+xml"/>
  <Override PartName="/ppt/theme/themeOverride23.xml" ContentType="application/vnd.openxmlformats-officedocument.themeOverride+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notesSlides/notesSlide20.xml" ContentType="application/vnd.openxmlformats-officedocument.presentationml.notesSlide+xml"/>
  <Override PartName="/ppt/theme/themeOverride24.xml" ContentType="application/vnd.openxmlformats-officedocument.themeOverride+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notesSlides/notesSlide21.xml" ContentType="application/vnd.openxmlformats-officedocument.presentationml.notesSlide+xml"/>
  <Override PartName="/ppt/theme/themeOverride25.xml" ContentType="application/vnd.openxmlformats-officedocument.themeOverride+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notesSlides/notesSlide22.xml" ContentType="application/vnd.openxmlformats-officedocument.presentationml.notesSlide+xml"/>
  <Override PartName="/ppt/theme/themeOverride26.xml" ContentType="application/vnd.openxmlformats-officedocument.themeOverride+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heme/themeOverride27.xml" ContentType="application/vnd.openxmlformats-officedocument.themeOverride+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heme/themeOverride28.xml" ContentType="application/vnd.openxmlformats-officedocument.themeOverride+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heme/themeOverride29.xml" ContentType="application/vnd.openxmlformats-officedocument.themeOverride+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heme/themeOverride30.xml" ContentType="application/vnd.openxmlformats-officedocument.themeOverride+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heme/themeOverride31.xml" ContentType="application/vnd.openxmlformats-officedocument.themeOverride+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notesSlides/notesSlide23.xml" ContentType="application/vnd.openxmlformats-officedocument.presentationml.notesSlide+xml"/>
  <Override PartName="/ppt/theme/themeOverride32.xml" ContentType="application/vnd.openxmlformats-officedocument.themeOverride+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notesSlides/notesSlide24.xml" ContentType="application/vnd.openxmlformats-officedocument.presentationml.notesSlide+xml"/>
  <Override PartName="/ppt/theme/themeOverride33.xml" ContentType="application/vnd.openxmlformats-officedocument.themeOverride+xml"/>
  <Override PartName="/ppt/tags/tag205.xml" ContentType="application/vnd.openxmlformats-officedocument.presentationml.tags+xml"/>
  <Override PartName="/ppt/notesSlides/notesSlide25.xml" ContentType="application/vnd.openxmlformats-officedocument.presentationml.notesSlide+xml"/>
  <Override PartName="/ppt/theme/themeOverride34.xml" ContentType="application/vnd.openxmlformats-officedocument.themeOverride+xml"/>
  <Override PartName="/ppt/tags/tag206.xml" ContentType="application/vnd.openxmlformats-officedocument.presentationml.tags+xml"/>
  <Override PartName="/ppt/notesSlides/notesSlide26.xml" ContentType="application/vnd.openxmlformats-officedocument.presentationml.notesSlide+xml"/>
  <Override PartName="/ppt/theme/themeOverride35.xml" ContentType="application/vnd.openxmlformats-officedocument.themeOverride+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notesSlides/notesSlide27.xml" ContentType="application/vnd.openxmlformats-officedocument.presentationml.notesSlide+xml"/>
  <Override PartName="/ppt/theme/themeOverride36.xml" ContentType="application/vnd.openxmlformats-officedocument.themeOverride+xml"/>
  <Override PartName="/ppt/tags/tag211.xml" ContentType="application/vnd.openxmlformats-officedocument.presentationml.tags+xml"/>
  <Override PartName="/ppt/notesSlides/notesSlide28.xml" ContentType="application/vnd.openxmlformats-officedocument.presentationml.notesSlide+xml"/>
  <Override PartName="/ppt/theme/themeOverride37.xml" ContentType="application/vnd.openxmlformats-officedocument.themeOverride+xml"/>
  <Override PartName="/ppt/tags/tag212.xml" ContentType="application/vnd.openxmlformats-officedocument.presentationml.tags+xml"/>
  <Override PartName="/ppt/theme/themeOverride38.xml" ContentType="application/vnd.openxmlformats-officedocument.themeOverride+xml"/>
  <Override PartName="/ppt/tags/tag213.xml" ContentType="application/vnd.openxmlformats-officedocument.presentationml.tags+xml"/>
  <Override PartName="/ppt/notesSlides/notesSlide29.xml" ContentType="application/vnd.openxmlformats-officedocument.presentationml.notesSlide+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heme/themeOverride39.xml" ContentType="application/vnd.openxmlformats-officedocument.themeOverride+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notesSlides/notesSlide30.xml" ContentType="application/vnd.openxmlformats-officedocument.presentationml.notesSlide+xml"/>
  <Override PartName="/ppt/theme/themeOverride40.xml" ContentType="application/vnd.openxmlformats-officedocument.themeOverride+xml"/>
  <Override PartName="/ppt/tags/tag232.xml" ContentType="application/vnd.openxmlformats-officedocument.presentationml.tags+xml"/>
  <Override PartName="/ppt/tags/tag233.xml" ContentType="application/vnd.openxmlformats-officedocument.presentationml.tags+xml"/>
  <Override PartName="/ppt/notesSlides/notesSlide31.xml" ContentType="application/vnd.openxmlformats-officedocument.presentationml.notesSlide+xml"/>
  <Override PartName="/ppt/theme/themeOverride41.xml" ContentType="application/vnd.openxmlformats-officedocument.themeOverride+xml"/>
  <Override PartName="/ppt/tags/tag234.xml" ContentType="application/vnd.openxmlformats-officedocument.presentationml.tags+xml"/>
  <Override PartName="/ppt/tags/tag235.xml" ContentType="application/vnd.openxmlformats-officedocument.presentationml.tags+xml"/>
  <Override PartName="/ppt/theme/themeOverride42.xml" ContentType="application/vnd.openxmlformats-officedocument.themeOverride+xml"/>
  <Override PartName="/ppt/tags/tag236.xml" ContentType="application/vnd.openxmlformats-officedocument.presentationml.tags+xml"/>
  <Override PartName="/ppt/tags/tag237.xml" ContentType="application/vnd.openxmlformats-officedocument.presentationml.tags+xml"/>
  <Override PartName="/ppt/notesSlides/notesSlide32.xml" ContentType="application/vnd.openxmlformats-officedocument.presentationml.notesSlide+xml"/>
  <Override PartName="/ppt/theme/themeOverride43.xml" ContentType="application/vnd.openxmlformats-officedocument.themeOverride+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heme/themeOverride44.xml" ContentType="application/vnd.openxmlformats-officedocument.themeOverride+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heme/themeOverride45.xml" ContentType="application/vnd.openxmlformats-officedocument.themeOverride+xml"/>
  <Override PartName="/ppt/tags/tag255.xml" ContentType="application/vnd.openxmlformats-officedocument.presentationml.tags+xml"/>
  <Override PartName="/ppt/tags/tag256.xml" ContentType="application/vnd.openxmlformats-officedocument.presentationml.tags+xml"/>
  <Override PartName="/ppt/theme/themeOverride46.xml" ContentType="application/vnd.openxmlformats-officedocument.themeOverride+xml"/>
  <Override PartName="/ppt/tags/tag257.xml" ContentType="application/vnd.openxmlformats-officedocument.presentationml.tags+xml"/>
  <Override PartName="/ppt/tags/tag258.xml" ContentType="application/vnd.openxmlformats-officedocument.presentationml.tags+xml"/>
  <Override PartName="/ppt/theme/themeOverride47.xml" ContentType="application/vnd.openxmlformats-officedocument.themeOverride+xml"/>
  <Override PartName="/ppt/tags/tag259.xml" ContentType="application/vnd.openxmlformats-officedocument.presentationml.tags+xml"/>
  <Override PartName="/ppt/tags/tag260.xml" ContentType="application/vnd.openxmlformats-officedocument.presentationml.tags+xml"/>
  <Override PartName="/ppt/theme/themeOverride48.xml" ContentType="application/vnd.openxmlformats-officedocument.themeOverride+xml"/>
  <Override PartName="/ppt/tags/tag261.xml" ContentType="application/vnd.openxmlformats-officedocument.presentationml.tags+xml"/>
  <Override PartName="/ppt/tags/tag262.xml" ContentType="application/vnd.openxmlformats-officedocument.presentationml.tags+xml"/>
  <Override PartName="/ppt/theme/themeOverride49.xml" ContentType="application/vnd.openxmlformats-officedocument.themeOverride+xml"/>
  <Override PartName="/ppt/tags/tag263.xml" ContentType="application/vnd.openxmlformats-officedocument.presentationml.tags+xml"/>
  <Override PartName="/ppt/tags/tag264.xml" ContentType="application/vnd.openxmlformats-officedocument.presentationml.tags+xml"/>
  <Override PartName="/ppt/theme/themeOverride50.xml" ContentType="application/vnd.openxmlformats-officedocument.themeOverride+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notesSlides/notesSlide33.xml" ContentType="application/vnd.openxmlformats-officedocument.presentationml.notesSlide+xml"/>
  <Override PartName="/ppt/theme/themeOverride51.xml" ContentType="application/vnd.openxmlformats-officedocument.themeOverride+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notesSlides/notesSlide34.xml" ContentType="application/vnd.openxmlformats-officedocument.presentationml.notesSlide+xml"/>
  <Override PartName="/ppt/theme/themeOverride52.xml" ContentType="application/vnd.openxmlformats-officedocument.themeOverride+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heme/themeOverride53.xml" ContentType="application/vnd.openxmlformats-officedocument.themeOverride+xml"/>
  <Override PartName="/ppt/tags/tag278.xml" ContentType="application/vnd.openxmlformats-officedocument.presentationml.tags+xml"/>
  <Override PartName="/ppt/tags/tag279.xml" ContentType="application/vnd.openxmlformats-officedocument.presentationml.tags+xml"/>
  <Override PartName="/ppt/notesSlides/notesSlide35.xml" ContentType="application/vnd.openxmlformats-officedocument.presentationml.notesSlide+xml"/>
  <Override PartName="/ppt/theme/themeOverride54.xml" ContentType="application/vnd.openxmlformats-officedocument.themeOverride+xml"/>
  <Override PartName="/ppt/tags/tag280.xml" ContentType="application/vnd.openxmlformats-officedocument.presentationml.tags+xml"/>
  <Override PartName="/ppt/tags/tag281.xml" ContentType="application/vnd.openxmlformats-officedocument.presentationml.tags+xml"/>
  <Override PartName="/ppt/notesSlides/notesSlide36.xml" ContentType="application/vnd.openxmlformats-officedocument.presentationml.notesSlide+xml"/>
  <Override PartName="/ppt/theme/themeOverride55.xml" ContentType="application/vnd.openxmlformats-officedocument.themeOverride+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notesSlides/notesSlide37.xml" ContentType="application/vnd.openxmlformats-officedocument.presentationml.notesSlide+xml"/>
  <Override PartName="/ppt/theme/themeOverride56.xml" ContentType="application/vnd.openxmlformats-officedocument.themeOverride+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heme/themeOverride57.xml" ContentType="application/vnd.openxmlformats-officedocument.themeOverride+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heme/themeOverride58.xml" ContentType="application/vnd.openxmlformats-officedocument.themeOverride+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notesSlides/notesSlide38.xml" ContentType="application/vnd.openxmlformats-officedocument.presentationml.notesSlide+xml"/>
  <Override PartName="/ppt/tags/tag296.xml" ContentType="application/vnd.openxmlformats-officedocument.presentationml.tags+xml"/>
  <Override PartName="/ppt/tags/tag297.xml" ContentType="application/vnd.openxmlformats-officedocument.presentationml.tags+xml"/>
  <Override PartName="/ppt/theme/themeOverride59.xml" ContentType="application/vnd.openxmlformats-officedocument.themeOverride+xml"/>
  <Override PartName="/ppt/tags/tag298.xml" ContentType="application/vnd.openxmlformats-officedocument.presentationml.tags+xml"/>
  <Override PartName="/ppt/tags/tag299.xml" ContentType="application/vnd.openxmlformats-officedocument.presentationml.tags+xml"/>
  <Override PartName="/ppt/notesSlides/notesSlide39.xml" ContentType="application/vnd.openxmlformats-officedocument.presentationml.notesSlide+xml"/>
  <Override PartName="/ppt/theme/themeOverride60.xml" ContentType="application/vnd.openxmlformats-officedocument.themeOverride+xml"/>
  <Override PartName="/ppt/tags/tag300.xml" ContentType="application/vnd.openxmlformats-officedocument.presentationml.tags+xml"/>
  <Override PartName="/ppt/tags/tag301.xml" ContentType="application/vnd.openxmlformats-officedocument.presentationml.tags+xml"/>
  <Override PartName="/ppt/notesSlides/notesSlide40.xml" ContentType="application/vnd.openxmlformats-officedocument.presentationml.notesSlide+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heme/themeOverride61.xml" ContentType="application/vnd.openxmlformats-officedocument.themeOverride+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notesSlides/notesSlide41.xml" ContentType="application/vnd.openxmlformats-officedocument.presentationml.notesSlide+xml"/>
  <Override PartName="/ppt/tags/tag309.xml" ContentType="application/vnd.openxmlformats-officedocument.presentationml.tags+xml"/>
  <Override PartName="/ppt/tags/tag310.xml" ContentType="application/vnd.openxmlformats-officedocument.presentationml.tags+xml"/>
  <Override PartName="/ppt/theme/themeOverride62.xml" ContentType="application/vnd.openxmlformats-officedocument.themeOverride+xml"/>
  <Override PartName="/ppt/tags/tag311.xml" ContentType="application/vnd.openxmlformats-officedocument.presentationml.tags+xml"/>
  <Override PartName="/ppt/tags/tag312.xml" ContentType="application/vnd.openxmlformats-officedocument.presentationml.tags+xml"/>
  <Override PartName="/ppt/theme/themeOverride63.xml" ContentType="application/vnd.openxmlformats-officedocument.themeOverride+xml"/>
  <Override PartName="/ppt/tags/tag313.xml" ContentType="application/vnd.openxmlformats-officedocument.presentationml.tags+xml"/>
  <Override PartName="/ppt/theme/themeOverride64.xml" ContentType="application/vnd.openxmlformats-officedocument.themeOverride+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notesSlides/notesSlide42.xml" ContentType="application/vnd.openxmlformats-officedocument.presentationml.notesSlide+xml"/>
  <Override PartName="/ppt/theme/themeOverride65.xml" ContentType="application/vnd.openxmlformats-officedocument.themeOverride+xml"/>
  <Override PartName="/ppt/tags/tag318.xml" ContentType="application/vnd.openxmlformats-officedocument.presentationml.tags+xml"/>
  <Override PartName="/ppt/tags/tag319.xml" ContentType="application/vnd.openxmlformats-officedocument.presentationml.tags+xml"/>
  <Override PartName="/ppt/notesSlides/notesSlide43.xml" ContentType="application/vnd.openxmlformats-officedocument.presentationml.notesSlide+xml"/>
  <Override PartName="/ppt/theme/themeOverride66.xml" ContentType="application/vnd.openxmlformats-officedocument.themeOverride+xml"/>
  <Override PartName="/ppt/tags/tag320.xml" ContentType="application/vnd.openxmlformats-officedocument.presentationml.tags+xml"/>
  <Override PartName="/ppt/notesSlides/notesSlide4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heme/themeOverride67.xml" ContentType="application/vnd.openxmlformats-officedocument.themeOverride+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notesSlides/notesSlide45.xml" ContentType="application/vnd.openxmlformats-officedocument.presentationml.notesSlide+xml"/>
  <Override PartName="/ppt/theme/themeOverride68.xml" ContentType="application/vnd.openxmlformats-officedocument.themeOverride+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notesSlides/notesSlide46.xml" ContentType="application/vnd.openxmlformats-officedocument.presentationml.notesSlide+xml"/>
  <Override PartName="/ppt/theme/themeOverride69.xml" ContentType="application/vnd.openxmlformats-officedocument.themeOverride+xml"/>
  <Override PartName="/ppt/tags/tag333.xml" ContentType="application/vnd.openxmlformats-officedocument.presentationml.tags+xml"/>
  <Override PartName="/ppt/theme/themeOverride70.xml" ContentType="application/vnd.openxmlformats-officedocument.themeOverride+xml"/>
  <Override PartName="/ppt/tags/tag334.xml" ContentType="application/vnd.openxmlformats-officedocument.presentationml.tags+xml"/>
  <Override PartName="/ppt/theme/themeOverride71.xml" ContentType="application/vnd.openxmlformats-officedocument.themeOverride+xml"/>
  <Override PartName="/ppt/tags/tag335.xml" ContentType="application/vnd.openxmlformats-officedocument.presentationml.tags+xml"/>
  <Override PartName="/ppt/theme/themeOverride72.xml" ContentType="application/vnd.openxmlformats-officedocument.themeOverride+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heme/themeOverride73.xml" ContentType="application/vnd.openxmlformats-officedocument.themeOverride+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notesSlides/notesSlide47.xml" ContentType="application/vnd.openxmlformats-officedocument.presentationml.notesSlide+xml"/>
  <Override PartName="/ppt/theme/themeOverride74.xml" ContentType="application/vnd.openxmlformats-officedocument.themeOverride+xml"/>
  <Override PartName="/ppt/tags/tag345.xml" ContentType="application/vnd.openxmlformats-officedocument.presentationml.tag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heme/themeOverride75.xml" ContentType="application/vnd.openxmlformats-officedocument.themeOverride+xml"/>
  <Override PartName="/ppt/tags/tag346.xml" ContentType="application/vnd.openxmlformats-officedocument.presentationml.tags+xml"/>
  <Override PartName="/ppt/theme/themeOverride76.xml" ContentType="application/vnd.openxmlformats-officedocument.themeOverride+xml"/>
  <Override PartName="/ppt/tags/tag347.xml" ContentType="application/vnd.openxmlformats-officedocument.presentationml.tags+xml"/>
  <Override PartName="/ppt/theme/themeOverride77.xml" ContentType="application/vnd.openxmlformats-officedocument.themeOverride+xml"/>
  <Override PartName="/ppt/tags/tag348.xml" ContentType="application/vnd.openxmlformats-officedocument.presentationml.tags+xml"/>
  <Override PartName="/ppt/tags/tag349.xml" ContentType="application/vnd.openxmlformats-officedocument.presentationml.tags+xml"/>
  <Override PartName="/ppt/notesSlides/notesSlide48.xml" ContentType="application/vnd.openxmlformats-officedocument.presentationml.notesSlide+xml"/>
  <Override PartName="/ppt/tags/tag350.xml" ContentType="application/vnd.openxmlformats-officedocument.presentationml.tags+xml"/>
  <Override PartName="/ppt/tags/tag351.xml" ContentType="application/vnd.openxmlformats-officedocument.presentationml.tags+xml"/>
  <Override PartName="/ppt/theme/themeOverride78.xml" ContentType="application/vnd.openxmlformats-officedocument.themeOverride+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heme/themeOverride79.xml" ContentType="application/vnd.openxmlformats-officedocument.themeOverride+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heme/themeOverride80.xml" ContentType="application/vnd.openxmlformats-officedocument.themeOverride+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heme/themeOverride81.xml" ContentType="application/vnd.openxmlformats-officedocument.themeOverride+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heme/themeOverride82.xml" ContentType="application/vnd.openxmlformats-officedocument.themeOverride+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heme/themeOverride83.xml" ContentType="application/vnd.openxmlformats-officedocument.themeOverride+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heme/themeOverride84.xml" ContentType="application/vnd.openxmlformats-officedocument.themeOverride+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notesSlides/notesSlide49.xml" ContentType="application/vnd.openxmlformats-officedocument.presentationml.notesSlide+xml"/>
  <Override PartName="/ppt/theme/themeOverride85.xml" ContentType="application/vnd.openxmlformats-officedocument.themeOverride+xml"/>
  <Override PartName="/ppt/tags/tag392.xml" ContentType="application/vnd.openxmlformats-officedocument.presentationml.tags+xml"/>
  <Override PartName="/ppt/tags/tag393.xml" ContentType="application/vnd.openxmlformats-officedocument.presentationml.tags+xml"/>
  <Override PartName="/ppt/theme/themeOverride86.xml" ContentType="application/vnd.openxmlformats-officedocument.themeOverride+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heme/themeOverride87.xml" ContentType="application/vnd.openxmlformats-officedocument.themeOverride+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notesSlides/notesSlide50.xml" ContentType="application/vnd.openxmlformats-officedocument.presentationml.notesSlide+xml"/>
  <Override PartName="/ppt/theme/themeOverride88.xml" ContentType="application/vnd.openxmlformats-officedocument.themeOverride+xml"/>
  <Override PartName="/ppt/tags/tag407.xml" ContentType="application/vnd.openxmlformats-officedocument.presentationml.tags+xml"/>
  <Override PartName="/ppt/tags/tag408.xml" ContentType="application/vnd.openxmlformats-officedocument.presentationml.tags+xml"/>
  <Override PartName="/ppt/notesSlides/notesSlide51.xml" ContentType="application/vnd.openxmlformats-officedocument.presentationml.notesSlide+xml"/>
  <Override PartName="/ppt/theme/themeOverride89.xml" ContentType="application/vnd.openxmlformats-officedocument.themeOverride+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heme/themeOverride90.xml" ContentType="application/vnd.openxmlformats-officedocument.themeOverride+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notesSlides/notesSlide52.xml" ContentType="application/vnd.openxmlformats-officedocument.presentationml.notesSlide+xml"/>
  <Override PartName="/ppt/theme/themeOverride91.xml" ContentType="application/vnd.openxmlformats-officedocument.themeOverride+xml"/>
  <Override PartName="/ppt/tags/tag424.xml" ContentType="application/vnd.openxmlformats-officedocument.presentationml.tags+xml"/>
  <Override PartName="/ppt/tags/tag425.xml" ContentType="application/vnd.openxmlformats-officedocument.presentationml.tags+xml"/>
  <Override PartName="/ppt/notesSlides/notesSlide53.xml" ContentType="application/vnd.openxmlformats-officedocument.presentationml.notesSlide+xml"/>
  <Override PartName="/ppt/theme/themeOverride92.xml" ContentType="application/vnd.openxmlformats-officedocument.themeOverride+xml"/>
  <Override PartName="/ppt/tags/tag426.xml" ContentType="application/vnd.openxmlformats-officedocument.presentationml.tags+xml"/>
  <Override PartName="/ppt/theme/themeOverride93.xml" ContentType="application/vnd.openxmlformats-officedocument.themeOverride+xml"/>
  <Override PartName="/ppt/tags/tag427.xml" ContentType="application/vnd.openxmlformats-officedocument.presentationml.tags+xml"/>
  <Override PartName="/ppt/tags/tag428.xml" ContentType="application/vnd.openxmlformats-officedocument.presentationml.tags+xml"/>
  <Override PartName="/ppt/notesSlides/notesSlide54.xml" ContentType="application/vnd.openxmlformats-officedocument.presentationml.notesSlide+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heme/themeOverride94.xml" ContentType="application/vnd.openxmlformats-officedocument.themeOverride+xml"/>
  <Override PartName="/ppt/tags/tag437.xml" ContentType="application/vnd.openxmlformats-officedocument.presentationml.tags+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heme/themeOverride95.xml" ContentType="application/vnd.openxmlformats-officedocument.themeOverride+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notesSlides/notesSlide55.xml" ContentType="application/vnd.openxmlformats-officedocument.presentationml.notesSlide+xml"/>
  <Override PartName="/ppt/theme/themeOverride96.xml" ContentType="application/vnd.openxmlformats-officedocument.themeOverride+xml"/>
  <Override PartName="/ppt/tags/tag442.xml" ContentType="application/vnd.openxmlformats-officedocument.presentationml.tags+xml"/>
  <Override PartName="/ppt/tags/tag443.xml" ContentType="application/vnd.openxmlformats-officedocument.presentationml.tags+xml"/>
  <Override PartName="/ppt/notesSlides/notesSlide56.xml" ContentType="application/vnd.openxmlformats-officedocument.presentationml.notesSlide+xml"/>
  <Override PartName="/ppt/theme/themeOverride97.xml" ContentType="application/vnd.openxmlformats-officedocument.themeOverride+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heme/themeOverride98.xml" ContentType="application/vnd.openxmlformats-officedocument.themeOverride+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notesSlides/notesSlide57.xml" ContentType="application/vnd.openxmlformats-officedocument.presentationml.notesSlide+xml"/>
  <Override PartName="/ppt/theme/themeOverride99.xml" ContentType="application/vnd.openxmlformats-officedocument.themeOverride+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heme/themeOverride100.xml" ContentType="application/vnd.openxmlformats-officedocument.themeOverride+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notesSlides/notesSlide58.xml" ContentType="application/vnd.openxmlformats-officedocument.presentationml.notesSlide+xml"/>
  <Override PartName="/ppt/theme/themeOverride101.xml" ContentType="application/vnd.openxmlformats-officedocument.themeOverride+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heme/themeOverride102.xml" ContentType="application/vnd.openxmlformats-officedocument.themeOverride+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notesSlides/notesSlide59.xml" ContentType="application/vnd.openxmlformats-officedocument.presentationml.notesSlide+xml"/>
  <Override PartName="/ppt/theme/themeOverride103.xml" ContentType="application/vnd.openxmlformats-officedocument.themeOverride+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heme/themeOverride104.xml" ContentType="application/vnd.openxmlformats-officedocument.themeOverride+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notesSlides/notesSlide60.xml" ContentType="application/vnd.openxmlformats-officedocument.presentationml.notesSlide+xml"/>
  <Override PartName="/ppt/theme/themeOverride105.xml" ContentType="application/vnd.openxmlformats-officedocument.themeOverride+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heme/themeOverride106.xml" ContentType="application/vnd.openxmlformats-officedocument.themeOverride+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notesSlides/notesSlide61.xml" ContentType="application/vnd.openxmlformats-officedocument.presentationml.notesSlide+xml"/>
  <Override PartName="/ppt/theme/themeOverride107.xml" ContentType="application/vnd.openxmlformats-officedocument.themeOverride+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heme/themeOverride108.xml" ContentType="application/vnd.openxmlformats-officedocument.themeOverride+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notesSlides/notesSlide62.xml" ContentType="application/vnd.openxmlformats-officedocument.presentationml.notesSlide+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Lst>
  <p:notesMasterIdLst>
    <p:notesMasterId r:id="rId149"/>
  </p:notesMasterIdLst>
  <p:handoutMasterIdLst>
    <p:handoutMasterId r:id="rId150"/>
  </p:handoutMasterIdLst>
  <p:sldIdLst>
    <p:sldId id="375" r:id="rId4"/>
    <p:sldId id="701" r:id="rId5"/>
    <p:sldId id="376" r:id="rId6"/>
    <p:sldId id="377" r:id="rId7"/>
    <p:sldId id="378" r:id="rId8"/>
    <p:sldId id="380" r:id="rId9"/>
    <p:sldId id="382" r:id="rId10"/>
    <p:sldId id="263" r:id="rId11"/>
    <p:sldId id="384" r:id="rId12"/>
    <p:sldId id="264" r:id="rId13"/>
    <p:sldId id="386" r:id="rId14"/>
    <p:sldId id="499" r:id="rId15"/>
    <p:sldId id="500" r:id="rId16"/>
    <p:sldId id="498" r:id="rId17"/>
    <p:sldId id="501" r:id="rId18"/>
    <p:sldId id="266" r:id="rId19"/>
    <p:sldId id="267" r:id="rId20"/>
    <p:sldId id="502" r:id="rId21"/>
    <p:sldId id="505" r:id="rId22"/>
    <p:sldId id="506" r:id="rId23"/>
    <p:sldId id="507" r:id="rId24"/>
    <p:sldId id="508" r:id="rId25"/>
    <p:sldId id="509" r:id="rId26"/>
    <p:sldId id="541" r:id="rId27"/>
    <p:sldId id="271" r:id="rId28"/>
    <p:sldId id="512" r:id="rId29"/>
    <p:sldId id="543" r:id="rId30"/>
    <p:sldId id="272" r:id="rId31"/>
    <p:sldId id="841" r:id="rId32"/>
    <p:sldId id="273" r:id="rId33"/>
    <p:sldId id="515" r:id="rId34"/>
    <p:sldId id="516" r:id="rId35"/>
    <p:sldId id="514" r:id="rId36"/>
    <p:sldId id="517" r:id="rId37"/>
    <p:sldId id="518" r:id="rId38"/>
    <p:sldId id="519" r:id="rId39"/>
    <p:sldId id="520" r:id="rId40"/>
    <p:sldId id="521" r:id="rId41"/>
    <p:sldId id="278" r:id="rId42"/>
    <p:sldId id="279" r:id="rId43"/>
    <p:sldId id="280" r:id="rId44"/>
    <p:sldId id="522" r:id="rId45"/>
    <p:sldId id="281" r:id="rId46"/>
    <p:sldId id="525" r:id="rId47"/>
    <p:sldId id="840" r:id="rId48"/>
    <p:sldId id="282" r:id="rId49"/>
    <p:sldId id="526" r:id="rId50"/>
    <p:sldId id="527" r:id="rId51"/>
    <p:sldId id="528" r:id="rId52"/>
    <p:sldId id="530" r:id="rId53"/>
    <p:sldId id="529" r:id="rId54"/>
    <p:sldId id="289" r:id="rId55"/>
    <p:sldId id="838" r:id="rId56"/>
    <p:sldId id="531" r:id="rId57"/>
    <p:sldId id="532" r:id="rId58"/>
    <p:sldId id="298" r:id="rId59"/>
    <p:sldId id="533" r:id="rId60"/>
    <p:sldId id="535" r:id="rId61"/>
    <p:sldId id="534" r:id="rId62"/>
    <p:sldId id="536" r:id="rId63"/>
    <p:sldId id="537" r:id="rId64"/>
    <p:sldId id="538" r:id="rId65"/>
    <p:sldId id="302" r:id="rId66"/>
    <p:sldId id="539" r:id="rId67"/>
    <p:sldId id="540" r:id="rId68"/>
    <p:sldId id="303" r:id="rId69"/>
    <p:sldId id="839" r:id="rId70"/>
    <p:sldId id="305" r:id="rId71"/>
    <p:sldId id="544" r:id="rId72"/>
    <p:sldId id="545" r:id="rId73"/>
    <p:sldId id="307" r:id="rId74"/>
    <p:sldId id="546" r:id="rId75"/>
    <p:sldId id="308" r:id="rId76"/>
    <p:sldId id="548" r:id="rId77"/>
    <p:sldId id="549" r:id="rId78"/>
    <p:sldId id="309" r:id="rId79"/>
    <p:sldId id="551" r:id="rId80"/>
    <p:sldId id="550" r:id="rId81"/>
    <p:sldId id="311" r:id="rId82"/>
    <p:sldId id="553" r:id="rId83"/>
    <p:sldId id="312" r:id="rId84"/>
    <p:sldId id="842" r:id="rId85"/>
    <p:sldId id="313" r:id="rId86"/>
    <p:sldId id="314" r:id="rId87"/>
    <p:sldId id="315" r:id="rId88"/>
    <p:sldId id="555" r:id="rId89"/>
    <p:sldId id="316" r:id="rId90"/>
    <p:sldId id="556" r:id="rId91"/>
    <p:sldId id="843" r:id="rId92"/>
    <p:sldId id="558" r:id="rId93"/>
    <p:sldId id="317" r:id="rId94"/>
    <p:sldId id="318" r:id="rId95"/>
    <p:sldId id="559" r:id="rId96"/>
    <p:sldId id="560" r:id="rId97"/>
    <p:sldId id="561" r:id="rId98"/>
    <p:sldId id="321" r:id="rId99"/>
    <p:sldId id="562" r:id="rId100"/>
    <p:sldId id="563" r:id="rId101"/>
    <p:sldId id="564" r:id="rId102"/>
    <p:sldId id="565" r:id="rId103"/>
    <p:sldId id="566" r:id="rId104"/>
    <p:sldId id="567" r:id="rId105"/>
    <p:sldId id="568" r:id="rId106"/>
    <p:sldId id="663" r:id="rId107"/>
    <p:sldId id="664" r:id="rId108"/>
    <p:sldId id="665" r:id="rId109"/>
    <p:sldId id="666" r:id="rId110"/>
    <p:sldId id="667" r:id="rId111"/>
    <p:sldId id="336" r:id="rId112"/>
    <p:sldId id="668" r:id="rId113"/>
    <p:sldId id="670" r:id="rId114"/>
    <p:sldId id="671" r:id="rId115"/>
    <p:sldId id="672" r:id="rId116"/>
    <p:sldId id="673" r:id="rId117"/>
    <p:sldId id="674" r:id="rId118"/>
    <p:sldId id="341" r:id="rId119"/>
    <p:sldId id="342" r:id="rId120"/>
    <p:sldId id="676" r:id="rId121"/>
    <p:sldId id="678" r:id="rId122"/>
    <p:sldId id="679" r:id="rId123"/>
    <p:sldId id="844" r:id="rId124"/>
    <p:sldId id="680" r:id="rId125"/>
    <p:sldId id="681" r:id="rId126"/>
    <p:sldId id="682" r:id="rId127"/>
    <p:sldId id="683" r:id="rId128"/>
    <p:sldId id="684" r:id="rId129"/>
    <p:sldId id="685" r:id="rId130"/>
    <p:sldId id="354" r:id="rId131"/>
    <p:sldId id="355" r:id="rId132"/>
    <p:sldId id="356" r:id="rId133"/>
    <p:sldId id="686" r:id="rId134"/>
    <p:sldId id="687" r:id="rId135"/>
    <p:sldId id="688" r:id="rId136"/>
    <p:sldId id="689" r:id="rId137"/>
    <p:sldId id="691" r:id="rId138"/>
    <p:sldId id="692" r:id="rId139"/>
    <p:sldId id="693" r:id="rId140"/>
    <p:sldId id="694" r:id="rId141"/>
    <p:sldId id="695" r:id="rId142"/>
    <p:sldId id="696" r:id="rId143"/>
    <p:sldId id="697" r:id="rId144"/>
    <p:sldId id="700" r:id="rId145"/>
    <p:sldId id="698" r:id="rId146"/>
    <p:sldId id="699" r:id="rId147"/>
    <p:sldId id="703" r:id="rId148"/>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7">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4" d="100"/>
          <a:sy n="74" d="100"/>
        </p:scale>
        <p:origin x="84" y="632"/>
      </p:cViewPr>
      <p:guideLst>
        <p:guide orient="horz" pos="2257"/>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notesMaster" Target="notesMasters/notesMaster1.xml"/><Relationship Id="rId5" Type="http://schemas.openxmlformats.org/officeDocument/2006/relationships/slide" Target="slides/slide2.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handoutMaster" Target="handoutMasters/handoutMaster1.xml"/><Relationship Id="rId155" Type="http://schemas.openxmlformats.org/officeDocument/2006/relationships/tableStyles" Target="tableStyles.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commentAuthors" Target="commentAuthor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presProps" Target="presProps.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viewProps" Target="viewProp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theme" Target="theme/theme1.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s>
</file>

<file path=ppt/diagrams/colors1.xml><?xml version="1.0" encoding="utf-8"?>
<dgm:colorsDef xmlns:dgm="http://schemas.openxmlformats.org/drawingml/2006/diagram" xmlns:a="http://schemas.openxmlformats.org/drawingml/2006/main" uniqueId="urn:microsoft.com/office/officeart/2005/8/colors/accent4_5#1">
  <dgm:title val=""/>
  <dgm:desc val=""/>
  <dgm:catLst>
    <dgm:cat type="accent4" pri="11500"/>
  </dgm:catLst>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5#2">
  <dgm:title val=""/>
  <dgm:desc val=""/>
  <dgm:catLst>
    <dgm:cat type="accent4" pri="11500"/>
  </dgm:catLst>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5#3">
  <dgm:title val=""/>
  <dgm:desc val=""/>
  <dgm:catLst>
    <dgm:cat type="accent4" pri="11500"/>
  </dgm:catLst>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5#4">
  <dgm:title val=""/>
  <dgm:desc val=""/>
  <dgm:catLst>
    <dgm:cat type="accent4" pri="11500"/>
  </dgm:catLst>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1">
  <dgm:title val=""/>
  <dgm:desc val=""/>
  <dgm:catLst>
    <dgm:cat type="accent4" pri="11200"/>
  </dgm:catLst>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5#5">
  <dgm:title val=""/>
  <dgm:desc val=""/>
  <dgm:catLst>
    <dgm:cat type="accent4" pri="11500"/>
  </dgm:catLst>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5#6">
  <dgm:title val=""/>
  <dgm:desc val=""/>
  <dgm:catLst>
    <dgm:cat type="accent4" pri="11500"/>
  </dgm:catLst>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0E574EA-8318-4D59-A136-5A25D784E915}" type="doc">
      <dgm:prSet loTypeId="urn:microsoft.com/office/officeart/2005/8/layout/hierarchy2#1" qsTypeId="urn:microsoft.com/office/officeart/2005/8/quickstyle/simple2#1" csTypeId="urn:microsoft.com/office/officeart/2005/8/colors/accent4_5#1"/>
      <dgm:spPr/>
      <dgm:t>
        <a:bodyPr/>
        <a:lstStyle/>
        <a:p>
          <a:endParaRPr altLang="en-US"/>
        </a:p>
      </dgm:t>
    </dgm:pt>
    <dgm:pt modelId="{FE9E1F36-0800-4CD1-866D-F8440E98DA6A}">
      <dgm:prSet phldr="0" custT="1"/>
      <dgm:spPr/>
      <dgm:t>
        <a:bodyPr vert="horz" wrap="square"/>
        <a:lstStyle/>
        <a:p>
          <a:pPr>
            <a:lnSpc>
              <a:spcPct val="100000"/>
            </a:lnSpc>
            <a:spcBef>
              <a:spcPct val="0"/>
            </a:spcBef>
            <a:spcAft>
              <a:spcPct val="35000"/>
            </a:spcAft>
          </a:pPr>
          <a:r>
            <a:rPr lang="zh-CN" sz="2000" b="0" i="0" u="none" baseline="0">
              <a:rtl val="0"/>
            </a:rPr>
            <a:t>世界上的万事万物归结起来无非是两大类现象</a:t>
          </a:r>
        </a:p>
      </dgm:t>
    </dgm:pt>
    <dgm:pt modelId="{79CF38D1-9819-418E-95F4-26BA3DA5EFBB}" type="parTrans" cxnId="{CB982027-E5D2-4CDF-9C63-71C8458EC35E}">
      <dgm:prSet/>
      <dgm:spPr/>
    </dgm:pt>
    <dgm:pt modelId="{500687FD-444F-4913-855A-8C09C4E946E9}" type="sibTrans" cxnId="{CB982027-E5D2-4CDF-9C63-71C8458EC35E}">
      <dgm:prSet/>
      <dgm:spPr/>
    </dgm:pt>
    <dgm:pt modelId="{6191D954-99C1-4BEB-BA08-5BCC0217B916}">
      <dgm:prSet/>
      <dgm:spPr/>
      <dgm:t>
        <a:bodyPr/>
        <a:lstStyle/>
        <a:p>
          <a:r>
            <a:rPr lang="zh-CN" b="0" i="0" u="none" baseline="0">
              <a:rtl val="0"/>
            </a:rPr>
            <a:t>物质现象</a:t>
          </a:r>
          <a:endParaRPr altLang="en-US"/>
        </a:p>
      </dgm:t>
    </dgm:pt>
    <dgm:pt modelId="{A6FDB3E6-A867-49AB-B39D-77D4FF9D045B}" type="parTrans" cxnId="{86510737-227F-4677-A10B-58A7C8F66DD3}">
      <dgm:prSet/>
      <dgm:spPr/>
      <dgm:t>
        <a:bodyPr/>
        <a:lstStyle/>
        <a:p>
          <a:endParaRPr lang="zh-CN" altLang="en-US"/>
        </a:p>
      </dgm:t>
    </dgm:pt>
    <dgm:pt modelId="{9F65D56B-3D28-4808-BE0C-12F141426E96}" type="sibTrans" cxnId="{86510737-227F-4677-A10B-58A7C8F66DD3}">
      <dgm:prSet/>
      <dgm:spPr/>
    </dgm:pt>
    <dgm:pt modelId="{3E0B7736-083F-4B23-9817-D0BF5ED08060}">
      <dgm:prSet/>
      <dgm:spPr/>
      <dgm:t>
        <a:bodyPr/>
        <a:lstStyle/>
        <a:p>
          <a:r>
            <a:rPr lang="zh-CN" b="0" i="0" u="none" baseline="0">
              <a:rtl val="0"/>
            </a:rPr>
            <a:t>精神现象</a:t>
          </a:r>
          <a:endParaRPr altLang="en-US"/>
        </a:p>
      </dgm:t>
    </dgm:pt>
    <dgm:pt modelId="{2718A8D5-F34A-47A0-812C-B43A0394038C}" type="parTrans" cxnId="{14F95E31-86CA-4940-8D9D-350B5A2C07FB}">
      <dgm:prSet/>
      <dgm:spPr/>
      <dgm:t>
        <a:bodyPr/>
        <a:lstStyle/>
        <a:p>
          <a:endParaRPr lang="zh-CN" altLang="en-US"/>
        </a:p>
      </dgm:t>
    </dgm:pt>
    <dgm:pt modelId="{6926D205-C27C-4B70-A905-A3716444AA19}" type="sibTrans" cxnId="{14F95E31-86CA-4940-8D9D-350B5A2C07FB}">
      <dgm:prSet/>
      <dgm:spPr/>
    </dgm:pt>
    <dgm:pt modelId="{047F7573-6942-49A4-9053-8B266475E4F8}" type="pres">
      <dgm:prSet presAssocID="{B0E574EA-8318-4D59-A136-5A25D784E915}" presName="diagram" presStyleCnt="0">
        <dgm:presLayoutVars>
          <dgm:chPref val="1"/>
          <dgm:dir/>
          <dgm:animOne val="branch"/>
          <dgm:animLvl val="lvl"/>
          <dgm:resizeHandles val="exact"/>
        </dgm:presLayoutVars>
      </dgm:prSet>
      <dgm:spPr/>
    </dgm:pt>
    <dgm:pt modelId="{CB7CF9F0-3B24-4012-8FE9-BFC76809967B}" type="pres">
      <dgm:prSet presAssocID="{FE9E1F36-0800-4CD1-866D-F8440E98DA6A}" presName="root1" presStyleCnt="0"/>
      <dgm:spPr/>
    </dgm:pt>
    <dgm:pt modelId="{5C0287AC-5271-477D-B3BE-6A692B27D331}" type="pres">
      <dgm:prSet presAssocID="{FE9E1F36-0800-4CD1-866D-F8440E98DA6A}" presName="LevelOneTextNode" presStyleLbl="node0" presStyleIdx="0" presStyleCnt="1" custScaleX="201632" custScaleY="178329">
        <dgm:presLayoutVars>
          <dgm:chPref val="3"/>
        </dgm:presLayoutVars>
      </dgm:prSet>
      <dgm:spPr/>
    </dgm:pt>
    <dgm:pt modelId="{5ED516D3-663D-484E-8063-189677B0A23B}" type="pres">
      <dgm:prSet presAssocID="{FE9E1F36-0800-4CD1-866D-F8440E98DA6A}" presName="level2hierChild" presStyleCnt="0"/>
      <dgm:spPr/>
    </dgm:pt>
    <dgm:pt modelId="{26DCC4AE-3416-48C1-B34F-8F3A87D86262}" type="pres">
      <dgm:prSet presAssocID="{A6FDB3E6-A867-49AB-B39D-77D4FF9D045B}" presName="conn2-1" presStyleLbl="parChTrans1D2" presStyleIdx="0" presStyleCnt="2"/>
      <dgm:spPr/>
    </dgm:pt>
    <dgm:pt modelId="{D22067BF-725D-4597-81D7-0CEF21885040}" type="pres">
      <dgm:prSet presAssocID="{A6FDB3E6-A867-49AB-B39D-77D4FF9D045B}" presName="connTx" presStyleLbl="parChTrans1D2" presStyleIdx="0" presStyleCnt="2"/>
      <dgm:spPr/>
    </dgm:pt>
    <dgm:pt modelId="{1509C80C-8E46-422D-B6C2-9A89C4BA7845}" type="pres">
      <dgm:prSet presAssocID="{6191D954-99C1-4BEB-BA08-5BCC0217B916}" presName="root2" presStyleCnt="0"/>
      <dgm:spPr/>
    </dgm:pt>
    <dgm:pt modelId="{95C8F4E6-0B86-4D14-93E3-55B96EE6B7B1}" type="pres">
      <dgm:prSet presAssocID="{6191D954-99C1-4BEB-BA08-5BCC0217B916}" presName="LevelTwoTextNode" presStyleLbl="node2" presStyleIdx="0" presStyleCnt="2" custScaleX="119340" custScaleY="120659" custLinFactNeighborX="2487" custLinFactNeighborY="-31186">
        <dgm:presLayoutVars>
          <dgm:chPref val="3"/>
        </dgm:presLayoutVars>
      </dgm:prSet>
      <dgm:spPr/>
    </dgm:pt>
    <dgm:pt modelId="{59C21E4F-734F-4A20-99BA-04DFDA26A9A5}" type="pres">
      <dgm:prSet presAssocID="{6191D954-99C1-4BEB-BA08-5BCC0217B916}" presName="level3hierChild" presStyleCnt="0"/>
      <dgm:spPr/>
    </dgm:pt>
    <dgm:pt modelId="{1E4A9904-24B5-4C91-B74D-33D3F0295D85}" type="pres">
      <dgm:prSet presAssocID="{2718A8D5-F34A-47A0-812C-B43A0394038C}" presName="conn2-1" presStyleLbl="parChTrans1D2" presStyleIdx="1" presStyleCnt="2"/>
      <dgm:spPr/>
    </dgm:pt>
    <dgm:pt modelId="{EF0BA6A5-5E33-4691-BC63-03DACCF92766}" type="pres">
      <dgm:prSet presAssocID="{2718A8D5-F34A-47A0-812C-B43A0394038C}" presName="connTx" presStyleLbl="parChTrans1D2" presStyleIdx="1" presStyleCnt="2"/>
      <dgm:spPr/>
    </dgm:pt>
    <dgm:pt modelId="{FE0FAA3F-276A-4616-82C2-DD8E96D6F1B0}" type="pres">
      <dgm:prSet presAssocID="{3E0B7736-083F-4B23-9817-D0BF5ED08060}" presName="root2" presStyleCnt="0"/>
      <dgm:spPr/>
    </dgm:pt>
    <dgm:pt modelId="{EE301EF0-E4E3-46FD-84D8-FC6504E201A4}" type="pres">
      <dgm:prSet presAssocID="{3E0B7736-083F-4B23-9817-D0BF5ED08060}" presName="LevelTwoTextNode" presStyleLbl="node2" presStyleIdx="1" presStyleCnt="2" custScaleX="117981" custScaleY="120014" custLinFactNeighborX="10617" custLinFactNeighborY="3518">
        <dgm:presLayoutVars>
          <dgm:chPref val="3"/>
        </dgm:presLayoutVars>
      </dgm:prSet>
      <dgm:spPr/>
    </dgm:pt>
    <dgm:pt modelId="{CBBCF69B-E513-4A1F-8FFE-5B7C812D5E6D}" type="pres">
      <dgm:prSet presAssocID="{3E0B7736-083F-4B23-9817-D0BF5ED08060}" presName="level3hierChild" presStyleCnt="0"/>
      <dgm:spPr/>
    </dgm:pt>
  </dgm:ptLst>
  <dgm:cxnLst>
    <dgm:cxn modelId="{031EA900-8B8A-4752-B2B2-61D9C299747E}" type="presOf" srcId="{FE9E1F36-0800-4CD1-866D-F8440E98DA6A}" destId="{5C0287AC-5271-477D-B3BE-6A692B27D331}" srcOrd="0" destOrd="0" presId="urn:microsoft.com/office/officeart/2005/8/layout/hierarchy2#1"/>
    <dgm:cxn modelId="{F77EA910-E933-429F-9546-6E47B503650F}" type="presOf" srcId="{A6FDB3E6-A867-49AB-B39D-77D4FF9D045B}" destId="{D22067BF-725D-4597-81D7-0CEF21885040}" srcOrd="1" destOrd="0" presId="urn:microsoft.com/office/officeart/2005/8/layout/hierarchy2#1"/>
    <dgm:cxn modelId="{CB982027-E5D2-4CDF-9C63-71C8458EC35E}" srcId="{B0E574EA-8318-4D59-A136-5A25D784E915}" destId="{FE9E1F36-0800-4CD1-866D-F8440E98DA6A}" srcOrd="0" destOrd="0" parTransId="{79CF38D1-9819-418E-95F4-26BA3DA5EFBB}" sibTransId="{500687FD-444F-4913-855A-8C09C4E946E9}"/>
    <dgm:cxn modelId="{14F95E31-86CA-4940-8D9D-350B5A2C07FB}" srcId="{FE9E1F36-0800-4CD1-866D-F8440E98DA6A}" destId="{3E0B7736-083F-4B23-9817-D0BF5ED08060}" srcOrd="1" destOrd="0" parTransId="{2718A8D5-F34A-47A0-812C-B43A0394038C}" sibTransId="{6926D205-C27C-4B70-A905-A3716444AA19}"/>
    <dgm:cxn modelId="{86510737-227F-4677-A10B-58A7C8F66DD3}" srcId="{FE9E1F36-0800-4CD1-866D-F8440E98DA6A}" destId="{6191D954-99C1-4BEB-BA08-5BCC0217B916}" srcOrd="0" destOrd="0" parTransId="{A6FDB3E6-A867-49AB-B39D-77D4FF9D045B}" sibTransId="{9F65D56B-3D28-4808-BE0C-12F141426E96}"/>
    <dgm:cxn modelId="{6EFC0139-52C1-46C0-AE2A-B8D9AD3214BA}" type="presOf" srcId="{3E0B7736-083F-4B23-9817-D0BF5ED08060}" destId="{EE301EF0-E4E3-46FD-84D8-FC6504E201A4}" srcOrd="0" destOrd="0" presId="urn:microsoft.com/office/officeart/2005/8/layout/hierarchy2#1"/>
    <dgm:cxn modelId="{33790B5D-F99B-405C-B69A-231CC9BC7815}" type="presOf" srcId="{2718A8D5-F34A-47A0-812C-B43A0394038C}" destId="{1E4A9904-24B5-4C91-B74D-33D3F0295D85}" srcOrd="0" destOrd="0" presId="urn:microsoft.com/office/officeart/2005/8/layout/hierarchy2#1"/>
    <dgm:cxn modelId="{51AF8973-3D45-4343-A95F-B4998F59D67D}" type="presOf" srcId="{A6FDB3E6-A867-49AB-B39D-77D4FF9D045B}" destId="{26DCC4AE-3416-48C1-B34F-8F3A87D86262}" srcOrd="0" destOrd="0" presId="urn:microsoft.com/office/officeart/2005/8/layout/hierarchy2#1"/>
    <dgm:cxn modelId="{9EA72075-DD69-4B07-B838-2F8A356456E2}" type="presOf" srcId="{6191D954-99C1-4BEB-BA08-5BCC0217B916}" destId="{95C8F4E6-0B86-4D14-93E3-55B96EE6B7B1}" srcOrd="0" destOrd="0" presId="urn:microsoft.com/office/officeart/2005/8/layout/hierarchy2#1"/>
    <dgm:cxn modelId="{5257DF87-9FC8-4171-9FF6-08BC43383857}" type="presOf" srcId="{B0E574EA-8318-4D59-A136-5A25D784E915}" destId="{047F7573-6942-49A4-9053-8B266475E4F8}" srcOrd="0" destOrd="0" presId="urn:microsoft.com/office/officeart/2005/8/layout/hierarchy2#1"/>
    <dgm:cxn modelId="{164C6EB6-BB47-44EF-9821-F8C15403BD21}" type="presOf" srcId="{2718A8D5-F34A-47A0-812C-B43A0394038C}" destId="{EF0BA6A5-5E33-4691-BC63-03DACCF92766}" srcOrd="1" destOrd="0" presId="urn:microsoft.com/office/officeart/2005/8/layout/hierarchy2#1"/>
    <dgm:cxn modelId="{9A65DD92-B28C-4F2B-BA90-400510C7786A}" type="presParOf" srcId="{047F7573-6942-49A4-9053-8B266475E4F8}" destId="{CB7CF9F0-3B24-4012-8FE9-BFC76809967B}" srcOrd="0" destOrd="0" presId="urn:microsoft.com/office/officeart/2005/8/layout/hierarchy2#1"/>
    <dgm:cxn modelId="{A1B80D17-DD0B-41BC-BA43-3C23A484BFB9}" type="presParOf" srcId="{CB7CF9F0-3B24-4012-8FE9-BFC76809967B}" destId="{5C0287AC-5271-477D-B3BE-6A692B27D331}" srcOrd="0" destOrd="0" presId="urn:microsoft.com/office/officeart/2005/8/layout/hierarchy2#1"/>
    <dgm:cxn modelId="{30574C63-D10B-4D87-9333-9F59DD440722}" type="presParOf" srcId="{CB7CF9F0-3B24-4012-8FE9-BFC76809967B}" destId="{5ED516D3-663D-484E-8063-189677B0A23B}" srcOrd="1" destOrd="0" presId="urn:microsoft.com/office/officeart/2005/8/layout/hierarchy2#1"/>
    <dgm:cxn modelId="{D8374BBE-B7CC-49F2-AF46-A7420F157EE3}" type="presParOf" srcId="{5ED516D3-663D-484E-8063-189677B0A23B}" destId="{26DCC4AE-3416-48C1-B34F-8F3A87D86262}" srcOrd="0" destOrd="0" presId="urn:microsoft.com/office/officeart/2005/8/layout/hierarchy2#1"/>
    <dgm:cxn modelId="{E7662F6B-150D-463F-AC0E-E2E8B8B72A03}" type="presParOf" srcId="{26DCC4AE-3416-48C1-B34F-8F3A87D86262}" destId="{D22067BF-725D-4597-81D7-0CEF21885040}" srcOrd="0" destOrd="0" presId="urn:microsoft.com/office/officeart/2005/8/layout/hierarchy2#1"/>
    <dgm:cxn modelId="{D8078A1D-702E-4485-BDA6-5F5EFE51C0ED}" type="presParOf" srcId="{5ED516D3-663D-484E-8063-189677B0A23B}" destId="{1509C80C-8E46-422D-B6C2-9A89C4BA7845}" srcOrd="1" destOrd="0" presId="urn:microsoft.com/office/officeart/2005/8/layout/hierarchy2#1"/>
    <dgm:cxn modelId="{9B58A2D9-000F-47A9-AB4C-6110C1605E4F}" type="presParOf" srcId="{1509C80C-8E46-422D-B6C2-9A89C4BA7845}" destId="{95C8F4E6-0B86-4D14-93E3-55B96EE6B7B1}" srcOrd="0" destOrd="0" presId="urn:microsoft.com/office/officeart/2005/8/layout/hierarchy2#1"/>
    <dgm:cxn modelId="{9EEBCC17-97A8-48DA-98DC-51F2E3F0D761}" type="presParOf" srcId="{1509C80C-8E46-422D-B6C2-9A89C4BA7845}" destId="{59C21E4F-734F-4A20-99BA-04DFDA26A9A5}" srcOrd="1" destOrd="0" presId="urn:microsoft.com/office/officeart/2005/8/layout/hierarchy2#1"/>
    <dgm:cxn modelId="{F9FFC0F5-E91A-4639-933B-9F2D00799341}" type="presParOf" srcId="{5ED516D3-663D-484E-8063-189677B0A23B}" destId="{1E4A9904-24B5-4C91-B74D-33D3F0295D85}" srcOrd="2" destOrd="0" presId="urn:microsoft.com/office/officeart/2005/8/layout/hierarchy2#1"/>
    <dgm:cxn modelId="{443BE1C6-454E-4556-A0F3-B9DE79798F7C}" type="presParOf" srcId="{1E4A9904-24B5-4C91-B74D-33D3F0295D85}" destId="{EF0BA6A5-5E33-4691-BC63-03DACCF92766}" srcOrd="0" destOrd="0" presId="urn:microsoft.com/office/officeart/2005/8/layout/hierarchy2#1"/>
    <dgm:cxn modelId="{813B2968-5E5F-4E72-A5DE-325804EA9603}" type="presParOf" srcId="{5ED516D3-663D-484E-8063-189677B0A23B}" destId="{FE0FAA3F-276A-4616-82C2-DD8E96D6F1B0}" srcOrd="3" destOrd="0" presId="urn:microsoft.com/office/officeart/2005/8/layout/hierarchy2#1"/>
    <dgm:cxn modelId="{F4565B4F-C44D-4229-8ACD-BB5495014B98}" type="presParOf" srcId="{FE0FAA3F-276A-4616-82C2-DD8E96D6F1B0}" destId="{EE301EF0-E4E3-46FD-84D8-FC6504E201A4}" srcOrd="0" destOrd="0" presId="urn:microsoft.com/office/officeart/2005/8/layout/hierarchy2#1"/>
    <dgm:cxn modelId="{79F9BF77-2AC9-4E25-941D-01162DFC6105}" type="presParOf" srcId="{FE0FAA3F-276A-4616-82C2-DD8E96D6F1B0}" destId="{CBBCF69B-E513-4A1F-8FFE-5B7C812D5E6D}" srcOrd="1" destOrd="0" presId="urn:microsoft.com/office/officeart/2005/8/layout/hierarchy2#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149FA8-084F-455B-B79B-3B12F9F16E59}" type="doc">
      <dgm:prSet loTypeId="urn:microsoft.com/office/officeart/2005/8/layout/hierarchy2#2" qsTypeId="urn:microsoft.com/office/officeart/2005/8/quickstyle/simple2#2" csTypeId="urn:microsoft.com/office/officeart/2005/8/colors/accent4_5#2"/>
      <dgm:spPr/>
      <dgm:t>
        <a:bodyPr/>
        <a:lstStyle/>
        <a:p>
          <a:endParaRPr altLang="en-US"/>
        </a:p>
      </dgm:t>
    </dgm:pt>
    <dgm:pt modelId="{54B55CAF-6439-4903-987B-D87CA63346D8}">
      <dgm:prSet/>
      <dgm:spPr/>
      <dgm:t>
        <a:bodyPr/>
        <a:lstStyle/>
        <a:p>
          <a:r>
            <a:rPr lang="zh-CN" b="0" i="0" u="none" baseline="0">
              <a:rtl val="0"/>
            </a:rPr>
            <a:t>人类的活动归纳起来无非是两大类</a:t>
          </a:r>
          <a:endParaRPr altLang="en-US"/>
        </a:p>
      </dgm:t>
    </dgm:pt>
    <dgm:pt modelId="{A4C6A633-0AD7-4572-92F4-376D530C3410}" type="parTrans" cxnId="{819C119A-AC26-44EC-938F-38BED4B157BF}">
      <dgm:prSet/>
      <dgm:spPr/>
    </dgm:pt>
    <dgm:pt modelId="{CB0812A4-7DA0-4B52-A7B3-0FD271C9635D}" type="sibTrans" cxnId="{819C119A-AC26-44EC-938F-38BED4B157BF}">
      <dgm:prSet/>
      <dgm:spPr/>
    </dgm:pt>
    <dgm:pt modelId="{74D6E8E6-86B7-40C9-81A0-01CE481120AE}">
      <dgm:prSet phldr="0" custT="1"/>
      <dgm:spPr/>
      <dgm:t>
        <a:bodyPr vert="horz" wrap="square"/>
        <a:lstStyle/>
        <a:p>
          <a:pPr>
            <a:lnSpc>
              <a:spcPct val="100000"/>
            </a:lnSpc>
            <a:spcBef>
              <a:spcPct val="0"/>
            </a:spcBef>
            <a:spcAft>
              <a:spcPct val="35000"/>
            </a:spcAft>
          </a:pPr>
          <a:r>
            <a:rPr lang="zh-CN" sz="2300" b="0" i="0" u="none" baseline="0">
              <a:rtl val="0"/>
            </a:rPr>
            <a:t>认识世界</a:t>
          </a:r>
          <a:endParaRPr lang="zh-CN" altLang="en-US" sz="2300" b="0" i="0" u="none" baseline="0">
            <a:rtl val="0"/>
          </a:endParaRPr>
        </a:p>
      </dgm:t>
    </dgm:pt>
    <dgm:pt modelId="{9A44E1E2-E922-408C-BF90-22FCA2D75A4B}" type="parTrans" cxnId="{A35832E6-7E7E-4DE7-91E8-A78E836B6E66}">
      <dgm:prSet/>
      <dgm:spPr/>
      <dgm:t>
        <a:bodyPr/>
        <a:lstStyle/>
        <a:p>
          <a:endParaRPr lang="zh-CN" altLang="en-US"/>
        </a:p>
      </dgm:t>
    </dgm:pt>
    <dgm:pt modelId="{72139E4E-7515-4599-936F-35B857C209B6}" type="sibTrans" cxnId="{A35832E6-7E7E-4DE7-91E8-A78E836B6E66}">
      <dgm:prSet/>
      <dgm:spPr/>
    </dgm:pt>
    <dgm:pt modelId="{FA452D59-E97D-4063-9CE1-AC13E82B38BF}">
      <dgm:prSet phldr="0" custT="1"/>
      <dgm:spPr/>
      <dgm:t>
        <a:bodyPr vert="horz" wrap="square"/>
        <a:lstStyle/>
        <a:p>
          <a:pPr>
            <a:lnSpc>
              <a:spcPct val="100000"/>
            </a:lnSpc>
            <a:spcBef>
              <a:spcPct val="0"/>
            </a:spcBef>
            <a:spcAft>
              <a:spcPct val="35000"/>
            </a:spcAft>
          </a:pPr>
          <a:r>
            <a:rPr lang="zh-CN" sz="2300" b="0" i="0" u="none" baseline="0">
              <a:rtl val="0"/>
            </a:rPr>
            <a:t>改造世界</a:t>
          </a:r>
          <a:endParaRPr altLang="en-US" sz="2300"/>
        </a:p>
      </dgm:t>
    </dgm:pt>
    <dgm:pt modelId="{DEA21D9A-A653-45F5-8EBD-0BF475007516}" type="parTrans" cxnId="{3F6BF330-485E-450C-BB20-9A6BDF4EB303}">
      <dgm:prSet/>
      <dgm:spPr/>
      <dgm:t>
        <a:bodyPr/>
        <a:lstStyle/>
        <a:p>
          <a:endParaRPr lang="zh-CN" altLang="en-US"/>
        </a:p>
      </dgm:t>
    </dgm:pt>
    <dgm:pt modelId="{16FB4F00-440A-4194-A2C6-0C9CC30E8FFA}" type="sibTrans" cxnId="{3F6BF330-485E-450C-BB20-9A6BDF4EB303}">
      <dgm:prSet/>
      <dgm:spPr/>
    </dgm:pt>
    <dgm:pt modelId="{C66F946E-CB83-48AC-8547-CEC6AF5D8AFC}" type="pres">
      <dgm:prSet presAssocID="{55149FA8-084F-455B-B79B-3B12F9F16E59}" presName="diagram" presStyleCnt="0">
        <dgm:presLayoutVars>
          <dgm:chPref val="1"/>
          <dgm:dir/>
          <dgm:animOne val="branch"/>
          <dgm:animLvl val="lvl"/>
          <dgm:resizeHandles val="exact"/>
        </dgm:presLayoutVars>
      </dgm:prSet>
      <dgm:spPr/>
    </dgm:pt>
    <dgm:pt modelId="{F66B91D8-0CE2-4789-81DE-4FF375D805A4}" type="pres">
      <dgm:prSet presAssocID="{54B55CAF-6439-4903-987B-D87CA63346D8}" presName="root1" presStyleCnt="0"/>
      <dgm:spPr/>
    </dgm:pt>
    <dgm:pt modelId="{63C8BA79-7A53-415F-BAEA-864A7991AF0E}" type="pres">
      <dgm:prSet presAssocID="{54B55CAF-6439-4903-987B-D87CA63346D8}" presName="LevelOneTextNode" presStyleLbl="node0" presStyleIdx="0" presStyleCnt="1" custScaleX="126308">
        <dgm:presLayoutVars>
          <dgm:chPref val="3"/>
        </dgm:presLayoutVars>
      </dgm:prSet>
      <dgm:spPr/>
    </dgm:pt>
    <dgm:pt modelId="{EA69D18B-3DD8-45F0-B6EF-7536536617C5}" type="pres">
      <dgm:prSet presAssocID="{54B55CAF-6439-4903-987B-D87CA63346D8}" presName="level2hierChild" presStyleCnt="0"/>
      <dgm:spPr/>
    </dgm:pt>
    <dgm:pt modelId="{91CA03B5-F0A5-4B1A-A576-74690D213482}" type="pres">
      <dgm:prSet presAssocID="{9A44E1E2-E922-408C-BF90-22FCA2D75A4B}" presName="conn2-1" presStyleLbl="parChTrans1D2" presStyleIdx="0" presStyleCnt="2"/>
      <dgm:spPr/>
    </dgm:pt>
    <dgm:pt modelId="{1467144F-9500-4959-AB4F-B84E50D9B3C5}" type="pres">
      <dgm:prSet presAssocID="{9A44E1E2-E922-408C-BF90-22FCA2D75A4B}" presName="connTx" presStyleLbl="parChTrans1D2" presStyleIdx="0" presStyleCnt="2"/>
      <dgm:spPr/>
    </dgm:pt>
    <dgm:pt modelId="{D51BEFE5-A830-46E6-B81B-7EC4E5DC6FBC}" type="pres">
      <dgm:prSet presAssocID="{74D6E8E6-86B7-40C9-81A0-01CE481120AE}" presName="root2" presStyleCnt="0"/>
      <dgm:spPr/>
    </dgm:pt>
    <dgm:pt modelId="{97D9F495-0F93-46D4-8319-E83072A8160E}" type="pres">
      <dgm:prSet presAssocID="{74D6E8E6-86B7-40C9-81A0-01CE481120AE}" presName="LevelTwoTextNode" presStyleLbl="node2" presStyleIdx="0" presStyleCnt="2" custScaleX="73931" custScaleY="79263">
        <dgm:presLayoutVars>
          <dgm:chPref val="3"/>
        </dgm:presLayoutVars>
      </dgm:prSet>
      <dgm:spPr/>
    </dgm:pt>
    <dgm:pt modelId="{45A10961-CDDD-4FA4-9279-67E7DC0DEF03}" type="pres">
      <dgm:prSet presAssocID="{74D6E8E6-86B7-40C9-81A0-01CE481120AE}" presName="level3hierChild" presStyleCnt="0"/>
      <dgm:spPr/>
    </dgm:pt>
    <dgm:pt modelId="{662BB10B-1BAF-44C0-BFA1-8D9302E6850B}" type="pres">
      <dgm:prSet presAssocID="{DEA21D9A-A653-45F5-8EBD-0BF475007516}" presName="conn2-1" presStyleLbl="parChTrans1D2" presStyleIdx="1" presStyleCnt="2"/>
      <dgm:spPr/>
    </dgm:pt>
    <dgm:pt modelId="{B7E61B9C-9DAC-45DF-85CD-62B39DA32B5F}" type="pres">
      <dgm:prSet presAssocID="{DEA21D9A-A653-45F5-8EBD-0BF475007516}" presName="connTx" presStyleLbl="parChTrans1D2" presStyleIdx="1" presStyleCnt="2"/>
      <dgm:spPr/>
    </dgm:pt>
    <dgm:pt modelId="{1B5C42C4-FBF4-4610-85B5-E406C730C340}" type="pres">
      <dgm:prSet presAssocID="{FA452D59-E97D-4063-9CE1-AC13E82B38BF}" presName="root2" presStyleCnt="0"/>
      <dgm:spPr/>
    </dgm:pt>
    <dgm:pt modelId="{9FC5D7A5-6F72-4795-85FE-532DF0FC0430}" type="pres">
      <dgm:prSet presAssocID="{FA452D59-E97D-4063-9CE1-AC13E82B38BF}" presName="LevelTwoTextNode" presStyleLbl="node2" presStyleIdx="1" presStyleCnt="2" custScaleX="77162" custScaleY="87297">
        <dgm:presLayoutVars>
          <dgm:chPref val="3"/>
        </dgm:presLayoutVars>
      </dgm:prSet>
      <dgm:spPr/>
    </dgm:pt>
    <dgm:pt modelId="{C3FD3744-FC9D-47D3-BB22-02CAFD5C0445}" type="pres">
      <dgm:prSet presAssocID="{FA452D59-E97D-4063-9CE1-AC13E82B38BF}" presName="level3hierChild" presStyleCnt="0"/>
      <dgm:spPr/>
    </dgm:pt>
  </dgm:ptLst>
  <dgm:cxnLst>
    <dgm:cxn modelId="{C6B95A18-C0D6-4C14-9818-E712EF72FD2D}" type="presOf" srcId="{FA452D59-E97D-4063-9CE1-AC13E82B38BF}" destId="{9FC5D7A5-6F72-4795-85FE-532DF0FC0430}" srcOrd="0" destOrd="0" presId="urn:microsoft.com/office/officeart/2005/8/layout/hierarchy2#2"/>
    <dgm:cxn modelId="{3F6BF330-485E-450C-BB20-9A6BDF4EB303}" srcId="{54B55CAF-6439-4903-987B-D87CA63346D8}" destId="{FA452D59-E97D-4063-9CE1-AC13E82B38BF}" srcOrd="1" destOrd="0" parTransId="{DEA21D9A-A653-45F5-8EBD-0BF475007516}" sibTransId="{16FB4F00-440A-4194-A2C6-0C9CC30E8FFA}"/>
    <dgm:cxn modelId="{819C119A-AC26-44EC-938F-38BED4B157BF}" srcId="{55149FA8-084F-455B-B79B-3B12F9F16E59}" destId="{54B55CAF-6439-4903-987B-D87CA63346D8}" srcOrd="0" destOrd="0" parTransId="{A4C6A633-0AD7-4572-92F4-376D530C3410}" sibTransId="{CB0812A4-7DA0-4B52-A7B3-0FD271C9635D}"/>
    <dgm:cxn modelId="{B5A25BA1-69C5-429C-9053-B94BFC4572C8}" type="presOf" srcId="{54B55CAF-6439-4903-987B-D87CA63346D8}" destId="{63C8BA79-7A53-415F-BAEA-864A7991AF0E}" srcOrd="0" destOrd="0" presId="urn:microsoft.com/office/officeart/2005/8/layout/hierarchy2#2"/>
    <dgm:cxn modelId="{640208A3-390B-49F4-9F33-8160290282E3}" type="presOf" srcId="{74D6E8E6-86B7-40C9-81A0-01CE481120AE}" destId="{97D9F495-0F93-46D4-8319-E83072A8160E}" srcOrd="0" destOrd="0" presId="urn:microsoft.com/office/officeart/2005/8/layout/hierarchy2#2"/>
    <dgm:cxn modelId="{3884C7B2-C9D6-4410-8B54-0B34A78D1761}" type="presOf" srcId="{9A44E1E2-E922-408C-BF90-22FCA2D75A4B}" destId="{1467144F-9500-4959-AB4F-B84E50D9B3C5}" srcOrd="1" destOrd="0" presId="urn:microsoft.com/office/officeart/2005/8/layout/hierarchy2#2"/>
    <dgm:cxn modelId="{809BE9B2-0160-4ECC-B47E-C7D3BC92DAA9}" type="presOf" srcId="{DEA21D9A-A653-45F5-8EBD-0BF475007516}" destId="{662BB10B-1BAF-44C0-BFA1-8D9302E6850B}" srcOrd="0" destOrd="0" presId="urn:microsoft.com/office/officeart/2005/8/layout/hierarchy2#2"/>
    <dgm:cxn modelId="{CD0C53DB-CAFC-4809-A28B-CFB6084094F2}" type="presOf" srcId="{9A44E1E2-E922-408C-BF90-22FCA2D75A4B}" destId="{91CA03B5-F0A5-4B1A-A576-74690D213482}" srcOrd="0" destOrd="0" presId="urn:microsoft.com/office/officeart/2005/8/layout/hierarchy2#2"/>
    <dgm:cxn modelId="{0293B7DC-7527-47A4-B7EE-43BA8E581D56}" type="presOf" srcId="{55149FA8-084F-455B-B79B-3B12F9F16E59}" destId="{C66F946E-CB83-48AC-8547-CEC6AF5D8AFC}" srcOrd="0" destOrd="0" presId="urn:microsoft.com/office/officeart/2005/8/layout/hierarchy2#2"/>
    <dgm:cxn modelId="{A35832E6-7E7E-4DE7-91E8-A78E836B6E66}" srcId="{54B55CAF-6439-4903-987B-D87CA63346D8}" destId="{74D6E8E6-86B7-40C9-81A0-01CE481120AE}" srcOrd="0" destOrd="0" parTransId="{9A44E1E2-E922-408C-BF90-22FCA2D75A4B}" sibTransId="{72139E4E-7515-4599-936F-35B857C209B6}"/>
    <dgm:cxn modelId="{B5B096F1-1E69-4307-89C8-D96E8B95AB99}" type="presOf" srcId="{DEA21D9A-A653-45F5-8EBD-0BF475007516}" destId="{B7E61B9C-9DAC-45DF-85CD-62B39DA32B5F}" srcOrd="1" destOrd="0" presId="urn:microsoft.com/office/officeart/2005/8/layout/hierarchy2#2"/>
    <dgm:cxn modelId="{4FB838EA-8EFF-419D-8013-41195E051E7D}" type="presParOf" srcId="{C66F946E-CB83-48AC-8547-CEC6AF5D8AFC}" destId="{F66B91D8-0CE2-4789-81DE-4FF375D805A4}" srcOrd="0" destOrd="0" presId="urn:microsoft.com/office/officeart/2005/8/layout/hierarchy2#2"/>
    <dgm:cxn modelId="{8F35706E-D95A-44C7-8513-342FAFDB4CC8}" type="presParOf" srcId="{F66B91D8-0CE2-4789-81DE-4FF375D805A4}" destId="{63C8BA79-7A53-415F-BAEA-864A7991AF0E}" srcOrd="0" destOrd="0" presId="urn:microsoft.com/office/officeart/2005/8/layout/hierarchy2#2"/>
    <dgm:cxn modelId="{40E39353-5B3B-481B-AC98-E04C9C0CA698}" type="presParOf" srcId="{F66B91D8-0CE2-4789-81DE-4FF375D805A4}" destId="{EA69D18B-3DD8-45F0-B6EF-7536536617C5}" srcOrd="1" destOrd="0" presId="urn:microsoft.com/office/officeart/2005/8/layout/hierarchy2#2"/>
    <dgm:cxn modelId="{6C5EBFA4-75F8-4B34-9B63-2EC1FD20FE7E}" type="presParOf" srcId="{EA69D18B-3DD8-45F0-B6EF-7536536617C5}" destId="{91CA03B5-F0A5-4B1A-A576-74690D213482}" srcOrd="0" destOrd="0" presId="urn:microsoft.com/office/officeart/2005/8/layout/hierarchy2#2"/>
    <dgm:cxn modelId="{8771F97D-769B-4D82-B01D-57FA766AC8FD}" type="presParOf" srcId="{91CA03B5-F0A5-4B1A-A576-74690D213482}" destId="{1467144F-9500-4959-AB4F-B84E50D9B3C5}" srcOrd="0" destOrd="0" presId="urn:microsoft.com/office/officeart/2005/8/layout/hierarchy2#2"/>
    <dgm:cxn modelId="{D882D463-65F5-4E83-8470-7024EDB9344B}" type="presParOf" srcId="{EA69D18B-3DD8-45F0-B6EF-7536536617C5}" destId="{D51BEFE5-A830-46E6-B81B-7EC4E5DC6FBC}" srcOrd="1" destOrd="0" presId="urn:microsoft.com/office/officeart/2005/8/layout/hierarchy2#2"/>
    <dgm:cxn modelId="{E9551E44-DEF5-4A70-88DA-20AC60BCDC26}" type="presParOf" srcId="{D51BEFE5-A830-46E6-B81B-7EC4E5DC6FBC}" destId="{97D9F495-0F93-46D4-8319-E83072A8160E}" srcOrd="0" destOrd="0" presId="urn:microsoft.com/office/officeart/2005/8/layout/hierarchy2#2"/>
    <dgm:cxn modelId="{641047D5-0E9C-4B0B-B8D0-4C97CDAAF0CD}" type="presParOf" srcId="{D51BEFE5-A830-46E6-B81B-7EC4E5DC6FBC}" destId="{45A10961-CDDD-4FA4-9279-67E7DC0DEF03}" srcOrd="1" destOrd="0" presId="urn:microsoft.com/office/officeart/2005/8/layout/hierarchy2#2"/>
    <dgm:cxn modelId="{8E0B4D3E-1558-46F5-856A-12A598072BC4}" type="presParOf" srcId="{EA69D18B-3DD8-45F0-B6EF-7536536617C5}" destId="{662BB10B-1BAF-44C0-BFA1-8D9302E6850B}" srcOrd="2" destOrd="0" presId="urn:microsoft.com/office/officeart/2005/8/layout/hierarchy2#2"/>
    <dgm:cxn modelId="{2DDAE55C-146C-4A07-A53B-E1599D0EA165}" type="presParOf" srcId="{662BB10B-1BAF-44C0-BFA1-8D9302E6850B}" destId="{B7E61B9C-9DAC-45DF-85CD-62B39DA32B5F}" srcOrd="0" destOrd="0" presId="urn:microsoft.com/office/officeart/2005/8/layout/hierarchy2#2"/>
    <dgm:cxn modelId="{C7A6F3E6-A469-4CF4-8A93-E35407465766}" type="presParOf" srcId="{EA69D18B-3DD8-45F0-B6EF-7536536617C5}" destId="{1B5C42C4-FBF4-4610-85B5-E406C730C340}" srcOrd="3" destOrd="0" presId="urn:microsoft.com/office/officeart/2005/8/layout/hierarchy2#2"/>
    <dgm:cxn modelId="{F963D588-A487-4C70-9B30-9CD15B93EAEA}" type="presParOf" srcId="{1B5C42C4-FBF4-4610-85B5-E406C730C340}" destId="{9FC5D7A5-6F72-4795-85FE-532DF0FC0430}" srcOrd="0" destOrd="0" presId="urn:microsoft.com/office/officeart/2005/8/layout/hierarchy2#2"/>
    <dgm:cxn modelId="{65C27745-93C1-4E07-A456-AF163FA8A5A0}" type="presParOf" srcId="{1B5C42C4-FBF4-4610-85B5-E406C730C340}" destId="{C3FD3744-FC9D-47D3-BB22-02CAFD5C0445}" srcOrd="1" destOrd="0" presId="urn:microsoft.com/office/officeart/2005/8/layout/hierarchy2#2"/>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E569A82-0FE7-4443-BB18-885A17FE6A41}" type="doc">
      <dgm:prSet loTypeId="urn:microsoft.com/office/officeart/2005/8/layout/hierarchy2#3" qsTypeId="urn:microsoft.com/office/officeart/2005/8/quickstyle/simple3#1" csTypeId="urn:microsoft.com/office/officeart/2005/8/colors/accent4_5#3"/>
      <dgm:spPr/>
      <dgm:t>
        <a:bodyPr/>
        <a:lstStyle/>
        <a:p>
          <a:endParaRPr altLang="en-US"/>
        </a:p>
      </dgm:t>
    </dgm:pt>
    <dgm:pt modelId="{3BD5FE19-932D-446C-B5C9-501669A6E11F}">
      <dgm:prSet phldr="0" custT="1"/>
      <dgm:spPr/>
      <dgm:t>
        <a:bodyPr vert="horz" wrap="square"/>
        <a:lstStyle/>
        <a:p>
          <a:pPr>
            <a:lnSpc>
              <a:spcPct val="100000"/>
            </a:lnSpc>
            <a:spcBef>
              <a:spcPct val="0"/>
            </a:spcBef>
            <a:spcAft>
              <a:spcPct val="35000"/>
            </a:spcAft>
          </a:pPr>
          <a:r>
            <a:rPr lang="zh-CN" sz="2000" b="0" i="0" u="none" baseline="0">
              <a:rtl val="0"/>
            </a:rPr>
            <a:t>哲学基本问题</a:t>
          </a:r>
          <a:endParaRPr altLang="en-US" sz="2000"/>
        </a:p>
      </dgm:t>
    </dgm:pt>
    <dgm:pt modelId="{04FDF648-2A4B-4078-9050-F0C97602EA37}" type="parTrans" cxnId="{1F8A130D-6A01-4D3E-AD74-58C165F620CA}">
      <dgm:prSet/>
      <dgm:spPr/>
    </dgm:pt>
    <dgm:pt modelId="{B6E12979-1B6E-4530-BFAA-37EBABD25ECA}" type="sibTrans" cxnId="{1F8A130D-6A01-4D3E-AD74-58C165F620CA}">
      <dgm:prSet/>
      <dgm:spPr/>
    </dgm:pt>
    <dgm:pt modelId="{F59DA99E-6EEE-4E51-915E-14ED008A547E}">
      <dgm:prSet phldr="0" custT="1"/>
      <dgm:spPr/>
      <dgm:t>
        <a:bodyPr vert="horz" wrap="square"/>
        <a:lstStyle/>
        <a:p>
          <a:pPr>
            <a:lnSpc>
              <a:spcPct val="100000"/>
            </a:lnSpc>
            <a:spcBef>
              <a:spcPct val="0"/>
            </a:spcBef>
            <a:spcAft>
              <a:spcPct val="35000"/>
            </a:spcAft>
          </a:pPr>
          <a:r>
            <a:rPr lang="zh-CN" sz="1600" b="0" i="0" u="none" baseline="0">
              <a:rtl val="0"/>
            </a:rPr>
            <a:t>存在和思维、物质和意识谁为本原的问题即何者为第一性的问题</a:t>
          </a:r>
          <a:endParaRPr altLang="en-US" sz="1600"/>
        </a:p>
      </dgm:t>
    </dgm:pt>
    <dgm:pt modelId="{B901A6C7-7BE8-4EC7-9193-470B6F886790}" type="parTrans" cxnId="{0BC8AD78-FAA7-416C-BCA9-4FFDF614567D}">
      <dgm:prSet/>
      <dgm:spPr/>
      <dgm:t>
        <a:bodyPr/>
        <a:lstStyle/>
        <a:p>
          <a:endParaRPr lang="zh-CN" altLang="en-US"/>
        </a:p>
      </dgm:t>
    </dgm:pt>
    <dgm:pt modelId="{20D92179-819F-4A89-863B-56D83768CC51}" type="sibTrans" cxnId="{0BC8AD78-FAA7-416C-BCA9-4FFDF614567D}">
      <dgm:prSet/>
      <dgm:spPr/>
    </dgm:pt>
    <dgm:pt modelId="{8B8B9A2C-FE66-4150-BA17-EF4222C8D8EC}">
      <dgm:prSet phldr="0" custT="1"/>
      <dgm:spPr/>
      <dgm:t>
        <a:bodyPr vert="horz" wrap="square"/>
        <a:lstStyle/>
        <a:p>
          <a:pPr>
            <a:lnSpc>
              <a:spcPct val="100000"/>
            </a:lnSpc>
            <a:spcBef>
              <a:spcPct val="0"/>
            </a:spcBef>
            <a:spcAft>
              <a:spcPct val="35000"/>
            </a:spcAft>
          </a:pPr>
          <a:r>
            <a:rPr lang="zh-CN" sz="2000" b="0" i="0" u="none" baseline="0">
              <a:rtl val="0"/>
            </a:rPr>
            <a:t>唯物主义</a:t>
          </a:r>
          <a:endParaRPr lang="zh-CN" altLang="en-US" sz="2000" b="0" i="0" u="none" baseline="0">
            <a:rtl val="0"/>
          </a:endParaRPr>
        </a:p>
      </dgm:t>
    </dgm:pt>
    <dgm:pt modelId="{92E2DA72-5D85-441F-B144-F7E25869A6EC}" type="parTrans" cxnId="{7A013288-19A0-4138-84AD-12D5EA3F4536}">
      <dgm:prSet/>
      <dgm:spPr/>
      <dgm:t>
        <a:bodyPr/>
        <a:lstStyle/>
        <a:p>
          <a:endParaRPr lang="zh-CN" altLang="en-US"/>
        </a:p>
      </dgm:t>
    </dgm:pt>
    <dgm:pt modelId="{F598F039-C1A2-4F8D-8792-38BF0199D78E}" type="sibTrans" cxnId="{7A013288-19A0-4138-84AD-12D5EA3F4536}">
      <dgm:prSet/>
      <dgm:spPr/>
    </dgm:pt>
    <dgm:pt modelId="{7BA7B128-69A1-4525-8482-5FDAD66A96FD}">
      <dgm:prSet phldr="0" custT="1"/>
      <dgm:spPr/>
      <dgm:t>
        <a:bodyPr vert="horz" wrap="square"/>
        <a:lstStyle/>
        <a:p>
          <a:pPr>
            <a:lnSpc>
              <a:spcPct val="100000"/>
            </a:lnSpc>
            <a:spcBef>
              <a:spcPct val="0"/>
            </a:spcBef>
            <a:spcAft>
              <a:spcPct val="35000"/>
            </a:spcAft>
          </a:pPr>
          <a:r>
            <a:rPr sz="2000">
              <a:latin typeface="黑体" panose="02010609060101010101" pitchFamily="49" charset="-122"/>
              <a:ea typeface="黑体" panose="02010609060101010101" pitchFamily="49" charset="-122"/>
              <a:sym typeface="+mn-ea"/>
            </a:rPr>
            <a:t>唯</a:t>
          </a:r>
          <a:r>
            <a:rPr lang="zh-CN" sz="2000">
              <a:latin typeface="黑体" panose="02010609060101010101" pitchFamily="49" charset="-122"/>
              <a:ea typeface="黑体" panose="02010609060101010101" pitchFamily="49" charset="-122"/>
              <a:sym typeface="+mn-ea"/>
            </a:rPr>
            <a:t>心主义</a:t>
          </a:r>
          <a:endParaRPr lang="zh-CN" sz="2000">
            <a:latin typeface="黑体" panose="02010609060101010101" pitchFamily="49" charset="-122"/>
            <a:ea typeface="黑体" panose="02010609060101010101" pitchFamily="49" charset="-122"/>
          </a:endParaRPr>
        </a:p>
      </dgm:t>
    </dgm:pt>
    <dgm:pt modelId="{2FF444D5-124F-42DB-9858-0997C0ECEA33}" type="parTrans" cxnId="{DDBCA8EE-C37D-4526-8065-2C94A658D02F}">
      <dgm:prSet/>
      <dgm:spPr/>
      <dgm:t>
        <a:bodyPr/>
        <a:lstStyle/>
        <a:p>
          <a:endParaRPr lang="zh-CN" altLang="en-US"/>
        </a:p>
      </dgm:t>
    </dgm:pt>
    <dgm:pt modelId="{9189274C-4608-491A-8E60-6F7D6FB9D664}" type="sibTrans" cxnId="{DDBCA8EE-C37D-4526-8065-2C94A658D02F}">
      <dgm:prSet/>
      <dgm:spPr/>
    </dgm:pt>
    <dgm:pt modelId="{A278E5C3-9EBB-4AF2-A6EB-F1E83B353648}">
      <dgm:prSet phldr="0" custT="1"/>
      <dgm:spPr/>
      <dgm:t>
        <a:bodyPr vert="horz" wrap="square"/>
        <a:lstStyle/>
        <a:p>
          <a:pPr>
            <a:lnSpc>
              <a:spcPct val="100000"/>
            </a:lnSpc>
            <a:spcBef>
              <a:spcPct val="0"/>
            </a:spcBef>
            <a:spcAft>
              <a:spcPct val="35000"/>
            </a:spcAft>
          </a:pPr>
          <a:r>
            <a:rPr lang="zh-CN" sz="1400" b="0" i="0" u="none" baseline="0">
              <a:rtl val="0"/>
            </a:rPr>
            <a:t>存在和思维、物质和意识是否具有同一性的问题，即思维能否正确地反映存在、人能否认识或彻底认识世界的问题；</a:t>
          </a:r>
          <a:endParaRPr lang="zh-CN" altLang="en-US" sz="1400" b="0" i="0" u="none" baseline="0">
            <a:rtl val="0"/>
          </a:endParaRPr>
        </a:p>
      </dgm:t>
    </dgm:pt>
    <dgm:pt modelId="{F3A3A5AD-E3F1-41F5-A85F-FA88097BFE56}" type="parTrans" cxnId="{41AA6D5E-170C-4F4D-88E7-9244CB76E9D4}">
      <dgm:prSet/>
      <dgm:spPr/>
      <dgm:t>
        <a:bodyPr/>
        <a:lstStyle/>
        <a:p>
          <a:endParaRPr lang="zh-CN" altLang="en-US"/>
        </a:p>
      </dgm:t>
    </dgm:pt>
    <dgm:pt modelId="{33CF0343-5745-4029-A355-1118FCFEAB9E}" type="sibTrans" cxnId="{41AA6D5E-170C-4F4D-88E7-9244CB76E9D4}">
      <dgm:prSet/>
      <dgm:spPr/>
    </dgm:pt>
    <dgm:pt modelId="{30BB4374-64C9-47D7-A731-4EBA255E2AC4}">
      <dgm:prSet phldr="0" custT="1"/>
      <dgm:spPr/>
      <dgm:t>
        <a:bodyPr vert="horz" wrap="square"/>
        <a:lstStyle/>
        <a:p>
          <a:pPr>
            <a:lnSpc>
              <a:spcPct val="100000"/>
            </a:lnSpc>
            <a:spcBef>
              <a:spcPct val="0"/>
            </a:spcBef>
            <a:spcAft>
              <a:spcPct val="35000"/>
            </a:spcAft>
          </a:pPr>
          <a:r>
            <a:rPr lang="zh-CN" sz="2000" b="0" i="0" u="none" baseline="0">
              <a:rtl val="0"/>
            </a:rPr>
            <a:t>可知论</a:t>
          </a:r>
          <a:endParaRPr lang="zh-CN" altLang="en-US" sz="2000" b="0" i="0" u="none" baseline="0">
            <a:rtl val="0"/>
          </a:endParaRPr>
        </a:p>
      </dgm:t>
    </dgm:pt>
    <dgm:pt modelId="{1EAB20C7-5F46-4D75-9079-9EEE06ED266E}" type="parTrans" cxnId="{FBB99446-5617-42EB-BF40-BD99F2E53307}">
      <dgm:prSet/>
      <dgm:spPr/>
      <dgm:t>
        <a:bodyPr/>
        <a:lstStyle/>
        <a:p>
          <a:endParaRPr lang="zh-CN" altLang="en-US"/>
        </a:p>
      </dgm:t>
    </dgm:pt>
    <dgm:pt modelId="{92B12E23-684D-436D-84A6-3D4DC622E7D2}" type="sibTrans" cxnId="{FBB99446-5617-42EB-BF40-BD99F2E53307}">
      <dgm:prSet/>
      <dgm:spPr/>
    </dgm:pt>
    <dgm:pt modelId="{C211D9ED-5D7E-4ED6-B25F-790947C08913}">
      <dgm:prSet phldr="0" custT="1"/>
      <dgm:spPr/>
      <dgm:t>
        <a:bodyPr vert="horz" wrap="square"/>
        <a:lstStyle/>
        <a:p>
          <a:pPr>
            <a:lnSpc>
              <a:spcPct val="100000"/>
            </a:lnSpc>
            <a:spcBef>
              <a:spcPct val="0"/>
            </a:spcBef>
            <a:spcAft>
              <a:spcPct val="35000"/>
            </a:spcAft>
          </a:pPr>
          <a:r>
            <a:rPr sz="2000">
              <a:latin typeface="黑体" panose="02010609060101010101" pitchFamily="49" charset="-122"/>
              <a:ea typeface="黑体" panose="02010609060101010101" pitchFamily="49" charset="-122"/>
              <a:sym typeface="+mn-ea"/>
            </a:rPr>
            <a:t>不</a:t>
          </a:r>
          <a:r>
            <a:rPr lang="zh-CN" sz="2000">
              <a:latin typeface="黑体" panose="02010609060101010101" pitchFamily="49" charset="-122"/>
              <a:ea typeface="黑体" panose="02010609060101010101" pitchFamily="49" charset="-122"/>
              <a:sym typeface="+mn-ea"/>
            </a:rPr>
            <a:t>可知论</a:t>
          </a:r>
          <a:endParaRPr lang="zh-CN" sz="2000">
            <a:latin typeface="黑体" panose="02010609060101010101" pitchFamily="49" charset="-122"/>
            <a:ea typeface="黑体" panose="02010609060101010101" pitchFamily="49" charset="-122"/>
          </a:endParaRPr>
        </a:p>
      </dgm:t>
    </dgm:pt>
    <dgm:pt modelId="{A2E37379-E571-4441-80FD-56BC87D72831}" type="parTrans" cxnId="{7110218A-4D90-4079-9631-CF54F325326B}">
      <dgm:prSet/>
      <dgm:spPr/>
      <dgm:t>
        <a:bodyPr/>
        <a:lstStyle/>
        <a:p>
          <a:endParaRPr lang="zh-CN" altLang="en-US"/>
        </a:p>
      </dgm:t>
    </dgm:pt>
    <dgm:pt modelId="{04657820-C427-42AB-8ACB-100F49126704}" type="sibTrans" cxnId="{7110218A-4D90-4079-9631-CF54F325326B}">
      <dgm:prSet/>
      <dgm:spPr/>
    </dgm:pt>
    <dgm:pt modelId="{606F99D5-EFA1-4BF2-B19E-0AD78152355E}" type="pres">
      <dgm:prSet presAssocID="{AE569A82-0FE7-4443-BB18-885A17FE6A41}" presName="diagram" presStyleCnt="0">
        <dgm:presLayoutVars>
          <dgm:chPref val="1"/>
          <dgm:dir/>
          <dgm:animOne val="branch"/>
          <dgm:animLvl val="lvl"/>
          <dgm:resizeHandles val="exact"/>
        </dgm:presLayoutVars>
      </dgm:prSet>
      <dgm:spPr/>
    </dgm:pt>
    <dgm:pt modelId="{89BF1B48-D349-4886-AEA2-59F9C94AE95E}" type="pres">
      <dgm:prSet presAssocID="{3BD5FE19-932D-446C-B5C9-501669A6E11F}" presName="root1" presStyleCnt="0"/>
      <dgm:spPr/>
    </dgm:pt>
    <dgm:pt modelId="{9D5AACDC-9FA4-4791-9585-502F7D37D7BA}" type="pres">
      <dgm:prSet presAssocID="{3BD5FE19-932D-446C-B5C9-501669A6E11F}" presName="LevelOneTextNode" presStyleLbl="node0" presStyleIdx="0" presStyleCnt="1">
        <dgm:presLayoutVars>
          <dgm:chPref val="3"/>
        </dgm:presLayoutVars>
      </dgm:prSet>
      <dgm:spPr/>
    </dgm:pt>
    <dgm:pt modelId="{7DB0CCDE-6F79-4B7C-B206-BB81C0BDFDAD}" type="pres">
      <dgm:prSet presAssocID="{3BD5FE19-932D-446C-B5C9-501669A6E11F}" presName="level2hierChild" presStyleCnt="0"/>
      <dgm:spPr/>
    </dgm:pt>
    <dgm:pt modelId="{D1D70BB4-B564-4AEB-AE35-73F12912A4A8}" type="pres">
      <dgm:prSet presAssocID="{B901A6C7-7BE8-4EC7-9193-470B6F886790}" presName="conn2-1" presStyleLbl="parChTrans1D2" presStyleIdx="0" presStyleCnt="2"/>
      <dgm:spPr/>
    </dgm:pt>
    <dgm:pt modelId="{B3C18D39-1B48-46A0-850B-06643CBE7D08}" type="pres">
      <dgm:prSet presAssocID="{B901A6C7-7BE8-4EC7-9193-470B6F886790}" presName="connTx" presStyleLbl="parChTrans1D2" presStyleIdx="0" presStyleCnt="2"/>
      <dgm:spPr/>
    </dgm:pt>
    <dgm:pt modelId="{F59F656E-FA4D-4479-8EC5-F3BCDEAC5C70}" type="pres">
      <dgm:prSet presAssocID="{F59DA99E-6EEE-4E51-915E-14ED008A547E}" presName="root2" presStyleCnt="0"/>
      <dgm:spPr/>
    </dgm:pt>
    <dgm:pt modelId="{06DE02DE-5045-4F9F-8399-EBE5638C30CA}" type="pres">
      <dgm:prSet presAssocID="{F59DA99E-6EEE-4E51-915E-14ED008A547E}" presName="LevelTwoTextNode" presStyleLbl="node2" presStyleIdx="0" presStyleCnt="2">
        <dgm:presLayoutVars>
          <dgm:chPref val="3"/>
        </dgm:presLayoutVars>
      </dgm:prSet>
      <dgm:spPr/>
    </dgm:pt>
    <dgm:pt modelId="{E7E569B3-DACE-4A37-B141-CD71A49C4422}" type="pres">
      <dgm:prSet presAssocID="{F59DA99E-6EEE-4E51-915E-14ED008A547E}" presName="level3hierChild" presStyleCnt="0"/>
      <dgm:spPr/>
    </dgm:pt>
    <dgm:pt modelId="{8153778B-B6F5-401C-A8E7-2592C012C7BC}" type="pres">
      <dgm:prSet presAssocID="{92E2DA72-5D85-441F-B144-F7E25869A6EC}" presName="conn2-1" presStyleLbl="parChTrans1D3" presStyleIdx="0" presStyleCnt="4"/>
      <dgm:spPr/>
    </dgm:pt>
    <dgm:pt modelId="{6901D575-9200-4FF3-ACA3-89EF45BFC5CC}" type="pres">
      <dgm:prSet presAssocID="{92E2DA72-5D85-441F-B144-F7E25869A6EC}" presName="connTx" presStyleLbl="parChTrans1D3" presStyleIdx="0" presStyleCnt="4"/>
      <dgm:spPr/>
    </dgm:pt>
    <dgm:pt modelId="{4287F81E-38BC-494F-9CBF-552E4EB2DC3A}" type="pres">
      <dgm:prSet presAssocID="{8B8B9A2C-FE66-4150-BA17-EF4222C8D8EC}" presName="root2" presStyleCnt="0"/>
      <dgm:spPr/>
    </dgm:pt>
    <dgm:pt modelId="{3E6447B8-1BCF-44A4-A5A4-69B1A52AF855}" type="pres">
      <dgm:prSet presAssocID="{8B8B9A2C-FE66-4150-BA17-EF4222C8D8EC}" presName="LevelTwoTextNode" presStyleLbl="node3" presStyleIdx="0" presStyleCnt="4">
        <dgm:presLayoutVars>
          <dgm:chPref val="3"/>
        </dgm:presLayoutVars>
      </dgm:prSet>
      <dgm:spPr/>
    </dgm:pt>
    <dgm:pt modelId="{9BB01D64-89BB-45FF-9615-6AC339E59D9D}" type="pres">
      <dgm:prSet presAssocID="{8B8B9A2C-FE66-4150-BA17-EF4222C8D8EC}" presName="level3hierChild" presStyleCnt="0"/>
      <dgm:spPr/>
    </dgm:pt>
    <dgm:pt modelId="{D740D235-F472-4ECC-BBE7-89EA38DB3908}" type="pres">
      <dgm:prSet presAssocID="{2FF444D5-124F-42DB-9858-0997C0ECEA33}" presName="conn2-1" presStyleLbl="parChTrans1D3" presStyleIdx="1" presStyleCnt="4"/>
      <dgm:spPr/>
    </dgm:pt>
    <dgm:pt modelId="{7831A9C2-0D06-4103-B2AC-FEE844AE67EB}" type="pres">
      <dgm:prSet presAssocID="{2FF444D5-124F-42DB-9858-0997C0ECEA33}" presName="connTx" presStyleLbl="parChTrans1D3" presStyleIdx="1" presStyleCnt="4"/>
      <dgm:spPr/>
    </dgm:pt>
    <dgm:pt modelId="{2A9C243E-654B-4715-9986-B05269D112AF}" type="pres">
      <dgm:prSet presAssocID="{7BA7B128-69A1-4525-8482-5FDAD66A96FD}" presName="root2" presStyleCnt="0"/>
      <dgm:spPr/>
    </dgm:pt>
    <dgm:pt modelId="{46F003EF-703A-4EA2-AA3D-23BA1C7F2165}" type="pres">
      <dgm:prSet presAssocID="{7BA7B128-69A1-4525-8482-5FDAD66A96FD}" presName="LevelTwoTextNode" presStyleLbl="node3" presStyleIdx="1" presStyleCnt="4">
        <dgm:presLayoutVars>
          <dgm:chPref val="3"/>
        </dgm:presLayoutVars>
      </dgm:prSet>
      <dgm:spPr/>
    </dgm:pt>
    <dgm:pt modelId="{8A8D8C84-C513-41ED-8F10-FCEDBC5B30F9}" type="pres">
      <dgm:prSet presAssocID="{7BA7B128-69A1-4525-8482-5FDAD66A96FD}" presName="level3hierChild" presStyleCnt="0"/>
      <dgm:spPr/>
    </dgm:pt>
    <dgm:pt modelId="{1FEF7E15-29BF-4D0E-AB44-E39D13BACDF1}" type="pres">
      <dgm:prSet presAssocID="{F3A3A5AD-E3F1-41F5-A85F-FA88097BFE56}" presName="conn2-1" presStyleLbl="parChTrans1D2" presStyleIdx="1" presStyleCnt="2"/>
      <dgm:spPr/>
    </dgm:pt>
    <dgm:pt modelId="{5BAFCD4D-07C0-42CE-85F6-BD8860DFE837}" type="pres">
      <dgm:prSet presAssocID="{F3A3A5AD-E3F1-41F5-A85F-FA88097BFE56}" presName="connTx" presStyleLbl="parChTrans1D2" presStyleIdx="1" presStyleCnt="2"/>
      <dgm:spPr/>
    </dgm:pt>
    <dgm:pt modelId="{D5EEFF60-47E9-41E7-BB63-134EEDCD154D}" type="pres">
      <dgm:prSet presAssocID="{A278E5C3-9EBB-4AF2-A6EB-F1E83B353648}" presName="root2" presStyleCnt="0"/>
      <dgm:spPr/>
    </dgm:pt>
    <dgm:pt modelId="{E9657984-E33B-4059-85E0-8C7C6BC14444}" type="pres">
      <dgm:prSet presAssocID="{A278E5C3-9EBB-4AF2-A6EB-F1E83B353648}" presName="LevelTwoTextNode" presStyleLbl="node2" presStyleIdx="1" presStyleCnt="2" custScaleY="129949">
        <dgm:presLayoutVars>
          <dgm:chPref val="3"/>
        </dgm:presLayoutVars>
      </dgm:prSet>
      <dgm:spPr/>
    </dgm:pt>
    <dgm:pt modelId="{DBD23886-E0E5-4F39-BACF-979002319A04}" type="pres">
      <dgm:prSet presAssocID="{A278E5C3-9EBB-4AF2-A6EB-F1E83B353648}" presName="level3hierChild" presStyleCnt="0"/>
      <dgm:spPr/>
    </dgm:pt>
    <dgm:pt modelId="{85222108-C38F-4507-BECB-94DE3BB276B1}" type="pres">
      <dgm:prSet presAssocID="{1EAB20C7-5F46-4D75-9079-9EEE06ED266E}" presName="conn2-1" presStyleLbl="parChTrans1D3" presStyleIdx="2" presStyleCnt="4"/>
      <dgm:spPr/>
    </dgm:pt>
    <dgm:pt modelId="{3748776A-9462-41F1-AC46-08FA858FD2B1}" type="pres">
      <dgm:prSet presAssocID="{1EAB20C7-5F46-4D75-9079-9EEE06ED266E}" presName="connTx" presStyleLbl="parChTrans1D3" presStyleIdx="2" presStyleCnt="4"/>
      <dgm:spPr/>
    </dgm:pt>
    <dgm:pt modelId="{998B77AC-5836-48C9-89E5-37CD6D1801CF}" type="pres">
      <dgm:prSet presAssocID="{30BB4374-64C9-47D7-A731-4EBA255E2AC4}" presName="root2" presStyleCnt="0"/>
      <dgm:spPr/>
    </dgm:pt>
    <dgm:pt modelId="{8C35031B-8911-4106-9CF3-E532F6DBD247}" type="pres">
      <dgm:prSet presAssocID="{30BB4374-64C9-47D7-A731-4EBA255E2AC4}" presName="LevelTwoTextNode" presStyleLbl="node3" presStyleIdx="2" presStyleCnt="4">
        <dgm:presLayoutVars>
          <dgm:chPref val="3"/>
        </dgm:presLayoutVars>
      </dgm:prSet>
      <dgm:spPr/>
    </dgm:pt>
    <dgm:pt modelId="{50FEFA34-13F4-4C8A-B40E-6949D1C4D408}" type="pres">
      <dgm:prSet presAssocID="{30BB4374-64C9-47D7-A731-4EBA255E2AC4}" presName="level3hierChild" presStyleCnt="0"/>
      <dgm:spPr/>
    </dgm:pt>
    <dgm:pt modelId="{4B4520ED-9C60-4301-99F8-4374937EBB5B}" type="pres">
      <dgm:prSet presAssocID="{A2E37379-E571-4441-80FD-56BC87D72831}" presName="conn2-1" presStyleLbl="parChTrans1D3" presStyleIdx="3" presStyleCnt="4"/>
      <dgm:spPr/>
    </dgm:pt>
    <dgm:pt modelId="{F3797A4F-EB1F-4F28-9D7A-68809AD8EAAC}" type="pres">
      <dgm:prSet presAssocID="{A2E37379-E571-4441-80FD-56BC87D72831}" presName="connTx" presStyleLbl="parChTrans1D3" presStyleIdx="3" presStyleCnt="4"/>
      <dgm:spPr/>
    </dgm:pt>
    <dgm:pt modelId="{CBDB5DEF-6903-4C0B-B4AD-F3512E897248}" type="pres">
      <dgm:prSet presAssocID="{C211D9ED-5D7E-4ED6-B25F-790947C08913}" presName="root2" presStyleCnt="0"/>
      <dgm:spPr/>
    </dgm:pt>
    <dgm:pt modelId="{DBD16717-6C04-40EE-9821-98589362A2B9}" type="pres">
      <dgm:prSet presAssocID="{C211D9ED-5D7E-4ED6-B25F-790947C08913}" presName="LevelTwoTextNode" presStyleLbl="node3" presStyleIdx="3" presStyleCnt="4">
        <dgm:presLayoutVars>
          <dgm:chPref val="3"/>
        </dgm:presLayoutVars>
      </dgm:prSet>
      <dgm:spPr/>
    </dgm:pt>
    <dgm:pt modelId="{4F06229C-0B83-45D6-B63B-4547A9D9A329}" type="pres">
      <dgm:prSet presAssocID="{C211D9ED-5D7E-4ED6-B25F-790947C08913}" presName="level3hierChild" presStyleCnt="0"/>
      <dgm:spPr/>
    </dgm:pt>
  </dgm:ptLst>
  <dgm:cxnLst>
    <dgm:cxn modelId="{6690A201-2176-43AA-AE82-B5DD3646AC3D}" type="presOf" srcId="{3BD5FE19-932D-446C-B5C9-501669A6E11F}" destId="{9D5AACDC-9FA4-4791-9585-502F7D37D7BA}" srcOrd="0" destOrd="0" presId="urn:microsoft.com/office/officeart/2005/8/layout/hierarchy2#3"/>
    <dgm:cxn modelId="{1F8A130D-6A01-4D3E-AD74-58C165F620CA}" srcId="{AE569A82-0FE7-4443-BB18-885A17FE6A41}" destId="{3BD5FE19-932D-446C-B5C9-501669A6E11F}" srcOrd="0" destOrd="0" parTransId="{04FDF648-2A4B-4078-9050-F0C97602EA37}" sibTransId="{B6E12979-1B6E-4530-BFAA-37EBABD25ECA}"/>
    <dgm:cxn modelId="{8CFCA20D-EA2E-4294-9C5E-10A313FF7714}" type="presOf" srcId="{2FF444D5-124F-42DB-9858-0997C0ECEA33}" destId="{D740D235-F472-4ECC-BBE7-89EA38DB3908}" srcOrd="0" destOrd="0" presId="urn:microsoft.com/office/officeart/2005/8/layout/hierarchy2#3"/>
    <dgm:cxn modelId="{1C6CD615-40A0-469D-BA03-25ACF552B28F}" type="presOf" srcId="{2FF444D5-124F-42DB-9858-0997C0ECEA33}" destId="{7831A9C2-0D06-4103-B2AC-FEE844AE67EB}" srcOrd="1" destOrd="0" presId="urn:microsoft.com/office/officeart/2005/8/layout/hierarchy2#3"/>
    <dgm:cxn modelId="{11424B3D-6624-4E9E-A1A4-20AB4FA35634}" type="presOf" srcId="{A2E37379-E571-4441-80FD-56BC87D72831}" destId="{4B4520ED-9C60-4301-99F8-4374937EBB5B}" srcOrd="0" destOrd="0" presId="urn:microsoft.com/office/officeart/2005/8/layout/hierarchy2#3"/>
    <dgm:cxn modelId="{41AA6D5E-170C-4F4D-88E7-9244CB76E9D4}" srcId="{3BD5FE19-932D-446C-B5C9-501669A6E11F}" destId="{A278E5C3-9EBB-4AF2-A6EB-F1E83B353648}" srcOrd="1" destOrd="0" parTransId="{F3A3A5AD-E3F1-41F5-A85F-FA88097BFE56}" sibTransId="{33CF0343-5745-4029-A355-1118FCFEAB9E}"/>
    <dgm:cxn modelId="{FBB99446-5617-42EB-BF40-BD99F2E53307}" srcId="{A278E5C3-9EBB-4AF2-A6EB-F1E83B353648}" destId="{30BB4374-64C9-47D7-A731-4EBA255E2AC4}" srcOrd="0" destOrd="0" parTransId="{1EAB20C7-5F46-4D75-9079-9EEE06ED266E}" sibTransId="{92B12E23-684D-436D-84A6-3D4DC622E7D2}"/>
    <dgm:cxn modelId="{77EE2D4F-117A-4B56-BC18-2E06F41C5FD4}" type="presOf" srcId="{C211D9ED-5D7E-4ED6-B25F-790947C08913}" destId="{DBD16717-6C04-40EE-9821-98589362A2B9}" srcOrd="0" destOrd="0" presId="urn:microsoft.com/office/officeart/2005/8/layout/hierarchy2#3"/>
    <dgm:cxn modelId="{774E6F50-2148-4FED-8FDB-49A01DDC99DF}" type="presOf" srcId="{30BB4374-64C9-47D7-A731-4EBA255E2AC4}" destId="{8C35031B-8911-4106-9CF3-E532F6DBD247}" srcOrd="0" destOrd="0" presId="urn:microsoft.com/office/officeart/2005/8/layout/hierarchy2#3"/>
    <dgm:cxn modelId="{7C299F52-3C71-443A-80F1-F29782734A03}" type="presOf" srcId="{B901A6C7-7BE8-4EC7-9193-470B6F886790}" destId="{D1D70BB4-B564-4AEB-AE35-73F12912A4A8}" srcOrd="0" destOrd="0" presId="urn:microsoft.com/office/officeart/2005/8/layout/hierarchy2#3"/>
    <dgm:cxn modelId="{3679DA54-C296-4EA8-8C4C-6102A6373E89}" type="presOf" srcId="{F59DA99E-6EEE-4E51-915E-14ED008A547E}" destId="{06DE02DE-5045-4F9F-8399-EBE5638C30CA}" srcOrd="0" destOrd="0" presId="urn:microsoft.com/office/officeart/2005/8/layout/hierarchy2#3"/>
    <dgm:cxn modelId="{0BC8AD78-FAA7-416C-BCA9-4FFDF614567D}" srcId="{3BD5FE19-932D-446C-B5C9-501669A6E11F}" destId="{F59DA99E-6EEE-4E51-915E-14ED008A547E}" srcOrd="0" destOrd="0" parTransId="{B901A6C7-7BE8-4EC7-9193-470B6F886790}" sibTransId="{20D92179-819F-4A89-863B-56D83768CC51}"/>
    <dgm:cxn modelId="{E9D60F79-73BF-4FBE-8F4B-861F40913FB1}" type="presOf" srcId="{B901A6C7-7BE8-4EC7-9193-470B6F886790}" destId="{B3C18D39-1B48-46A0-850B-06643CBE7D08}" srcOrd="1" destOrd="0" presId="urn:microsoft.com/office/officeart/2005/8/layout/hierarchy2#3"/>
    <dgm:cxn modelId="{9438E05A-9D0C-46EA-9C65-3ACD01403704}" type="presOf" srcId="{92E2DA72-5D85-441F-B144-F7E25869A6EC}" destId="{8153778B-B6F5-401C-A8E7-2592C012C7BC}" srcOrd="0" destOrd="0" presId="urn:microsoft.com/office/officeart/2005/8/layout/hierarchy2#3"/>
    <dgm:cxn modelId="{D295D682-1F65-4986-A5B4-F29C05ADC6A6}" type="presOf" srcId="{A2E37379-E571-4441-80FD-56BC87D72831}" destId="{F3797A4F-EB1F-4F28-9D7A-68809AD8EAAC}" srcOrd="1" destOrd="0" presId="urn:microsoft.com/office/officeart/2005/8/layout/hierarchy2#3"/>
    <dgm:cxn modelId="{7A013288-19A0-4138-84AD-12D5EA3F4536}" srcId="{F59DA99E-6EEE-4E51-915E-14ED008A547E}" destId="{8B8B9A2C-FE66-4150-BA17-EF4222C8D8EC}" srcOrd="0" destOrd="0" parTransId="{92E2DA72-5D85-441F-B144-F7E25869A6EC}" sibTransId="{F598F039-C1A2-4F8D-8792-38BF0199D78E}"/>
    <dgm:cxn modelId="{7110218A-4D90-4079-9631-CF54F325326B}" srcId="{A278E5C3-9EBB-4AF2-A6EB-F1E83B353648}" destId="{C211D9ED-5D7E-4ED6-B25F-790947C08913}" srcOrd="1" destOrd="0" parTransId="{A2E37379-E571-4441-80FD-56BC87D72831}" sibTransId="{04657820-C427-42AB-8ACB-100F49126704}"/>
    <dgm:cxn modelId="{EA3F7C96-4D95-43E7-B82F-4ED844BF1A14}" type="presOf" srcId="{1EAB20C7-5F46-4D75-9079-9EEE06ED266E}" destId="{85222108-C38F-4507-BECB-94DE3BB276B1}" srcOrd="0" destOrd="0" presId="urn:microsoft.com/office/officeart/2005/8/layout/hierarchy2#3"/>
    <dgm:cxn modelId="{2BCBC7C5-DF05-4C8C-A673-315487AD3377}" type="presOf" srcId="{AE569A82-0FE7-4443-BB18-885A17FE6A41}" destId="{606F99D5-EFA1-4BF2-B19E-0AD78152355E}" srcOrd="0" destOrd="0" presId="urn:microsoft.com/office/officeart/2005/8/layout/hierarchy2#3"/>
    <dgm:cxn modelId="{E70666CE-DE27-4322-BAC4-BEFA783E5E13}" type="presOf" srcId="{A278E5C3-9EBB-4AF2-A6EB-F1E83B353648}" destId="{E9657984-E33B-4059-85E0-8C7C6BC14444}" srcOrd="0" destOrd="0" presId="urn:microsoft.com/office/officeart/2005/8/layout/hierarchy2#3"/>
    <dgm:cxn modelId="{37D61CD5-CE18-4520-8ED1-9EE1C64D932A}" type="presOf" srcId="{F3A3A5AD-E3F1-41F5-A85F-FA88097BFE56}" destId="{1FEF7E15-29BF-4D0E-AB44-E39D13BACDF1}" srcOrd="0" destOrd="0" presId="urn:microsoft.com/office/officeart/2005/8/layout/hierarchy2#3"/>
    <dgm:cxn modelId="{24ECA0DA-8F3A-475B-9D38-4AB63D479515}" type="presOf" srcId="{F3A3A5AD-E3F1-41F5-A85F-FA88097BFE56}" destId="{5BAFCD4D-07C0-42CE-85F6-BD8860DFE837}" srcOrd="1" destOrd="0" presId="urn:microsoft.com/office/officeart/2005/8/layout/hierarchy2#3"/>
    <dgm:cxn modelId="{3A7A4DE3-99F5-455D-8383-7B185C257A99}" type="presOf" srcId="{7BA7B128-69A1-4525-8482-5FDAD66A96FD}" destId="{46F003EF-703A-4EA2-AA3D-23BA1C7F2165}" srcOrd="0" destOrd="0" presId="urn:microsoft.com/office/officeart/2005/8/layout/hierarchy2#3"/>
    <dgm:cxn modelId="{67866AE8-A115-46E7-87C7-9A48F7608278}" type="presOf" srcId="{8B8B9A2C-FE66-4150-BA17-EF4222C8D8EC}" destId="{3E6447B8-1BCF-44A4-A5A4-69B1A52AF855}" srcOrd="0" destOrd="0" presId="urn:microsoft.com/office/officeart/2005/8/layout/hierarchy2#3"/>
    <dgm:cxn modelId="{84B652E8-80E6-4114-BF0E-18D91AD43E1D}" type="presOf" srcId="{1EAB20C7-5F46-4D75-9079-9EEE06ED266E}" destId="{3748776A-9462-41F1-AC46-08FA858FD2B1}" srcOrd="1" destOrd="0" presId="urn:microsoft.com/office/officeart/2005/8/layout/hierarchy2#3"/>
    <dgm:cxn modelId="{DDBCA8EE-C37D-4526-8065-2C94A658D02F}" srcId="{F59DA99E-6EEE-4E51-915E-14ED008A547E}" destId="{7BA7B128-69A1-4525-8482-5FDAD66A96FD}" srcOrd="1" destOrd="0" parTransId="{2FF444D5-124F-42DB-9858-0997C0ECEA33}" sibTransId="{9189274C-4608-491A-8E60-6F7D6FB9D664}"/>
    <dgm:cxn modelId="{032C34F3-07CB-43DB-A710-4AF805166F71}" type="presOf" srcId="{92E2DA72-5D85-441F-B144-F7E25869A6EC}" destId="{6901D575-9200-4FF3-ACA3-89EF45BFC5CC}" srcOrd="1" destOrd="0" presId="urn:microsoft.com/office/officeart/2005/8/layout/hierarchy2#3"/>
    <dgm:cxn modelId="{CEC6779D-D5C3-4108-A4D0-3C09C331DE96}" type="presParOf" srcId="{606F99D5-EFA1-4BF2-B19E-0AD78152355E}" destId="{89BF1B48-D349-4886-AEA2-59F9C94AE95E}" srcOrd="0" destOrd="0" presId="urn:microsoft.com/office/officeart/2005/8/layout/hierarchy2#3"/>
    <dgm:cxn modelId="{290CA8CB-D4EB-445F-BED0-AD021C5407CB}" type="presParOf" srcId="{89BF1B48-D349-4886-AEA2-59F9C94AE95E}" destId="{9D5AACDC-9FA4-4791-9585-502F7D37D7BA}" srcOrd="0" destOrd="0" presId="urn:microsoft.com/office/officeart/2005/8/layout/hierarchy2#3"/>
    <dgm:cxn modelId="{9E755CDB-526E-44A8-B754-99CE307126A2}" type="presParOf" srcId="{89BF1B48-D349-4886-AEA2-59F9C94AE95E}" destId="{7DB0CCDE-6F79-4B7C-B206-BB81C0BDFDAD}" srcOrd="1" destOrd="0" presId="urn:microsoft.com/office/officeart/2005/8/layout/hierarchy2#3"/>
    <dgm:cxn modelId="{5348B315-6AB7-4644-8A84-52F4F86D4B12}" type="presParOf" srcId="{7DB0CCDE-6F79-4B7C-B206-BB81C0BDFDAD}" destId="{D1D70BB4-B564-4AEB-AE35-73F12912A4A8}" srcOrd="0" destOrd="0" presId="urn:microsoft.com/office/officeart/2005/8/layout/hierarchy2#3"/>
    <dgm:cxn modelId="{E9174AE1-E578-4063-A5AB-2A740ED223E0}" type="presParOf" srcId="{D1D70BB4-B564-4AEB-AE35-73F12912A4A8}" destId="{B3C18D39-1B48-46A0-850B-06643CBE7D08}" srcOrd="0" destOrd="0" presId="urn:microsoft.com/office/officeart/2005/8/layout/hierarchy2#3"/>
    <dgm:cxn modelId="{39F6647D-068C-4194-B9A6-9B98064F5E02}" type="presParOf" srcId="{7DB0CCDE-6F79-4B7C-B206-BB81C0BDFDAD}" destId="{F59F656E-FA4D-4479-8EC5-F3BCDEAC5C70}" srcOrd="1" destOrd="0" presId="urn:microsoft.com/office/officeart/2005/8/layout/hierarchy2#3"/>
    <dgm:cxn modelId="{21BCCAA4-6989-48F9-B3B7-9BC8847F59C1}" type="presParOf" srcId="{F59F656E-FA4D-4479-8EC5-F3BCDEAC5C70}" destId="{06DE02DE-5045-4F9F-8399-EBE5638C30CA}" srcOrd="0" destOrd="0" presId="urn:microsoft.com/office/officeart/2005/8/layout/hierarchy2#3"/>
    <dgm:cxn modelId="{92A5B72E-F9E2-4278-B4EE-AB5698BB7C7A}" type="presParOf" srcId="{F59F656E-FA4D-4479-8EC5-F3BCDEAC5C70}" destId="{E7E569B3-DACE-4A37-B141-CD71A49C4422}" srcOrd="1" destOrd="0" presId="urn:microsoft.com/office/officeart/2005/8/layout/hierarchy2#3"/>
    <dgm:cxn modelId="{B6C551E9-36ED-49BB-AF78-98382B3BFE82}" type="presParOf" srcId="{E7E569B3-DACE-4A37-B141-CD71A49C4422}" destId="{8153778B-B6F5-401C-A8E7-2592C012C7BC}" srcOrd="0" destOrd="0" presId="urn:microsoft.com/office/officeart/2005/8/layout/hierarchy2#3"/>
    <dgm:cxn modelId="{902DA093-1DA6-4660-9457-ECBF2F760875}" type="presParOf" srcId="{8153778B-B6F5-401C-A8E7-2592C012C7BC}" destId="{6901D575-9200-4FF3-ACA3-89EF45BFC5CC}" srcOrd="0" destOrd="0" presId="urn:microsoft.com/office/officeart/2005/8/layout/hierarchy2#3"/>
    <dgm:cxn modelId="{ADBD639F-5DEB-43BE-85AA-4F1128BE0072}" type="presParOf" srcId="{E7E569B3-DACE-4A37-B141-CD71A49C4422}" destId="{4287F81E-38BC-494F-9CBF-552E4EB2DC3A}" srcOrd="1" destOrd="0" presId="urn:microsoft.com/office/officeart/2005/8/layout/hierarchy2#3"/>
    <dgm:cxn modelId="{9A626FE5-E1A7-4268-A742-46F4B55687B1}" type="presParOf" srcId="{4287F81E-38BC-494F-9CBF-552E4EB2DC3A}" destId="{3E6447B8-1BCF-44A4-A5A4-69B1A52AF855}" srcOrd="0" destOrd="0" presId="urn:microsoft.com/office/officeart/2005/8/layout/hierarchy2#3"/>
    <dgm:cxn modelId="{FBEBF9CB-975E-4A42-9C4B-B2D1F24226D2}" type="presParOf" srcId="{4287F81E-38BC-494F-9CBF-552E4EB2DC3A}" destId="{9BB01D64-89BB-45FF-9615-6AC339E59D9D}" srcOrd="1" destOrd="0" presId="urn:microsoft.com/office/officeart/2005/8/layout/hierarchy2#3"/>
    <dgm:cxn modelId="{9761E19A-1F65-4DBA-B01E-AA5027A856BC}" type="presParOf" srcId="{E7E569B3-DACE-4A37-B141-CD71A49C4422}" destId="{D740D235-F472-4ECC-BBE7-89EA38DB3908}" srcOrd="2" destOrd="0" presId="urn:microsoft.com/office/officeart/2005/8/layout/hierarchy2#3"/>
    <dgm:cxn modelId="{73216B3B-C29A-466A-90DD-33E0A1344B43}" type="presParOf" srcId="{D740D235-F472-4ECC-BBE7-89EA38DB3908}" destId="{7831A9C2-0D06-4103-B2AC-FEE844AE67EB}" srcOrd="0" destOrd="0" presId="urn:microsoft.com/office/officeart/2005/8/layout/hierarchy2#3"/>
    <dgm:cxn modelId="{348140A0-274F-4507-A0D9-F8DDFE27B926}" type="presParOf" srcId="{E7E569B3-DACE-4A37-B141-CD71A49C4422}" destId="{2A9C243E-654B-4715-9986-B05269D112AF}" srcOrd="3" destOrd="0" presId="urn:microsoft.com/office/officeart/2005/8/layout/hierarchy2#3"/>
    <dgm:cxn modelId="{A9357C40-FA69-40F5-AB09-41D091A4CE6B}" type="presParOf" srcId="{2A9C243E-654B-4715-9986-B05269D112AF}" destId="{46F003EF-703A-4EA2-AA3D-23BA1C7F2165}" srcOrd="0" destOrd="0" presId="urn:microsoft.com/office/officeart/2005/8/layout/hierarchy2#3"/>
    <dgm:cxn modelId="{2A2EB9C3-A94E-4CBA-9247-83C2A5945E40}" type="presParOf" srcId="{2A9C243E-654B-4715-9986-B05269D112AF}" destId="{8A8D8C84-C513-41ED-8F10-FCEDBC5B30F9}" srcOrd="1" destOrd="0" presId="urn:microsoft.com/office/officeart/2005/8/layout/hierarchy2#3"/>
    <dgm:cxn modelId="{78E5724F-C8BD-4EB9-9021-2DF34C11D0F5}" type="presParOf" srcId="{7DB0CCDE-6F79-4B7C-B206-BB81C0BDFDAD}" destId="{1FEF7E15-29BF-4D0E-AB44-E39D13BACDF1}" srcOrd="2" destOrd="0" presId="urn:microsoft.com/office/officeart/2005/8/layout/hierarchy2#3"/>
    <dgm:cxn modelId="{3FCF899D-2060-4B09-B7AD-3321474C2E57}" type="presParOf" srcId="{1FEF7E15-29BF-4D0E-AB44-E39D13BACDF1}" destId="{5BAFCD4D-07C0-42CE-85F6-BD8860DFE837}" srcOrd="0" destOrd="0" presId="urn:microsoft.com/office/officeart/2005/8/layout/hierarchy2#3"/>
    <dgm:cxn modelId="{950E47F8-FFCB-4BAC-859B-5A5129EC4A8F}" type="presParOf" srcId="{7DB0CCDE-6F79-4B7C-B206-BB81C0BDFDAD}" destId="{D5EEFF60-47E9-41E7-BB63-134EEDCD154D}" srcOrd="3" destOrd="0" presId="urn:microsoft.com/office/officeart/2005/8/layout/hierarchy2#3"/>
    <dgm:cxn modelId="{0A987DCD-2849-41DC-90A7-6D3AFBD5FF56}" type="presParOf" srcId="{D5EEFF60-47E9-41E7-BB63-134EEDCD154D}" destId="{E9657984-E33B-4059-85E0-8C7C6BC14444}" srcOrd="0" destOrd="0" presId="urn:microsoft.com/office/officeart/2005/8/layout/hierarchy2#3"/>
    <dgm:cxn modelId="{82335705-92C8-4692-A6AD-1287D9005A73}" type="presParOf" srcId="{D5EEFF60-47E9-41E7-BB63-134EEDCD154D}" destId="{DBD23886-E0E5-4F39-BACF-979002319A04}" srcOrd="1" destOrd="0" presId="urn:microsoft.com/office/officeart/2005/8/layout/hierarchy2#3"/>
    <dgm:cxn modelId="{B3790942-DF0F-4019-BE96-4221F2655A9F}" type="presParOf" srcId="{DBD23886-E0E5-4F39-BACF-979002319A04}" destId="{85222108-C38F-4507-BECB-94DE3BB276B1}" srcOrd="0" destOrd="0" presId="urn:microsoft.com/office/officeart/2005/8/layout/hierarchy2#3"/>
    <dgm:cxn modelId="{3C78E575-8A72-4793-BD3F-3252F6346E2C}" type="presParOf" srcId="{85222108-C38F-4507-BECB-94DE3BB276B1}" destId="{3748776A-9462-41F1-AC46-08FA858FD2B1}" srcOrd="0" destOrd="0" presId="urn:microsoft.com/office/officeart/2005/8/layout/hierarchy2#3"/>
    <dgm:cxn modelId="{7A75FC0C-F528-4806-BA0F-2A6E00486ABB}" type="presParOf" srcId="{DBD23886-E0E5-4F39-BACF-979002319A04}" destId="{998B77AC-5836-48C9-89E5-37CD6D1801CF}" srcOrd="1" destOrd="0" presId="urn:microsoft.com/office/officeart/2005/8/layout/hierarchy2#3"/>
    <dgm:cxn modelId="{3F12EDB8-06FE-4C89-A6D0-3CD0B071EA7F}" type="presParOf" srcId="{998B77AC-5836-48C9-89E5-37CD6D1801CF}" destId="{8C35031B-8911-4106-9CF3-E532F6DBD247}" srcOrd="0" destOrd="0" presId="urn:microsoft.com/office/officeart/2005/8/layout/hierarchy2#3"/>
    <dgm:cxn modelId="{E7CF4EE5-E433-4CB9-878C-80F9CF5243DA}" type="presParOf" srcId="{998B77AC-5836-48C9-89E5-37CD6D1801CF}" destId="{50FEFA34-13F4-4C8A-B40E-6949D1C4D408}" srcOrd="1" destOrd="0" presId="urn:microsoft.com/office/officeart/2005/8/layout/hierarchy2#3"/>
    <dgm:cxn modelId="{9009B1A9-4E05-481F-AC62-1E63D112528D}" type="presParOf" srcId="{DBD23886-E0E5-4F39-BACF-979002319A04}" destId="{4B4520ED-9C60-4301-99F8-4374937EBB5B}" srcOrd="2" destOrd="0" presId="urn:microsoft.com/office/officeart/2005/8/layout/hierarchy2#3"/>
    <dgm:cxn modelId="{C3B22613-E9B5-49E2-A6F7-7135A2A8DC72}" type="presParOf" srcId="{4B4520ED-9C60-4301-99F8-4374937EBB5B}" destId="{F3797A4F-EB1F-4F28-9D7A-68809AD8EAAC}" srcOrd="0" destOrd="0" presId="urn:microsoft.com/office/officeart/2005/8/layout/hierarchy2#3"/>
    <dgm:cxn modelId="{DB6B6FFB-A14C-43CF-9E36-E710DE15545A}" type="presParOf" srcId="{DBD23886-E0E5-4F39-BACF-979002319A04}" destId="{CBDB5DEF-6903-4C0B-B4AD-F3512E897248}" srcOrd="3" destOrd="0" presId="urn:microsoft.com/office/officeart/2005/8/layout/hierarchy2#3"/>
    <dgm:cxn modelId="{0D9994BD-CF17-431E-B8F6-5CE0E2556E8C}" type="presParOf" srcId="{CBDB5DEF-6903-4C0B-B4AD-F3512E897248}" destId="{DBD16717-6C04-40EE-9821-98589362A2B9}" srcOrd="0" destOrd="0" presId="urn:microsoft.com/office/officeart/2005/8/layout/hierarchy2#3"/>
    <dgm:cxn modelId="{7838A698-DA27-43A3-BEAD-7998E930DA34}" type="presParOf" srcId="{CBDB5DEF-6903-4C0B-B4AD-F3512E897248}" destId="{4F06229C-0B83-45D6-B63B-4547A9D9A329}" srcOrd="1" destOrd="0" presId="urn:microsoft.com/office/officeart/2005/8/layout/hierarchy2#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D4E13FA-FA7B-428F-AAD2-163C877160CC}" type="doc">
      <dgm:prSet loTypeId="urn:microsoft.com/office/officeart/2005/8/layout/arrow6#1" qsTypeId="urn:microsoft.com/office/officeart/2005/8/quickstyle/simple1#1" csTypeId="urn:microsoft.com/office/officeart/2005/8/colors/accent4_5#4"/>
      <dgm:spPr/>
      <dgm:t>
        <a:bodyPr/>
        <a:lstStyle/>
        <a:p>
          <a:endParaRPr altLang="en-US"/>
        </a:p>
      </dgm:t>
    </dgm:pt>
    <dgm:pt modelId="{BAA4E174-10C8-4148-AF56-E2C7E470B7FA}">
      <dgm:prSet/>
      <dgm:spPr/>
      <dgm:t>
        <a:bodyPr/>
        <a:lstStyle/>
        <a:p>
          <a:r>
            <a:rPr lang="zh-CN" b="0" i="0" u="none" baseline="0">
              <a:rtl val="0"/>
            </a:rPr>
            <a:t>绝对运动</a:t>
          </a:r>
          <a:endParaRPr altLang="en-US"/>
        </a:p>
      </dgm:t>
    </dgm:pt>
    <dgm:pt modelId="{AAE6B66A-BE1F-4CEB-AC59-6625F138FEC9}" type="parTrans" cxnId="{0074E413-4F60-40B9-BE99-D725CCBAAFAE}">
      <dgm:prSet/>
      <dgm:spPr/>
    </dgm:pt>
    <dgm:pt modelId="{D09B6896-1788-4FD1-BFA9-0E00A1789F87}" type="sibTrans" cxnId="{0074E413-4F60-40B9-BE99-D725CCBAAFAE}">
      <dgm:prSet/>
      <dgm:spPr/>
    </dgm:pt>
    <dgm:pt modelId="{221818FE-E5DD-43BD-A5A8-EB4EDABE6D23}">
      <dgm:prSet/>
      <dgm:spPr/>
      <dgm:t>
        <a:bodyPr/>
        <a:lstStyle/>
        <a:p>
          <a:r>
            <a:rPr lang="zh-CN" b="0" i="0" u="none" baseline="0">
              <a:rtl val="0"/>
            </a:rPr>
            <a:t>相对静止</a:t>
          </a:r>
          <a:endParaRPr altLang="en-US"/>
        </a:p>
      </dgm:t>
    </dgm:pt>
    <dgm:pt modelId="{B008FAC8-BECA-4B89-A732-14087F306B72}" type="parTrans" cxnId="{3CB41505-5467-45A6-90C7-88142F8DC522}">
      <dgm:prSet/>
      <dgm:spPr/>
    </dgm:pt>
    <dgm:pt modelId="{EB5DAC00-E504-4D13-A6B0-37573CC9B53A}" type="sibTrans" cxnId="{3CB41505-5467-45A6-90C7-88142F8DC522}">
      <dgm:prSet/>
      <dgm:spPr/>
    </dgm:pt>
    <dgm:pt modelId="{1168B0BD-432C-45E5-8010-40A96A353152}" type="pres">
      <dgm:prSet presAssocID="{1D4E13FA-FA7B-428F-AAD2-163C877160CC}" presName="compositeShape" presStyleCnt="0">
        <dgm:presLayoutVars>
          <dgm:chMax val="2"/>
          <dgm:dir/>
          <dgm:resizeHandles val="exact"/>
        </dgm:presLayoutVars>
      </dgm:prSet>
      <dgm:spPr/>
    </dgm:pt>
    <dgm:pt modelId="{397CCC99-6428-49CC-804B-65477BC92D39}" type="pres">
      <dgm:prSet presAssocID="{1D4E13FA-FA7B-428F-AAD2-163C877160CC}" presName="ribbon" presStyleLbl="node1" presStyleIdx="0" presStyleCnt="1"/>
      <dgm:spPr/>
    </dgm:pt>
    <dgm:pt modelId="{FDE9D920-B983-4912-B4DE-CBE7CC8A8E14}" type="pres">
      <dgm:prSet presAssocID="{1D4E13FA-FA7B-428F-AAD2-163C877160CC}" presName="leftArrowText" presStyleLbl="node1" presStyleIdx="0" presStyleCnt="1">
        <dgm:presLayoutVars>
          <dgm:chMax val="0"/>
          <dgm:bulletEnabled val="1"/>
        </dgm:presLayoutVars>
      </dgm:prSet>
      <dgm:spPr/>
    </dgm:pt>
    <dgm:pt modelId="{45754221-F57B-4904-BEC4-E3EE7A26AD89}" type="pres">
      <dgm:prSet presAssocID="{1D4E13FA-FA7B-428F-AAD2-163C877160CC}" presName="rightArrowText" presStyleLbl="node1" presStyleIdx="0" presStyleCnt="1">
        <dgm:presLayoutVars>
          <dgm:chMax val="0"/>
          <dgm:bulletEnabled val="1"/>
        </dgm:presLayoutVars>
      </dgm:prSet>
      <dgm:spPr/>
    </dgm:pt>
  </dgm:ptLst>
  <dgm:cxnLst>
    <dgm:cxn modelId="{3CB41505-5467-45A6-90C7-88142F8DC522}" srcId="{1D4E13FA-FA7B-428F-AAD2-163C877160CC}" destId="{221818FE-E5DD-43BD-A5A8-EB4EDABE6D23}" srcOrd="1" destOrd="0" parTransId="{B008FAC8-BECA-4B89-A732-14087F306B72}" sibTransId="{EB5DAC00-E504-4D13-A6B0-37573CC9B53A}"/>
    <dgm:cxn modelId="{0074E413-4F60-40B9-BE99-D725CCBAAFAE}" srcId="{1D4E13FA-FA7B-428F-AAD2-163C877160CC}" destId="{BAA4E174-10C8-4148-AF56-E2C7E470B7FA}" srcOrd="0" destOrd="0" parTransId="{AAE6B66A-BE1F-4CEB-AC59-6625F138FEC9}" sibTransId="{D09B6896-1788-4FD1-BFA9-0E00A1789F87}"/>
    <dgm:cxn modelId="{8B648B60-BB32-40F6-ADC2-C81074EE794E}" type="presOf" srcId="{221818FE-E5DD-43BD-A5A8-EB4EDABE6D23}" destId="{45754221-F57B-4904-BEC4-E3EE7A26AD89}" srcOrd="0" destOrd="0" presId="urn:microsoft.com/office/officeart/2005/8/layout/arrow6#1"/>
    <dgm:cxn modelId="{83185781-66F2-4C2F-A6E3-D877C5498276}" type="presOf" srcId="{BAA4E174-10C8-4148-AF56-E2C7E470B7FA}" destId="{FDE9D920-B983-4912-B4DE-CBE7CC8A8E14}" srcOrd="0" destOrd="0" presId="urn:microsoft.com/office/officeart/2005/8/layout/arrow6#1"/>
    <dgm:cxn modelId="{701956A6-44BC-4399-9E01-C5D8808A4AC0}" type="presOf" srcId="{1D4E13FA-FA7B-428F-AAD2-163C877160CC}" destId="{1168B0BD-432C-45E5-8010-40A96A353152}" srcOrd="0" destOrd="0" presId="urn:microsoft.com/office/officeart/2005/8/layout/arrow6#1"/>
    <dgm:cxn modelId="{303DBC12-A8AC-46D9-B39B-0BC0A5E57568}" type="presParOf" srcId="{1168B0BD-432C-45E5-8010-40A96A353152}" destId="{397CCC99-6428-49CC-804B-65477BC92D39}" srcOrd="0" destOrd="0" presId="urn:microsoft.com/office/officeart/2005/8/layout/arrow6#1"/>
    <dgm:cxn modelId="{98371E9D-2B16-494B-9E3D-9D736075D885}" type="presParOf" srcId="{1168B0BD-432C-45E5-8010-40A96A353152}" destId="{FDE9D920-B983-4912-B4DE-CBE7CC8A8E14}" srcOrd="1" destOrd="0" presId="urn:microsoft.com/office/officeart/2005/8/layout/arrow6#1"/>
    <dgm:cxn modelId="{25D9D2C7-1178-410C-8384-18CBF84EBB75}" type="presParOf" srcId="{1168B0BD-432C-45E5-8010-40A96A353152}" destId="{45754221-F57B-4904-BEC4-E3EE7A26AD89}" srcOrd="2" destOrd="0" presId="urn:microsoft.com/office/officeart/2005/8/layout/arrow6#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9BFCBCF-0E54-4F47-B6CF-845E8137B789}" type="doc">
      <dgm:prSet loTypeId="urn:microsoft.com/office/officeart/2005/8/layout/hierarchy2#4" qsTypeId="urn:microsoft.com/office/officeart/2005/8/quickstyle/simple3#2" csTypeId="urn:microsoft.com/office/officeart/2005/8/colors/accent4_2#1"/>
      <dgm:spPr/>
      <dgm:t>
        <a:bodyPr/>
        <a:lstStyle/>
        <a:p>
          <a:endParaRPr altLang="en-US"/>
        </a:p>
      </dgm:t>
    </dgm:pt>
    <dgm:pt modelId="{F3B8DFC9-4C34-4072-B19C-F345EEA051F9}">
      <dgm:prSet phldr="0" custT="1"/>
      <dgm:spPr/>
      <dgm:t>
        <a:bodyPr vert="horz" wrap="square"/>
        <a:lstStyle/>
        <a:p>
          <a:pPr>
            <a:lnSpc>
              <a:spcPct val="100000"/>
            </a:lnSpc>
            <a:spcBef>
              <a:spcPct val="0"/>
            </a:spcBef>
            <a:spcAft>
              <a:spcPct val="35000"/>
            </a:spcAft>
          </a:pPr>
          <a:r>
            <a:rPr lang="en-US" sz="2000" b="0" i="0" u="none" baseline="0">
              <a:latin typeface="黑体" panose="02010609060101010101" pitchFamily="49" charset="-122"/>
              <a:ea typeface="黑体" panose="02010609060101010101" pitchFamily="49" charset="-122"/>
              <a:rtl val="0"/>
            </a:rPr>
            <a:t>事物包括质、量、度三方面的规定性。</a:t>
          </a:r>
          <a:endParaRPr lang="en-US" altLang="en-US" sz="2000" b="0" i="0" u="none" baseline="0">
            <a:latin typeface="黑体" panose="02010609060101010101" pitchFamily="49" charset="-122"/>
            <a:ea typeface="黑体" panose="02010609060101010101" pitchFamily="49" charset="-122"/>
            <a:rtl val="0"/>
          </a:endParaRPr>
        </a:p>
      </dgm:t>
    </dgm:pt>
    <dgm:pt modelId="{5A13BED0-B648-40D3-8119-1AD78F6720A4}" type="parTrans" cxnId="{13243907-20AC-49EA-99E1-4CA568A41425}">
      <dgm:prSet/>
      <dgm:spPr/>
    </dgm:pt>
    <dgm:pt modelId="{B3C5CFF3-4715-4F82-8CE7-FFEAE737443D}" type="sibTrans" cxnId="{13243907-20AC-49EA-99E1-4CA568A41425}">
      <dgm:prSet/>
      <dgm:spPr/>
    </dgm:pt>
    <dgm:pt modelId="{CFE293A7-4477-40BB-987B-6E1B2959682E}">
      <dgm:prSet phldr="0" custT="1"/>
      <dgm:spPr/>
      <dgm:t>
        <a:bodyPr vert="horz" wrap="square"/>
        <a:lstStyle/>
        <a:p>
          <a:pPr>
            <a:lnSpc>
              <a:spcPct val="100000"/>
            </a:lnSpc>
            <a:spcBef>
              <a:spcPct val="0"/>
            </a:spcBef>
            <a:spcAft>
              <a:spcPct val="35000"/>
            </a:spcAft>
          </a:pPr>
          <a:r>
            <a:rPr lang="en-US" sz="2000" b="0" i="0" u="none" baseline="0">
              <a:latin typeface="黑体" panose="02010609060101010101" pitchFamily="49" charset="-122"/>
              <a:ea typeface="黑体" panose="02010609060101010101" pitchFamily="49" charset="-122"/>
              <a:rtl val="0"/>
            </a:rPr>
            <a:t>质是一事物区别于其他事物的内在规定性</a:t>
          </a:r>
          <a:endParaRPr altLang="en-US" sz="2000">
            <a:latin typeface="黑体" panose="02010609060101010101" pitchFamily="49" charset="-122"/>
            <a:ea typeface="黑体" panose="02010609060101010101" pitchFamily="49" charset="-122"/>
          </a:endParaRPr>
        </a:p>
      </dgm:t>
    </dgm:pt>
    <dgm:pt modelId="{FAE76D61-FF4E-47AD-A37B-C8556AB8C0AF}" type="parTrans" cxnId="{3CB85256-D294-4559-B2EE-181B0BC2E10F}">
      <dgm:prSet/>
      <dgm:spPr/>
      <dgm:t>
        <a:bodyPr/>
        <a:lstStyle/>
        <a:p>
          <a:endParaRPr lang="zh-CN" altLang="en-US"/>
        </a:p>
      </dgm:t>
    </dgm:pt>
    <dgm:pt modelId="{924DAD83-C700-41A8-BCC9-41C5D52507EC}" type="sibTrans" cxnId="{3CB85256-D294-4559-B2EE-181B0BC2E10F}">
      <dgm:prSet/>
      <dgm:spPr/>
    </dgm:pt>
    <dgm:pt modelId="{EE3A1CF8-2A2A-4674-BD22-84F624BE332E}">
      <dgm:prSet phldr="0" custT="1"/>
      <dgm:spPr/>
      <dgm:t>
        <a:bodyPr vert="horz" wrap="square"/>
        <a:lstStyle/>
        <a:p>
          <a:pPr>
            <a:lnSpc>
              <a:spcPct val="100000"/>
            </a:lnSpc>
            <a:spcBef>
              <a:spcPct val="0"/>
            </a:spcBef>
            <a:spcAft>
              <a:spcPct val="35000"/>
            </a:spcAft>
          </a:pPr>
          <a:r>
            <a:rPr lang="zh-CN" sz="2000" b="0" i="0" u="none" baseline="0">
              <a:latin typeface="黑体" panose="02010609060101010101" pitchFamily="49" charset="-122"/>
              <a:ea typeface="黑体" panose="02010609060101010101" pitchFamily="49" charset="-122"/>
              <a:rtl val="0"/>
            </a:rPr>
            <a:t>量</a:t>
          </a:r>
          <a:r>
            <a:rPr lang="en-US" sz="2000" b="0" i="0" u="none" baseline="0">
              <a:latin typeface="黑体" panose="02010609060101010101" pitchFamily="49" charset="-122"/>
              <a:ea typeface="黑体" panose="02010609060101010101" pitchFamily="49" charset="-122"/>
              <a:rtl val="0"/>
            </a:rPr>
            <a:t>是事物的规模、程度、速度等可以用数量关系表示的规定性。</a:t>
          </a:r>
          <a:endParaRPr altLang="en-US" sz="2000">
            <a:latin typeface="黑体" panose="02010609060101010101" pitchFamily="49" charset="-122"/>
            <a:ea typeface="黑体" panose="02010609060101010101" pitchFamily="49" charset="-122"/>
          </a:endParaRPr>
        </a:p>
      </dgm:t>
    </dgm:pt>
    <dgm:pt modelId="{BDF900C5-6F56-40D1-A6E0-98B4031CC615}" type="parTrans" cxnId="{CA49C0BF-DFA0-42D5-89A5-754372D4F5F4}">
      <dgm:prSet/>
      <dgm:spPr/>
      <dgm:t>
        <a:bodyPr/>
        <a:lstStyle/>
        <a:p>
          <a:endParaRPr lang="zh-CN" altLang="en-US"/>
        </a:p>
      </dgm:t>
    </dgm:pt>
    <dgm:pt modelId="{B9A8E19D-61F1-4451-AC59-99433644DF08}" type="sibTrans" cxnId="{CA49C0BF-DFA0-42D5-89A5-754372D4F5F4}">
      <dgm:prSet/>
      <dgm:spPr/>
    </dgm:pt>
    <dgm:pt modelId="{B11F319D-7CE1-4384-A696-C2ACF06DC9BE}">
      <dgm:prSet phldr="0" custT="1"/>
      <dgm:spPr/>
      <dgm:t>
        <a:bodyPr vert="horz" wrap="square"/>
        <a:lstStyle/>
        <a:p>
          <a:pPr>
            <a:lnSpc>
              <a:spcPct val="100000"/>
            </a:lnSpc>
            <a:spcBef>
              <a:spcPct val="0"/>
            </a:spcBef>
            <a:spcAft>
              <a:spcPct val="35000"/>
            </a:spcAft>
          </a:pPr>
          <a:r>
            <a:rPr lang="en-US" sz="2000" b="0" i="0" u="none" baseline="0">
              <a:latin typeface="黑体" panose="02010609060101010101" pitchFamily="49" charset="-122"/>
              <a:ea typeface="黑体" panose="02010609060101010101" pitchFamily="49" charset="-122"/>
              <a:rtl val="0"/>
            </a:rPr>
            <a:t>度是保持事物质的稳定性的数量界限，即事物的限度、幅度和范围</a:t>
          </a:r>
          <a:endParaRPr lang="en-US" altLang="en-US" sz="2000" b="0" i="0" u="none" baseline="0">
            <a:latin typeface="黑体" panose="02010609060101010101" pitchFamily="49" charset="-122"/>
            <a:ea typeface="黑体" panose="02010609060101010101" pitchFamily="49" charset="-122"/>
            <a:rtl val="0"/>
          </a:endParaRPr>
        </a:p>
      </dgm:t>
    </dgm:pt>
    <dgm:pt modelId="{6413B43C-52C5-4612-8AE9-F5FCC976A2AB}" type="parTrans" cxnId="{AA5A0BE8-322C-4B89-8672-944CAD3ED995}">
      <dgm:prSet/>
      <dgm:spPr/>
      <dgm:t>
        <a:bodyPr/>
        <a:lstStyle/>
        <a:p>
          <a:endParaRPr lang="zh-CN" altLang="en-US"/>
        </a:p>
      </dgm:t>
    </dgm:pt>
    <dgm:pt modelId="{C2C32A09-D7C3-4903-A166-0179CCB15707}" type="sibTrans" cxnId="{AA5A0BE8-322C-4B89-8672-944CAD3ED995}">
      <dgm:prSet/>
      <dgm:spPr/>
    </dgm:pt>
    <dgm:pt modelId="{8E102547-324B-4744-B53C-602A71903493}">
      <dgm:prSet phldr="0" custT="1"/>
      <dgm:spPr/>
      <dgm:t>
        <a:bodyPr vert="horz" wrap="square"/>
        <a:lstStyle/>
        <a:p>
          <a:pPr>
            <a:lnSpc>
              <a:spcPct val="100000"/>
            </a:lnSpc>
            <a:spcBef>
              <a:spcPct val="0"/>
            </a:spcBef>
            <a:spcAft>
              <a:spcPct val="35000"/>
            </a:spcAft>
          </a:pPr>
          <a:r>
            <a:rPr sz="2000">
              <a:latin typeface="黑体" panose="02010609060101010101" pitchFamily="49" charset="-122"/>
              <a:ea typeface="黑体" panose="02010609060101010101" pitchFamily="49" charset="-122"/>
              <a:cs typeface="黑体" panose="02010609060101010101" pitchFamily="49" charset="-122"/>
              <a:sym typeface="+mn-ea"/>
            </a:rPr>
            <a:t>度</a:t>
          </a:r>
          <a:r>
            <a:rPr lang="zh-CN" altLang="en-US" sz="2000" spc="150" dirty="0">
              <a:latin typeface="黑体" panose="02010609060101010101" pitchFamily="49" charset="-122"/>
              <a:ea typeface="黑体" panose="02010609060101010101" pitchFamily="49" charset="-122"/>
              <a:cs typeface="黑体" panose="02010609060101010101" pitchFamily="49" charset="-122"/>
              <a:sym typeface="+mn-ea"/>
            </a:rPr>
            <a:t>启示我们，在认识和处理问题时要掌握适度原则。</a:t>
          </a:r>
        </a:p>
      </dgm:t>
    </dgm:pt>
    <dgm:pt modelId="{A341F341-55B2-483F-8755-0439F4307FB2}" type="parTrans" cxnId="{22BC6821-9464-47F8-B65C-0CF7DC2CA265}">
      <dgm:prSet/>
      <dgm:spPr/>
      <dgm:t>
        <a:bodyPr/>
        <a:lstStyle/>
        <a:p>
          <a:endParaRPr lang="zh-CN" altLang="en-US"/>
        </a:p>
      </dgm:t>
    </dgm:pt>
    <dgm:pt modelId="{9F261CDD-FC66-4241-8BA0-E103D886ECA2}" type="sibTrans" cxnId="{22BC6821-9464-47F8-B65C-0CF7DC2CA265}">
      <dgm:prSet/>
      <dgm:spPr/>
    </dgm:pt>
    <dgm:pt modelId="{FD4F6BAF-4441-48B9-AA16-9BE541E53DAC}" type="pres">
      <dgm:prSet presAssocID="{19BFCBCF-0E54-4F47-B6CF-845E8137B789}" presName="diagram" presStyleCnt="0">
        <dgm:presLayoutVars>
          <dgm:chPref val="1"/>
          <dgm:dir/>
          <dgm:animOne val="branch"/>
          <dgm:animLvl val="lvl"/>
          <dgm:resizeHandles val="exact"/>
        </dgm:presLayoutVars>
      </dgm:prSet>
      <dgm:spPr/>
    </dgm:pt>
    <dgm:pt modelId="{80260A75-A71F-4E85-A1D9-18AB784A2340}" type="pres">
      <dgm:prSet presAssocID="{F3B8DFC9-4C34-4072-B19C-F345EEA051F9}" presName="root1" presStyleCnt="0"/>
      <dgm:spPr/>
    </dgm:pt>
    <dgm:pt modelId="{1AF4810E-0C43-47BE-9D7C-6F2A196469D8}" type="pres">
      <dgm:prSet presAssocID="{F3B8DFC9-4C34-4072-B19C-F345EEA051F9}" presName="LevelOneTextNode" presStyleLbl="node0" presStyleIdx="0" presStyleCnt="1">
        <dgm:presLayoutVars>
          <dgm:chPref val="3"/>
        </dgm:presLayoutVars>
      </dgm:prSet>
      <dgm:spPr/>
    </dgm:pt>
    <dgm:pt modelId="{4A333543-6400-48F6-87CB-E3AF883268B5}" type="pres">
      <dgm:prSet presAssocID="{F3B8DFC9-4C34-4072-B19C-F345EEA051F9}" presName="level2hierChild" presStyleCnt="0"/>
      <dgm:spPr/>
    </dgm:pt>
    <dgm:pt modelId="{249727E8-E04D-4192-A742-790873B1F48D}" type="pres">
      <dgm:prSet presAssocID="{FAE76D61-FF4E-47AD-A37B-C8556AB8C0AF}" presName="conn2-1" presStyleLbl="parChTrans1D2" presStyleIdx="0" presStyleCnt="3"/>
      <dgm:spPr/>
    </dgm:pt>
    <dgm:pt modelId="{DC75BB77-8DED-405B-958F-672A3D98E445}" type="pres">
      <dgm:prSet presAssocID="{FAE76D61-FF4E-47AD-A37B-C8556AB8C0AF}" presName="connTx" presStyleLbl="parChTrans1D2" presStyleIdx="0" presStyleCnt="3"/>
      <dgm:spPr/>
    </dgm:pt>
    <dgm:pt modelId="{2FA7D9C7-FF33-4944-9698-1CBD3B971145}" type="pres">
      <dgm:prSet presAssocID="{CFE293A7-4477-40BB-987B-6E1B2959682E}" presName="root2" presStyleCnt="0"/>
      <dgm:spPr/>
    </dgm:pt>
    <dgm:pt modelId="{C2EF5D97-BB21-4B37-8637-B3D994DC6F43}" type="pres">
      <dgm:prSet presAssocID="{CFE293A7-4477-40BB-987B-6E1B2959682E}" presName="LevelTwoTextNode" presStyleLbl="node2" presStyleIdx="0" presStyleCnt="3" custScaleX="155875">
        <dgm:presLayoutVars>
          <dgm:chPref val="3"/>
        </dgm:presLayoutVars>
      </dgm:prSet>
      <dgm:spPr/>
    </dgm:pt>
    <dgm:pt modelId="{38E2B167-4AB3-4246-8DCE-2F76A93414F2}" type="pres">
      <dgm:prSet presAssocID="{CFE293A7-4477-40BB-987B-6E1B2959682E}" presName="level3hierChild" presStyleCnt="0"/>
      <dgm:spPr/>
    </dgm:pt>
    <dgm:pt modelId="{78D0E237-B7F2-41A5-BF49-DCCEA35F6151}" type="pres">
      <dgm:prSet presAssocID="{BDF900C5-6F56-40D1-A6E0-98B4031CC615}" presName="conn2-1" presStyleLbl="parChTrans1D2" presStyleIdx="1" presStyleCnt="3"/>
      <dgm:spPr/>
    </dgm:pt>
    <dgm:pt modelId="{54D46364-2452-46CF-91B5-BBF3554B7524}" type="pres">
      <dgm:prSet presAssocID="{BDF900C5-6F56-40D1-A6E0-98B4031CC615}" presName="connTx" presStyleLbl="parChTrans1D2" presStyleIdx="1" presStyleCnt="3"/>
      <dgm:spPr/>
    </dgm:pt>
    <dgm:pt modelId="{2BAC17E7-83B6-485B-B89A-8BDFA1998772}" type="pres">
      <dgm:prSet presAssocID="{EE3A1CF8-2A2A-4674-BD22-84F624BE332E}" presName="root2" presStyleCnt="0"/>
      <dgm:spPr/>
    </dgm:pt>
    <dgm:pt modelId="{6494A1F9-6EE2-4581-98BC-8B603D064A12}" type="pres">
      <dgm:prSet presAssocID="{EE3A1CF8-2A2A-4674-BD22-84F624BE332E}" presName="LevelTwoTextNode" presStyleLbl="node2" presStyleIdx="1" presStyleCnt="3" custScaleX="154347">
        <dgm:presLayoutVars>
          <dgm:chPref val="3"/>
        </dgm:presLayoutVars>
      </dgm:prSet>
      <dgm:spPr/>
    </dgm:pt>
    <dgm:pt modelId="{F8F32F4B-E639-4663-9674-96199EC78C6D}" type="pres">
      <dgm:prSet presAssocID="{EE3A1CF8-2A2A-4674-BD22-84F624BE332E}" presName="level3hierChild" presStyleCnt="0"/>
      <dgm:spPr/>
    </dgm:pt>
    <dgm:pt modelId="{292900CD-8893-4D7F-AE91-517C9A384B42}" type="pres">
      <dgm:prSet presAssocID="{6413B43C-52C5-4612-8AE9-F5FCC976A2AB}" presName="conn2-1" presStyleLbl="parChTrans1D2" presStyleIdx="2" presStyleCnt="3"/>
      <dgm:spPr/>
    </dgm:pt>
    <dgm:pt modelId="{E54765F4-F572-46F3-9EE9-B752847C559B}" type="pres">
      <dgm:prSet presAssocID="{6413B43C-52C5-4612-8AE9-F5FCC976A2AB}" presName="connTx" presStyleLbl="parChTrans1D2" presStyleIdx="2" presStyleCnt="3"/>
      <dgm:spPr/>
    </dgm:pt>
    <dgm:pt modelId="{294E80DE-1CFE-4443-9F56-B2B0FCA700DD}" type="pres">
      <dgm:prSet presAssocID="{B11F319D-7CE1-4384-A696-C2ACF06DC9BE}" presName="root2" presStyleCnt="0"/>
      <dgm:spPr/>
    </dgm:pt>
    <dgm:pt modelId="{6D1FCD3A-1E9D-4FB4-816B-02D896DE158B}" type="pres">
      <dgm:prSet presAssocID="{B11F319D-7CE1-4384-A696-C2ACF06DC9BE}" presName="LevelTwoTextNode" presStyleLbl="node2" presStyleIdx="2" presStyleCnt="3" custScaleX="160007">
        <dgm:presLayoutVars>
          <dgm:chPref val="3"/>
        </dgm:presLayoutVars>
      </dgm:prSet>
      <dgm:spPr/>
    </dgm:pt>
    <dgm:pt modelId="{4B958DAB-77B6-44B4-A7FE-B4B18329B3CA}" type="pres">
      <dgm:prSet presAssocID="{B11F319D-7CE1-4384-A696-C2ACF06DC9BE}" presName="level3hierChild" presStyleCnt="0"/>
      <dgm:spPr/>
    </dgm:pt>
    <dgm:pt modelId="{AE66443A-A0A3-4C93-A60F-36F6D51F6645}" type="pres">
      <dgm:prSet presAssocID="{A341F341-55B2-483F-8755-0439F4307FB2}" presName="conn2-1" presStyleLbl="parChTrans1D3" presStyleIdx="0" presStyleCnt="1"/>
      <dgm:spPr/>
    </dgm:pt>
    <dgm:pt modelId="{B80AE688-2827-448D-9172-DA134733EF35}" type="pres">
      <dgm:prSet presAssocID="{A341F341-55B2-483F-8755-0439F4307FB2}" presName="connTx" presStyleLbl="parChTrans1D3" presStyleIdx="0" presStyleCnt="1"/>
      <dgm:spPr/>
    </dgm:pt>
    <dgm:pt modelId="{9D030D91-C784-452B-B503-B1202EE8439B}" type="pres">
      <dgm:prSet presAssocID="{8E102547-324B-4744-B53C-602A71903493}" presName="root2" presStyleCnt="0"/>
      <dgm:spPr/>
    </dgm:pt>
    <dgm:pt modelId="{853C7780-4260-4E56-AAF3-A2699A806F9D}" type="pres">
      <dgm:prSet presAssocID="{8E102547-324B-4744-B53C-602A71903493}" presName="LevelTwoTextNode" presStyleLbl="node3" presStyleIdx="0" presStyleCnt="1">
        <dgm:presLayoutVars>
          <dgm:chPref val="3"/>
        </dgm:presLayoutVars>
      </dgm:prSet>
      <dgm:spPr/>
    </dgm:pt>
    <dgm:pt modelId="{2263291B-4653-4F17-B9FF-44BE244A9B59}" type="pres">
      <dgm:prSet presAssocID="{8E102547-324B-4744-B53C-602A71903493}" presName="level3hierChild" presStyleCnt="0"/>
      <dgm:spPr/>
    </dgm:pt>
  </dgm:ptLst>
  <dgm:cxnLst>
    <dgm:cxn modelId="{FAEF1601-08E0-40CB-B661-B29C4A9377AD}" type="presOf" srcId="{BDF900C5-6F56-40D1-A6E0-98B4031CC615}" destId="{54D46364-2452-46CF-91B5-BBF3554B7524}" srcOrd="1" destOrd="0" presId="urn:microsoft.com/office/officeart/2005/8/layout/hierarchy2#4"/>
    <dgm:cxn modelId="{13243907-20AC-49EA-99E1-4CA568A41425}" srcId="{19BFCBCF-0E54-4F47-B6CF-845E8137B789}" destId="{F3B8DFC9-4C34-4072-B19C-F345EEA051F9}" srcOrd="0" destOrd="0" parTransId="{5A13BED0-B648-40D3-8119-1AD78F6720A4}" sibTransId="{B3C5CFF3-4715-4F82-8CE7-FFEAE737443D}"/>
    <dgm:cxn modelId="{A3AA120D-F181-4639-B949-677B81E803F0}" type="presOf" srcId="{B11F319D-7CE1-4384-A696-C2ACF06DC9BE}" destId="{6D1FCD3A-1E9D-4FB4-816B-02D896DE158B}" srcOrd="0" destOrd="0" presId="urn:microsoft.com/office/officeart/2005/8/layout/hierarchy2#4"/>
    <dgm:cxn modelId="{B0AA570D-495E-400C-B5DA-0A6EA78D22BB}" type="presOf" srcId="{EE3A1CF8-2A2A-4674-BD22-84F624BE332E}" destId="{6494A1F9-6EE2-4581-98BC-8B603D064A12}" srcOrd="0" destOrd="0" presId="urn:microsoft.com/office/officeart/2005/8/layout/hierarchy2#4"/>
    <dgm:cxn modelId="{22BC6821-9464-47F8-B65C-0CF7DC2CA265}" srcId="{B11F319D-7CE1-4384-A696-C2ACF06DC9BE}" destId="{8E102547-324B-4744-B53C-602A71903493}" srcOrd="0" destOrd="0" parTransId="{A341F341-55B2-483F-8755-0439F4307FB2}" sibTransId="{9F261CDD-FC66-4241-8BA0-E103D886ECA2}"/>
    <dgm:cxn modelId="{69BB5439-70A6-412E-9463-DE7FB069170B}" type="presOf" srcId="{19BFCBCF-0E54-4F47-B6CF-845E8137B789}" destId="{FD4F6BAF-4441-48B9-AA16-9BE541E53DAC}" srcOrd="0" destOrd="0" presId="urn:microsoft.com/office/officeart/2005/8/layout/hierarchy2#4"/>
    <dgm:cxn modelId="{2E63FB68-8F17-4141-951A-BDA6482ADCE0}" type="presOf" srcId="{A341F341-55B2-483F-8755-0439F4307FB2}" destId="{B80AE688-2827-448D-9172-DA134733EF35}" srcOrd="1" destOrd="0" presId="urn:microsoft.com/office/officeart/2005/8/layout/hierarchy2#4"/>
    <dgm:cxn modelId="{3CB85256-D294-4559-B2EE-181B0BC2E10F}" srcId="{F3B8DFC9-4C34-4072-B19C-F345EEA051F9}" destId="{CFE293A7-4477-40BB-987B-6E1B2959682E}" srcOrd="0" destOrd="0" parTransId="{FAE76D61-FF4E-47AD-A37B-C8556AB8C0AF}" sibTransId="{924DAD83-C700-41A8-BCC9-41C5D52507EC}"/>
    <dgm:cxn modelId="{BE6D5B81-F60D-46B7-9F80-57AA154658CF}" type="presOf" srcId="{F3B8DFC9-4C34-4072-B19C-F345EEA051F9}" destId="{1AF4810E-0C43-47BE-9D7C-6F2A196469D8}" srcOrd="0" destOrd="0" presId="urn:microsoft.com/office/officeart/2005/8/layout/hierarchy2#4"/>
    <dgm:cxn modelId="{9C62099A-5ABE-4B97-9CEB-E1EBBA5FA657}" type="presOf" srcId="{FAE76D61-FF4E-47AD-A37B-C8556AB8C0AF}" destId="{DC75BB77-8DED-405B-958F-672A3D98E445}" srcOrd="1" destOrd="0" presId="urn:microsoft.com/office/officeart/2005/8/layout/hierarchy2#4"/>
    <dgm:cxn modelId="{CA49C0BF-DFA0-42D5-89A5-754372D4F5F4}" srcId="{F3B8DFC9-4C34-4072-B19C-F345EEA051F9}" destId="{EE3A1CF8-2A2A-4674-BD22-84F624BE332E}" srcOrd="1" destOrd="0" parTransId="{BDF900C5-6F56-40D1-A6E0-98B4031CC615}" sibTransId="{B9A8E19D-61F1-4451-AC59-99433644DF08}"/>
    <dgm:cxn modelId="{309198C5-70A0-44A3-8B81-D121F44DE58A}" type="presOf" srcId="{BDF900C5-6F56-40D1-A6E0-98B4031CC615}" destId="{78D0E237-B7F2-41A5-BF49-DCCEA35F6151}" srcOrd="0" destOrd="0" presId="urn:microsoft.com/office/officeart/2005/8/layout/hierarchy2#4"/>
    <dgm:cxn modelId="{1863AFCB-3171-4C27-8FB0-55AA3A38FDA5}" type="presOf" srcId="{8E102547-324B-4744-B53C-602A71903493}" destId="{853C7780-4260-4E56-AAF3-A2699A806F9D}" srcOrd="0" destOrd="0" presId="urn:microsoft.com/office/officeart/2005/8/layout/hierarchy2#4"/>
    <dgm:cxn modelId="{3B720ED2-37EA-4029-9795-4430BEFD3D40}" type="presOf" srcId="{A341F341-55B2-483F-8755-0439F4307FB2}" destId="{AE66443A-A0A3-4C93-A60F-36F6D51F6645}" srcOrd="0" destOrd="0" presId="urn:microsoft.com/office/officeart/2005/8/layout/hierarchy2#4"/>
    <dgm:cxn modelId="{45DC13DB-270A-4FCD-A06D-C54479DBC749}" type="presOf" srcId="{6413B43C-52C5-4612-8AE9-F5FCC976A2AB}" destId="{E54765F4-F572-46F3-9EE9-B752847C559B}" srcOrd="1" destOrd="0" presId="urn:microsoft.com/office/officeart/2005/8/layout/hierarchy2#4"/>
    <dgm:cxn modelId="{410006E1-65A7-418F-8125-A0087A5F577C}" type="presOf" srcId="{6413B43C-52C5-4612-8AE9-F5FCC976A2AB}" destId="{292900CD-8893-4D7F-AE91-517C9A384B42}" srcOrd="0" destOrd="0" presId="urn:microsoft.com/office/officeart/2005/8/layout/hierarchy2#4"/>
    <dgm:cxn modelId="{AA5A0BE8-322C-4B89-8672-944CAD3ED995}" srcId="{F3B8DFC9-4C34-4072-B19C-F345EEA051F9}" destId="{B11F319D-7CE1-4384-A696-C2ACF06DC9BE}" srcOrd="2" destOrd="0" parTransId="{6413B43C-52C5-4612-8AE9-F5FCC976A2AB}" sibTransId="{C2C32A09-D7C3-4903-A166-0179CCB15707}"/>
    <dgm:cxn modelId="{81F95DF1-6D2B-4318-A2B2-70F97AC6466A}" type="presOf" srcId="{FAE76D61-FF4E-47AD-A37B-C8556AB8C0AF}" destId="{249727E8-E04D-4192-A742-790873B1F48D}" srcOrd="0" destOrd="0" presId="urn:microsoft.com/office/officeart/2005/8/layout/hierarchy2#4"/>
    <dgm:cxn modelId="{95AC37F3-6DDF-48F7-B3C2-691C9CB29DF0}" type="presOf" srcId="{CFE293A7-4477-40BB-987B-6E1B2959682E}" destId="{C2EF5D97-BB21-4B37-8637-B3D994DC6F43}" srcOrd="0" destOrd="0" presId="urn:microsoft.com/office/officeart/2005/8/layout/hierarchy2#4"/>
    <dgm:cxn modelId="{30E7F425-9EBD-4723-895B-CF939613B251}" type="presParOf" srcId="{FD4F6BAF-4441-48B9-AA16-9BE541E53DAC}" destId="{80260A75-A71F-4E85-A1D9-18AB784A2340}" srcOrd="0" destOrd="0" presId="urn:microsoft.com/office/officeart/2005/8/layout/hierarchy2#4"/>
    <dgm:cxn modelId="{22B91EF7-762E-480B-9420-EE2887220C2A}" type="presParOf" srcId="{80260A75-A71F-4E85-A1D9-18AB784A2340}" destId="{1AF4810E-0C43-47BE-9D7C-6F2A196469D8}" srcOrd="0" destOrd="0" presId="urn:microsoft.com/office/officeart/2005/8/layout/hierarchy2#4"/>
    <dgm:cxn modelId="{E35B8CD4-D2E8-4A85-B0AD-0F88F172374B}" type="presParOf" srcId="{80260A75-A71F-4E85-A1D9-18AB784A2340}" destId="{4A333543-6400-48F6-87CB-E3AF883268B5}" srcOrd="1" destOrd="0" presId="urn:microsoft.com/office/officeart/2005/8/layout/hierarchy2#4"/>
    <dgm:cxn modelId="{A1AF5A96-1EAB-4530-A6D9-60E7222E5672}" type="presParOf" srcId="{4A333543-6400-48F6-87CB-E3AF883268B5}" destId="{249727E8-E04D-4192-A742-790873B1F48D}" srcOrd="0" destOrd="0" presId="urn:microsoft.com/office/officeart/2005/8/layout/hierarchy2#4"/>
    <dgm:cxn modelId="{667FD94F-C930-4886-96A4-E73B2516DE8E}" type="presParOf" srcId="{249727E8-E04D-4192-A742-790873B1F48D}" destId="{DC75BB77-8DED-405B-958F-672A3D98E445}" srcOrd="0" destOrd="0" presId="urn:microsoft.com/office/officeart/2005/8/layout/hierarchy2#4"/>
    <dgm:cxn modelId="{5408CCDF-B69B-4BD0-83CE-7AE1AFCED3A9}" type="presParOf" srcId="{4A333543-6400-48F6-87CB-E3AF883268B5}" destId="{2FA7D9C7-FF33-4944-9698-1CBD3B971145}" srcOrd="1" destOrd="0" presId="urn:microsoft.com/office/officeart/2005/8/layout/hierarchy2#4"/>
    <dgm:cxn modelId="{D0DE13D3-F6D4-4F8E-8193-308EDA74267C}" type="presParOf" srcId="{2FA7D9C7-FF33-4944-9698-1CBD3B971145}" destId="{C2EF5D97-BB21-4B37-8637-B3D994DC6F43}" srcOrd="0" destOrd="0" presId="urn:microsoft.com/office/officeart/2005/8/layout/hierarchy2#4"/>
    <dgm:cxn modelId="{D3D35176-A84E-45B0-9D04-6F43C76BF889}" type="presParOf" srcId="{2FA7D9C7-FF33-4944-9698-1CBD3B971145}" destId="{38E2B167-4AB3-4246-8DCE-2F76A93414F2}" srcOrd="1" destOrd="0" presId="urn:microsoft.com/office/officeart/2005/8/layout/hierarchy2#4"/>
    <dgm:cxn modelId="{EFF41848-DA64-4353-9B8E-1E0CFE6DD8BA}" type="presParOf" srcId="{4A333543-6400-48F6-87CB-E3AF883268B5}" destId="{78D0E237-B7F2-41A5-BF49-DCCEA35F6151}" srcOrd="2" destOrd="0" presId="urn:microsoft.com/office/officeart/2005/8/layout/hierarchy2#4"/>
    <dgm:cxn modelId="{36EEA549-1ED4-4296-9753-F5823CE3F220}" type="presParOf" srcId="{78D0E237-B7F2-41A5-BF49-DCCEA35F6151}" destId="{54D46364-2452-46CF-91B5-BBF3554B7524}" srcOrd="0" destOrd="0" presId="urn:microsoft.com/office/officeart/2005/8/layout/hierarchy2#4"/>
    <dgm:cxn modelId="{30D788B0-E7CA-4629-9C4B-8D1D09251FAA}" type="presParOf" srcId="{4A333543-6400-48F6-87CB-E3AF883268B5}" destId="{2BAC17E7-83B6-485B-B89A-8BDFA1998772}" srcOrd="3" destOrd="0" presId="urn:microsoft.com/office/officeart/2005/8/layout/hierarchy2#4"/>
    <dgm:cxn modelId="{30033FD8-B08E-49B3-9799-008701104DCD}" type="presParOf" srcId="{2BAC17E7-83B6-485B-B89A-8BDFA1998772}" destId="{6494A1F9-6EE2-4581-98BC-8B603D064A12}" srcOrd="0" destOrd="0" presId="urn:microsoft.com/office/officeart/2005/8/layout/hierarchy2#4"/>
    <dgm:cxn modelId="{FA825CD2-791E-4325-B7BC-5616CC8D9EE7}" type="presParOf" srcId="{2BAC17E7-83B6-485B-B89A-8BDFA1998772}" destId="{F8F32F4B-E639-4663-9674-96199EC78C6D}" srcOrd="1" destOrd="0" presId="urn:microsoft.com/office/officeart/2005/8/layout/hierarchy2#4"/>
    <dgm:cxn modelId="{8593A9FA-83DB-4C47-B5C5-E86C77F6F100}" type="presParOf" srcId="{4A333543-6400-48F6-87CB-E3AF883268B5}" destId="{292900CD-8893-4D7F-AE91-517C9A384B42}" srcOrd="4" destOrd="0" presId="urn:microsoft.com/office/officeart/2005/8/layout/hierarchy2#4"/>
    <dgm:cxn modelId="{40154D67-E778-4BAA-90F6-15809BBC5BD0}" type="presParOf" srcId="{292900CD-8893-4D7F-AE91-517C9A384B42}" destId="{E54765F4-F572-46F3-9EE9-B752847C559B}" srcOrd="0" destOrd="0" presId="urn:microsoft.com/office/officeart/2005/8/layout/hierarchy2#4"/>
    <dgm:cxn modelId="{7A94DCC9-E711-4660-8C3D-521EE4475CC2}" type="presParOf" srcId="{4A333543-6400-48F6-87CB-E3AF883268B5}" destId="{294E80DE-1CFE-4443-9F56-B2B0FCA700DD}" srcOrd="5" destOrd="0" presId="urn:microsoft.com/office/officeart/2005/8/layout/hierarchy2#4"/>
    <dgm:cxn modelId="{7ABD9EC9-59FB-4633-B447-B104A538FD07}" type="presParOf" srcId="{294E80DE-1CFE-4443-9F56-B2B0FCA700DD}" destId="{6D1FCD3A-1E9D-4FB4-816B-02D896DE158B}" srcOrd="0" destOrd="0" presId="urn:microsoft.com/office/officeart/2005/8/layout/hierarchy2#4"/>
    <dgm:cxn modelId="{007D1ACB-7B9C-49FC-8A57-389187169F95}" type="presParOf" srcId="{294E80DE-1CFE-4443-9F56-B2B0FCA700DD}" destId="{4B958DAB-77B6-44B4-A7FE-B4B18329B3CA}" srcOrd="1" destOrd="0" presId="urn:microsoft.com/office/officeart/2005/8/layout/hierarchy2#4"/>
    <dgm:cxn modelId="{44B7F948-B8F5-46D4-89F8-C09576528E1D}" type="presParOf" srcId="{4B958DAB-77B6-44B4-A7FE-B4B18329B3CA}" destId="{AE66443A-A0A3-4C93-A60F-36F6D51F6645}" srcOrd="0" destOrd="0" presId="urn:microsoft.com/office/officeart/2005/8/layout/hierarchy2#4"/>
    <dgm:cxn modelId="{89CEF2D0-B7F5-4973-B7AC-5DEB13AD534F}" type="presParOf" srcId="{AE66443A-A0A3-4C93-A60F-36F6D51F6645}" destId="{B80AE688-2827-448D-9172-DA134733EF35}" srcOrd="0" destOrd="0" presId="urn:microsoft.com/office/officeart/2005/8/layout/hierarchy2#4"/>
    <dgm:cxn modelId="{85883D1A-6481-4F06-87AC-EEE9BE452271}" type="presParOf" srcId="{4B958DAB-77B6-44B4-A7FE-B4B18329B3CA}" destId="{9D030D91-C784-452B-B503-B1202EE8439B}" srcOrd="1" destOrd="0" presId="urn:microsoft.com/office/officeart/2005/8/layout/hierarchy2#4"/>
    <dgm:cxn modelId="{6C50D504-AE22-4FB3-A4A9-321605572657}" type="presParOf" srcId="{9D030D91-C784-452B-B503-B1202EE8439B}" destId="{853C7780-4260-4E56-AAF3-A2699A806F9D}" srcOrd="0" destOrd="0" presId="urn:microsoft.com/office/officeart/2005/8/layout/hierarchy2#4"/>
    <dgm:cxn modelId="{103FA9E3-81B9-49EE-9886-42BD4F17A1E3}" type="presParOf" srcId="{9D030D91-C784-452B-B503-B1202EE8439B}" destId="{2263291B-4653-4F17-B9FF-44BE244A9B59}" srcOrd="1" destOrd="0" presId="urn:microsoft.com/office/officeart/2005/8/layout/hierarchy2#4"/>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35EFE7E-249F-4325-947E-62A45C0C9FF7}" type="doc">
      <dgm:prSet loTypeId="urn:microsoft.com/office/officeart/2009/3/layout/StepUpProcess#1" qsTypeId="urn:microsoft.com/office/officeart/2005/8/quickstyle/simple1#2" csTypeId="urn:microsoft.com/office/officeart/2005/8/colors/accent4_5#5"/>
      <dgm:spPr/>
      <dgm:t>
        <a:bodyPr/>
        <a:lstStyle/>
        <a:p>
          <a:endParaRPr altLang="en-US"/>
        </a:p>
      </dgm:t>
    </dgm:pt>
    <dgm:pt modelId="{E61157B3-30AC-4189-B635-029AE8BEB35C}">
      <dgm:prSet phldr="0" custT="1"/>
      <dgm:spPr/>
      <dgm:t>
        <a:bodyPr vert="horz" wrap="square"/>
        <a:lstStyle/>
        <a:p>
          <a:pPr>
            <a:lnSpc>
              <a:spcPct val="100000"/>
            </a:lnSpc>
            <a:spcBef>
              <a:spcPct val="0"/>
            </a:spcBef>
            <a:spcAft>
              <a:spcPct val="35000"/>
            </a:spcAft>
          </a:pPr>
          <a:r>
            <a:rPr lang="zh-CN" sz="2800" b="0" i="0" u="none" baseline="0">
              <a:rtl val="0"/>
            </a:rPr>
            <a:t>肯定</a:t>
          </a:r>
          <a:endParaRPr lang="zh-CN" altLang="en-US" sz="2800" b="0" i="0" u="none" baseline="0">
            <a:rtl val="0"/>
          </a:endParaRPr>
        </a:p>
      </dgm:t>
    </dgm:pt>
    <dgm:pt modelId="{BA75BD5D-32CC-47BF-AD26-9F9F23F1ADA0}" type="parTrans" cxnId="{A3E9FD82-CA90-48D5-A31F-1B85A6BEDE15}">
      <dgm:prSet/>
      <dgm:spPr/>
    </dgm:pt>
    <dgm:pt modelId="{A97A25E7-1379-40AE-919A-22E120EE4224}" type="sibTrans" cxnId="{A3E9FD82-CA90-48D5-A31F-1B85A6BEDE15}">
      <dgm:prSet/>
      <dgm:spPr/>
    </dgm:pt>
    <dgm:pt modelId="{B300D72E-C356-4F66-A03C-C77D053D7728}">
      <dgm:prSet phldr="0" custT="1"/>
      <dgm:spPr/>
      <dgm:t>
        <a:bodyPr vert="horz" wrap="square"/>
        <a:lstStyle/>
        <a:p>
          <a:pPr>
            <a:lnSpc>
              <a:spcPct val="100000"/>
            </a:lnSpc>
            <a:spcBef>
              <a:spcPct val="0"/>
            </a:spcBef>
            <a:spcAft>
              <a:spcPct val="35000"/>
            </a:spcAft>
          </a:pPr>
          <a:r>
            <a:rPr lang="zh-CN" sz="2800" b="0" i="0" u="none" baseline="0">
              <a:rtl val="0"/>
            </a:rPr>
            <a:t>否定</a:t>
          </a:r>
          <a:endParaRPr lang="zh-CN" altLang="en-US" sz="2800" b="0" i="0" u="none" baseline="0">
            <a:rtl val="0"/>
          </a:endParaRPr>
        </a:p>
      </dgm:t>
    </dgm:pt>
    <dgm:pt modelId="{64FDDD62-2484-468F-A64F-E5A89635B17B}" type="parTrans" cxnId="{7940C315-87F0-47C6-9733-25C44A1C40AB}">
      <dgm:prSet/>
      <dgm:spPr/>
    </dgm:pt>
    <dgm:pt modelId="{8CDDE449-67D3-4167-8359-B7540E139084}" type="sibTrans" cxnId="{7940C315-87F0-47C6-9733-25C44A1C40AB}">
      <dgm:prSet/>
      <dgm:spPr/>
    </dgm:pt>
    <dgm:pt modelId="{AE9DAB46-8359-4A67-BE46-2251FE089D1D}">
      <dgm:prSet phldr="0" custT="1"/>
      <dgm:spPr/>
      <dgm:t>
        <a:bodyPr vert="horz" wrap="square"/>
        <a:lstStyle/>
        <a:p>
          <a:pPr>
            <a:lnSpc>
              <a:spcPct val="100000"/>
            </a:lnSpc>
            <a:spcBef>
              <a:spcPct val="0"/>
            </a:spcBef>
            <a:spcAft>
              <a:spcPct val="35000"/>
            </a:spcAft>
          </a:pPr>
          <a:r>
            <a:rPr lang="zh-CN" sz="2800" b="0" i="0" u="none" baseline="0">
              <a:rtl val="0"/>
            </a:rPr>
            <a:t>否定之否定</a:t>
          </a:r>
          <a:endParaRPr lang="zh-CN" altLang="en-US" sz="2800" b="0" i="0" u="none" baseline="0">
            <a:rtl val="0"/>
          </a:endParaRPr>
        </a:p>
      </dgm:t>
    </dgm:pt>
    <dgm:pt modelId="{2132D67F-6FFF-492A-BDC2-12414074ED37}" type="parTrans" cxnId="{735BA0EF-FA06-42E9-A80A-4F0F19E9DBBC}">
      <dgm:prSet/>
      <dgm:spPr/>
    </dgm:pt>
    <dgm:pt modelId="{67B6AD77-7C6C-436B-B8CC-657610915192}" type="sibTrans" cxnId="{735BA0EF-FA06-42E9-A80A-4F0F19E9DBBC}">
      <dgm:prSet/>
      <dgm:spPr/>
    </dgm:pt>
    <dgm:pt modelId="{0AF5021D-AA56-4625-B685-B8C5EF32A1D9}" type="pres">
      <dgm:prSet presAssocID="{435EFE7E-249F-4325-947E-62A45C0C9FF7}" presName="rootnode" presStyleCnt="0">
        <dgm:presLayoutVars>
          <dgm:chMax/>
          <dgm:chPref/>
          <dgm:dir/>
          <dgm:animLvl val="lvl"/>
        </dgm:presLayoutVars>
      </dgm:prSet>
      <dgm:spPr/>
    </dgm:pt>
    <dgm:pt modelId="{3A05D084-7F04-4EBA-93F3-61BBB25D1A7A}" type="pres">
      <dgm:prSet presAssocID="{E61157B3-30AC-4189-B635-029AE8BEB35C}" presName="composite" presStyleCnt="0"/>
      <dgm:spPr/>
    </dgm:pt>
    <dgm:pt modelId="{4BCC8856-AE55-4415-B4E0-1EE2D6629408}" type="pres">
      <dgm:prSet presAssocID="{E61157B3-30AC-4189-B635-029AE8BEB35C}" presName="LShape" presStyleLbl="alignNode1" presStyleIdx="0" presStyleCnt="5"/>
      <dgm:spPr/>
    </dgm:pt>
    <dgm:pt modelId="{D76B5C35-1D62-4DB4-B964-E67DE6AC2481}" type="pres">
      <dgm:prSet presAssocID="{E61157B3-30AC-4189-B635-029AE8BEB35C}" presName="ParentText" presStyleLbl="revTx" presStyleIdx="0" presStyleCnt="3">
        <dgm:presLayoutVars>
          <dgm:chMax val="0"/>
          <dgm:chPref val="0"/>
          <dgm:bulletEnabled val="1"/>
        </dgm:presLayoutVars>
      </dgm:prSet>
      <dgm:spPr/>
    </dgm:pt>
    <dgm:pt modelId="{DB01C0D6-DE00-4CA5-B00C-33A66A0C4A38}" type="pres">
      <dgm:prSet presAssocID="{E61157B3-30AC-4189-B635-029AE8BEB35C}" presName="Triangle" presStyleLbl="alignNode1" presStyleIdx="1" presStyleCnt="5"/>
      <dgm:spPr/>
    </dgm:pt>
    <dgm:pt modelId="{85DBA437-5883-4530-8E74-EEA24EB6DE73}" type="pres">
      <dgm:prSet presAssocID="{A97A25E7-1379-40AE-919A-22E120EE4224}" presName="sibTrans" presStyleCnt="0"/>
      <dgm:spPr/>
    </dgm:pt>
    <dgm:pt modelId="{E845C558-3146-470E-AB21-6FA6514EE73D}" type="pres">
      <dgm:prSet presAssocID="{A97A25E7-1379-40AE-919A-22E120EE4224}" presName="space" presStyleCnt="0"/>
      <dgm:spPr/>
    </dgm:pt>
    <dgm:pt modelId="{CE4DAAFD-E97D-44FE-B5BA-5A54CFCBD894}" type="pres">
      <dgm:prSet presAssocID="{B300D72E-C356-4F66-A03C-C77D053D7728}" presName="composite" presStyleCnt="0"/>
      <dgm:spPr/>
    </dgm:pt>
    <dgm:pt modelId="{77FB9FC4-182E-4702-BB60-B30BE3AB6F5A}" type="pres">
      <dgm:prSet presAssocID="{B300D72E-C356-4F66-A03C-C77D053D7728}" presName="LShape" presStyleLbl="alignNode1" presStyleIdx="2" presStyleCnt="5"/>
      <dgm:spPr/>
    </dgm:pt>
    <dgm:pt modelId="{AB82929B-B221-4336-918F-1CB73F64418F}" type="pres">
      <dgm:prSet presAssocID="{B300D72E-C356-4F66-A03C-C77D053D7728}" presName="ParentText" presStyleLbl="revTx" presStyleIdx="1" presStyleCnt="3">
        <dgm:presLayoutVars>
          <dgm:chMax val="0"/>
          <dgm:chPref val="0"/>
          <dgm:bulletEnabled val="1"/>
        </dgm:presLayoutVars>
      </dgm:prSet>
      <dgm:spPr/>
    </dgm:pt>
    <dgm:pt modelId="{B3E1B3E9-1791-4EA4-AD4F-AA68B5DBBF4B}" type="pres">
      <dgm:prSet presAssocID="{B300D72E-C356-4F66-A03C-C77D053D7728}" presName="Triangle" presStyleLbl="alignNode1" presStyleIdx="3" presStyleCnt="5"/>
      <dgm:spPr/>
    </dgm:pt>
    <dgm:pt modelId="{AE259128-5351-4DCA-ADFA-6F885DBF3A88}" type="pres">
      <dgm:prSet presAssocID="{8CDDE449-67D3-4167-8359-B7540E139084}" presName="sibTrans" presStyleCnt="0"/>
      <dgm:spPr/>
    </dgm:pt>
    <dgm:pt modelId="{E1B897A5-7515-464C-A63E-2C6D952D2E48}" type="pres">
      <dgm:prSet presAssocID="{8CDDE449-67D3-4167-8359-B7540E139084}" presName="space" presStyleCnt="0"/>
      <dgm:spPr/>
    </dgm:pt>
    <dgm:pt modelId="{C80AE1AE-51C6-43E6-AE73-B021A4ED063F}" type="pres">
      <dgm:prSet presAssocID="{AE9DAB46-8359-4A67-BE46-2251FE089D1D}" presName="composite" presStyleCnt="0"/>
      <dgm:spPr/>
    </dgm:pt>
    <dgm:pt modelId="{24BE8C3A-1A83-4BF1-ABC1-E6930AB4BD0A}" type="pres">
      <dgm:prSet presAssocID="{AE9DAB46-8359-4A67-BE46-2251FE089D1D}" presName="LShape" presStyleLbl="alignNode1" presStyleIdx="4" presStyleCnt="5"/>
      <dgm:spPr/>
    </dgm:pt>
    <dgm:pt modelId="{0E429C5C-CF57-42E2-93CC-29BB0F84B991}" type="pres">
      <dgm:prSet presAssocID="{AE9DAB46-8359-4A67-BE46-2251FE089D1D}" presName="ParentText" presStyleLbl="revTx" presStyleIdx="2" presStyleCnt="3">
        <dgm:presLayoutVars>
          <dgm:chMax val="0"/>
          <dgm:chPref val="0"/>
          <dgm:bulletEnabled val="1"/>
        </dgm:presLayoutVars>
      </dgm:prSet>
      <dgm:spPr/>
    </dgm:pt>
  </dgm:ptLst>
  <dgm:cxnLst>
    <dgm:cxn modelId="{7940C315-87F0-47C6-9733-25C44A1C40AB}" srcId="{435EFE7E-249F-4325-947E-62A45C0C9FF7}" destId="{B300D72E-C356-4F66-A03C-C77D053D7728}" srcOrd="1" destOrd="0" parTransId="{64FDDD62-2484-468F-A64F-E5A89635B17B}" sibTransId="{8CDDE449-67D3-4167-8359-B7540E139084}"/>
    <dgm:cxn modelId="{7BC9A964-155B-469F-8FFE-A5C9B69A4C9C}" type="presOf" srcId="{435EFE7E-249F-4325-947E-62A45C0C9FF7}" destId="{0AF5021D-AA56-4625-B685-B8C5EF32A1D9}" srcOrd="0" destOrd="0" presId="urn:microsoft.com/office/officeart/2009/3/layout/StepUpProcess#1"/>
    <dgm:cxn modelId="{A3E9FD82-CA90-48D5-A31F-1B85A6BEDE15}" srcId="{435EFE7E-249F-4325-947E-62A45C0C9FF7}" destId="{E61157B3-30AC-4189-B635-029AE8BEB35C}" srcOrd="0" destOrd="0" parTransId="{BA75BD5D-32CC-47BF-AD26-9F9F23F1ADA0}" sibTransId="{A97A25E7-1379-40AE-919A-22E120EE4224}"/>
    <dgm:cxn modelId="{8FDCB796-0753-47DA-BA67-0AD261D25E6C}" type="presOf" srcId="{B300D72E-C356-4F66-A03C-C77D053D7728}" destId="{AB82929B-B221-4336-918F-1CB73F64418F}" srcOrd="0" destOrd="0" presId="urn:microsoft.com/office/officeart/2009/3/layout/StepUpProcess#1"/>
    <dgm:cxn modelId="{A83CDFCD-804E-4D24-B7FE-975986C3647B}" type="presOf" srcId="{AE9DAB46-8359-4A67-BE46-2251FE089D1D}" destId="{0E429C5C-CF57-42E2-93CC-29BB0F84B991}" srcOrd="0" destOrd="0" presId="urn:microsoft.com/office/officeart/2009/3/layout/StepUpProcess#1"/>
    <dgm:cxn modelId="{55FB10E3-10BF-4687-8AEE-9098B09E6749}" type="presOf" srcId="{E61157B3-30AC-4189-B635-029AE8BEB35C}" destId="{D76B5C35-1D62-4DB4-B964-E67DE6AC2481}" srcOrd="0" destOrd="0" presId="urn:microsoft.com/office/officeart/2009/3/layout/StepUpProcess#1"/>
    <dgm:cxn modelId="{735BA0EF-FA06-42E9-A80A-4F0F19E9DBBC}" srcId="{435EFE7E-249F-4325-947E-62A45C0C9FF7}" destId="{AE9DAB46-8359-4A67-BE46-2251FE089D1D}" srcOrd="2" destOrd="0" parTransId="{2132D67F-6FFF-492A-BDC2-12414074ED37}" sibTransId="{67B6AD77-7C6C-436B-B8CC-657610915192}"/>
    <dgm:cxn modelId="{7CDB0501-9E5B-4AC8-9BF8-029D8EBAAD1F}" type="presParOf" srcId="{0AF5021D-AA56-4625-B685-B8C5EF32A1D9}" destId="{3A05D084-7F04-4EBA-93F3-61BBB25D1A7A}" srcOrd="0" destOrd="0" presId="urn:microsoft.com/office/officeart/2009/3/layout/StepUpProcess#1"/>
    <dgm:cxn modelId="{813DCE87-6710-4591-81FC-2126EEB09BC5}" type="presParOf" srcId="{3A05D084-7F04-4EBA-93F3-61BBB25D1A7A}" destId="{4BCC8856-AE55-4415-B4E0-1EE2D6629408}" srcOrd="0" destOrd="0" presId="urn:microsoft.com/office/officeart/2009/3/layout/StepUpProcess#1"/>
    <dgm:cxn modelId="{E2D6E349-6EE6-4247-B711-11455AA3BAFF}" type="presParOf" srcId="{3A05D084-7F04-4EBA-93F3-61BBB25D1A7A}" destId="{D76B5C35-1D62-4DB4-B964-E67DE6AC2481}" srcOrd="1" destOrd="0" presId="urn:microsoft.com/office/officeart/2009/3/layout/StepUpProcess#1"/>
    <dgm:cxn modelId="{6E5C6106-064D-4AE4-A6BB-0C8373405464}" type="presParOf" srcId="{3A05D084-7F04-4EBA-93F3-61BBB25D1A7A}" destId="{DB01C0D6-DE00-4CA5-B00C-33A66A0C4A38}" srcOrd="2" destOrd="0" presId="urn:microsoft.com/office/officeart/2009/3/layout/StepUpProcess#1"/>
    <dgm:cxn modelId="{BB2033E0-9B92-4F3F-AC7C-AFD3C00BBFA7}" type="presParOf" srcId="{0AF5021D-AA56-4625-B685-B8C5EF32A1D9}" destId="{85DBA437-5883-4530-8E74-EEA24EB6DE73}" srcOrd="1" destOrd="0" presId="urn:microsoft.com/office/officeart/2009/3/layout/StepUpProcess#1"/>
    <dgm:cxn modelId="{A205D65E-7677-45CF-A78B-992858CF5B03}" type="presParOf" srcId="{85DBA437-5883-4530-8E74-EEA24EB6DE73}" destId="{E845C558-3146-470E-AB21-6FA6514EE73D}" srcOrd="0" destOrd="0" presId="urn:microsoft.com/office/officeart/2009/3/layout/StepUpProcess#1"/>
    <dgm:cxn modelId="{39A9F256-1DE7-4243-8070-45BF1DB97CE1}" type="presParOf" srcId="{0AF5021D-AA56-4625-B685-B8C5EF32A1D9}" destId="{CE4DAAFD-E97D-44FE-B5BA-5A54CFCBD894}" srcOrd="2" destOrd="0" presId="urn:microsoft.com/office/officeart/2009/3/layout/StepUpProcess#1"/>
    <dgm:cxn modelId="{B4C0C129-7BF8-453C-A200-2ACFED4D21F0}" type="presParOf" srcId="{CE4DAAFD-E97D-44FE-B5BA-5A54CFCBD894}" destId="{77FB9FC4-182E-4702-BB60-B30BE3AB6F5A}" srcOrd="0" destOrd="0" presId="urn:microsoft.com/office/officeart/2009/3/layout/StepUpProcess#1"/>
    <dgm:cxn modelId="{EE3EA3D8-E194-496F-B12B-7C6ECEE44914}" type="presParOf" srcId="{CE4DAAFD-E97D-44FE-B5BA-5A54CFCBD894}" destId="{AB82929B-B221-4336-918F-1CB73F64418F}" srcOrd="1" destOrd="0" presId="urn:microsoft.com/office/officeart/2009/3/layout/StepUpProcess#1"/>
    <dgm:cxn modelId="{E5657D6B-3F3F-44CD-8A9A-CA2E17B4CCDB}" type="presParOf" srcId="{CE4DAAFD-E97D-44FE-B5BA-5A54CFCBD894}" destId="{B3E1B3E9-1791-4EA4-AD4F-AA68B5DBBF4B}" srcOrd="2" destOrd="0" presId="urn:microsoft.com/office/officeart/2009/3/layout/StepUpProcess#1"/>
    <dgm:cxn modelId="{8CCCC880-FE3D-40BC-95F7-2BF2C722AE4B}" type="presParOf" srcId="{0AF5021D-AA56-4625-B685-B8C5EF32A1D9}" destId="{AE259128-5351-4DCA-ADFA-6F885DBF3A88}" srcOrd="3" destOrd="0" presId="urn:microsoft.com/office/officeart/2009/3/layout/StepUpProcess#1"/>
    <dgm:cxn modelId="{9BA57DD5-AE27-4FE7-AEB6-3900C0334DBB}" type="presParOf" srcId="{AE259128-5351-4DCA-ADFA-6F885DBF3A88}" destId="{E1B897A5-7515-464C-A63E-2C6D952D2E48}" srcOrd="0" destOrd="0" presId="urn:microsoft.com/office/officeart/2009/3/layout/StepUpProcess#1"/>
    <dgm:cxn modelId="{AE0C18E6-5AF7-4192-8FB1-996AB1D92211}" type="presParOf" srcId="{0AF5021D-AA56-4625-B685-B8C5EF32A1D9}" destId="{C80AE1AE-51C6-43E6-AE73-B021A4ED063F}" srcOrd="4" destOrd="0" presId="urn:microsoft.com/office/officeart/2009/3/layout/StepUpProcess#1"/>
    <dgm:cxn modelId="{2DF6207F-E1DF-4FE8-A4EA-F6A24DF1F543}" type="presParOf" srcId="{C80AE1AE-51C6-43E6-AE73-B021A4ED063F}" destId="{24BE8C3A-1A83-4BF1-ABC1-E6930AB4BD0A}" srcOrd="0" destOrd="0" presId="urn:microsoft.com/office/officeart/2009/3/layout/StepUpProcess#1"/>
    <dgm:cxn modelId="{DEE14CBB-75DF-49D8-A397-EEF655BA57A1}" type="presParOf" srcId="{C80AE1AE-51C6-43E6-AE73-B021A4ED063F}" destId="{0E429C5C-CF57-42E2-93CC-29BB0F84B991}" srcOrd="1" destOrd="0" presId="urn:microsoft.com/office/officeart/2009/3/layout/StepUp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FE8A224-3A27-45CC-B1D7-20DAA416D6E5}" type="doc">
      <dgm:prSet loTypeId="urn:microsoft.com/office/officeart/2005/8/layout/orgChart1#1" qsTypeId="urn:microsoft.com/office/officeart/2005/8/quickstyle/simple1#3" csTypeId="urn:microsoft.com/office/officeart/2005/8/colors/accent4_5#6"/>
      <dgm:spPr/>
      <dgm:t>
        <a:bodyPr/>
        <a:lstStyle/>
        <a:p>
          <a:endParaRPr altLang="en-US"/>
        </a:p>
      </dgm:t>
    </dgm:pt>
    <dgm:pt modelId="{AA5F017E-E5EC-4EBF-AC27-0172B5C057A8}">
      <dgm:prSet phldr="0" custT="1"/>
      <dgm:spPr/>
      <dgm:t>
        <a:bodyPr vert="horz" wrap="square"/>
        <a:lstStyle/>
        <a:p>
          <a:pPr>
            <a:lnSpc>
              <a:spcPct val="100000"/>
            </a:lnSpc>
            <a:spcBef>
              <a:spcPct val="0"/>
            </a:spcBef>
            <a:spcAft>
              <a:spcPct val="35000"/>
            </a:spcAft>
          </a:pPr>
          <a:r>
            <a:rPr lang="zh-CN" sz="1800" b="0" i="0" u="none" baseline="0">
              <a:rtl val="0"/>
            </a:rPr>
            <a:t>现代科学思维方法</a:t>
          </a:r>
          <a:endParaRPr lang="zh-CN" altLang="en-US" sz="1800" b="0" i="0" u="none" baseline="0">
            <a:rtl val="0"/>
          </a:endParaRPr>
        </a:p>
      </dgm:t>
    </dgm:pt>
    <dgm:pt modelId="{FF22C418-434A-4333-A14C-753DCEB9F71B}" type="parTrans" cxnId="{CEF0D5BF-706F-4280-9176-DD6A3CDE847D}">
      <dgm:prSet/>
      <dgm:spPr/>
    </dgm:pt>
    <dgm:pt modelId="{FE3B15D7-98B8-48FA-BBDB-15458AA56EA1}" type="sibTrans" cxnId="{CEF0D5BF-706F-4280-9176-DD6A3CDE847D}">
      <dgm:prSet/>
      <dgm:spPr/>
    </dgm:pt>
    <dgm:pt modelId="{8E372B9E-DFB5-4918-BFB7-F95584EA46A3}">
      <dgm:prSet phldr="0" custT="1"/>
      <dgm:spPr/>
      <dgm:t>
        <a:bodyPr vert="horz" wrap="square"/>
        <a:lstStyle/>
        <a:p>
          <a:pPr>
            <a:lnSpc>
              <a:spcPct val="100000"/>
            </a:lnSpc>
            <a:spcBef>
              <a:spcPct val="0"/>
            </a:spcBef>
            <a:spcAft>
              <a:spcPct val="35000"/>
            </a:spcAft>
          </a:pPr>
          <a:r>
            <a:rPr lang="zh-CN" sz="1600" b="0" i="0" u="none" baseline="0">
              <a:rtl val="0"/>
            </a:rPr>
            <a:t>控制方法</a:t>
          </a:r>
          <a:endParaRPr altLang="en-US" sz="1600"/>
        </a:p>
      </dgm:t>
    </dgm:pt>
    <dgm:pt modelId="{F232D2ED-03E5-424C-8CCA-77C3AD19D511}" type="parTrans" cxnId="{B9660A7A-88B4-432E-B722-EEE55475C0E1}">
      <dgm:prSet/>
      <dgm:spPr/>
    </dgm:pt>
    <dgm:pt modelId="{5E4BAF8A-EC1A-4991-895D-7DC0BBABF6AB}" type="sibTrans" cxnId="{B9660A7A-88B4-432E-B722-EEE55475C0E1}">
      <dgm:prSet/>
      <dgm:spPr/>
    </dgm:pt>
    <dgm:pt modelId="{0C2BCC80-225B-4F8E-A50D-8C312DADE71B}">
      <dgm:prSet phldr="0" custT="1"/>
      <dgm:spPr/>
      <dgm:t>
        <a:bodyPr vert="horz" wrap="square"/>
        <a:lstStyle/>
        <a:p>
          <a:pPr>
            <a:lnSpc>
              <a:spcPct val="100000"/>
            </a:lnSpc>
            <a:spcBef>
              <a:spcPct val="0"/>
            </a:spcBef>
            <a:spcAft>
              <a:spcPct val="35000"/>
            </a:spcAft>
          </a:pPr>
          <a:r>
            <a:rPr lang="zh-CN" altLang="en-US" sz="1600" spc="150" dirty="0">
              <a:solidFill>
                <a:schemeClr val="dk1">
                  <a:lumMod val="75000"/>
                  <a:lumOff val="25000"/>
                </a:schemeClr>
              </a:solidFill>
              <a:latin typeface="黑体" panose="02010609060101010101" pitchFamily="49" charset="-122"/>
              <a:ea typeface="黑体" panose="02010609060101010101" pitchFamily="49" charset="-122"/>
              <a:cs typeface="微软雅黑" panose="020B0503020204020204" charset="-122"/>
              <a:sym typeface="+mn-ea"/>
            </a:rPr>
            <a:t>分析和研究数据的分布，揭示规律性、寻找差异性，以便有效实施过程管理</a:t>
          </a:r>
        </a:p>
      </dgm:t>
    </dgm:pt>
    <dgm:pt modelId="{B19B89AC-2D70-4764-9621-70CC24CBAE20}" type="parTrans" cxnId="{2E32C02D-7EEC-4171-BD65-FF39679E70FA}">
      <dgm:prSet/>
      <dgm:spPr/>
    </dgm:pt>
    <dgm:pt modelId="{6061A956-4DDE-4B1B-AF95-4AEA43C309A7}" type="sibTrans" cxnId="{2E32C02D-7EEC-4171-BD65-FF39679E70FA}">
      <dgm:prSet/>
      <dgm:spPr/>
    </dgm:pt>
    <dgm:pt modelId="{2125DCDB-E553-4964-8D8F-E2A5A17A5B29}">
      <dgm:prSet phldr="0" custT="1"/>
      <dgm:spPr/>
      <dgm:t>
        <a:bodyPr vert="horz" wrap="square"/>
        <a:lstStyle/>
        <a:p>
          <a:pPr>
            <a:lnSpc>
              <a:spcPct val="100000"/>
            </a:lnSpc>
            <a:spcBef>
              <a:spcPct val="0"/>
            </a:spcBef>
            <a:spcAft>
              <a:spcPct val="35000"/>
            </a:spcAft>
          </a:pPr>
          <a:r>
            <a:rPr lang="zh-CN" sz="1600" b="0" i="0" u="none" baseline="0">
              <a:rtl val="0"/>
            </a:rPr>
            <a:t>信息方法</a:t>
          </a:r>
          <a:endParaRPr altLang="en-US" sz="1600"/>
        </a:p>
      </dgm:t>
    </dgm:pt>
    <dgm:pt modelId="{5D890357-49D3-49D7-BCAE-525C317AAB9E}" type="parTrans" cxnId="{96147DF3-5E70-410C-B32E-5EA39F65C003}">
      <dgm:prSet/>
      <dgm:spPr/>
    </dgm:pt>
    <dgm:pt modelId="{163743E1-8CB6-48EF-B702-7421A5BFFD98}" type="sibTrans" cxnId="{96147DF3-5E70-410C-B32E-5EA39F65C003}">
      <dgm:prSet/>
      <dgm:spPr/>
    </dgm:pt>
    <dgm:pt modelId="{6ABD2A7C-04D3-47F9-B2A3-CCA9A936A11E}">
      <dgm:prSet phldr="0" custT="1"/>
      <dgm:spPr/>
      <dgm:t>
        <a:bodyPr vert="horz" wrap="square"/>
        <a:lstStyle/>
        <a:p>
          <a:pPr>
            <a:lnSpc>
              <a:spcPct val="100000"/>
            </a:lnSpc>
            <a:spcBef>
              <a:spcPct val="0"/>
            </a:spcBef>
            <a:spcAft>
              <a:spcPct val="35000"/>
            </a:spcAft>
          </a:pPr>
          <a:r>
            <a:rPr lang="zh-CN" altLang="en-US" sz="1400" spc="150" dirty="0">
              <a:solidFill>
                <a:schemeClr val="dk1">
                  <a:lumMod val="75000"/>
                  <a:lumOff val="25000"/>
                </a:schemeClr>
              </a:solidFill>
              <a:latin typeface="黑体" panose="02010609060101010101" pitchFamily="49" charset="-122"/>
              <a:ea typeface="黑体" panose="02010609060101010101" pitchFamily="49" charset="-122"/>
              <a:cs typeface="黑体" panose="02010609060101010101" pitchFamily="49" charset="-122"/>
              <a:sym typeface="+mn-ea"/>
            </a:rPr>
            <a:t>把系统的运动过程看作信息传递和信息转换的过程，通过对信息流程的分析和处理，获 得对某一复杂系统运动过程的规律性认识</a:t>
          </a:r>
        </a:p>
      </dgm:t>
    </dgm:pt>
    <dgm:pt modelId="{5F9C30C3-8942-4707-8F47-3085908A3489}" type="parTrans" cxnId="{DF02EAD6-8B60-4D3E-A0EC-3C11E57B4C54}">
      <dgm:prSet/>
      <dgm:spPr/>
    </dgm:pt>
    <dgm:pt modelId="{2E53E05E-45BC-4586-80D3-5BCA7851AE68}" type="sibTrans" cxnId="{DF02EAD6-8B60-4D3E-A0EC-3C11E57B4C54}">
      <dgm:prSet/>
      <dgm:spPr/>
    </dgm:pt>
    <dgm:pt modelId="{D29CF898-EC83-495D-885B-C0181D9CE323}">
      <dgm:prSet phldr="0" custT="1"/>
      <dgm:spPr/>
      <dgm:t>
        <a:bodyPr vert="horz" wrap="square"/>
        <a:lstStyle/>
        <a:p>
          <a:pPr>
            <a:lnSpc>
              <a:spcPct val="100000"/>
            </a:lnSpc>
            <a:spcBef>
              <a:spcPct val="0"/>
            </a:spcBef>
            <a:spcAft>
              <a:spcPct val="35000"/>
            </a:spcAft>
          </a:pPr>
          <a:r>
            <a:rPr lang="zh-CN" sz="1600" b="0" i="0" u="none" baseline="0">
              <a:rtl val="0"/>
            </a:rPr>
            <a:t>系统方法</a:t>
          </a:r>
          <a:endParaRPr lang="zh-CN" altLang="en-US" sz="1600" b="0" i="0" u="none" baseline="0">
            <a:rtl val="0"/>
          </a:endParaRPr>
        </a:p>
      </dgm:t>
    </dgm:pt>
    <dgm:pt modelId="{77E3C72C-A100-4313-9B76-57AEDC240EA6}" type="parTrans" cxnId="{06FDC4DD-1A09-4966-A8F3-6C915C004F77}">
      <dgm:prSet/>
      <dgm:spPr/>
    </dgm:pt>
    <dgm:pt modelId="{F40507E8-E7D3-45AC-97FB-D9531EA53C2C}" type="sibTrans" cxnId="{06FDC4DD-1A09-4966-A8F3-6C915C004F77}">
      <dgm:prSet/>
      <dgm:spPr/>
    </dgm:pt>
    <dgm:pt modelId="{FF1E93FC-921A-4A42-B919-C7AE2F8DB37E}">
      <dgm:prSet phldr="0" custT="1"/>
      <dgm:spPr/>
      <dgm:t>
        <a:bodyPr vert="horz" wrap="square"/>
        <a:lstStyle/>
        <a:p>
          <a:pPr>
            <a:lnSpc>
              <a:spcPct val="100000"/>
            </a:lnSpc>
            <a:spcBef>
              <a:spcPct val="0"/>
            </a:spcBef>
            <a:spcAft>
              <a:spcPct val="35000"/>
            </a:spcAft>
          </a:pPr>
          <a:r>
            <a:rPr lang="zh-CN" altLang="en-US" sz="1600" spc="150" dirty="0">
              <a:solidFill>
                <a:schemeClr val="dk1">
                  <a:lumMod val="75000"/>
                  <a:lumOff val="25000"/>
                </a:schemeClr>
              </a:solidFill>
              <a:latin typeface="黑体" panose="02010609060101010101" pitchFamily="49" charset="-122"/>
              <a:ea typeface="黑体" panose="02010609060101010101" pitchFamily="49" charset="-122"/>
              <a:cs typeface="黑体" panose="02010609060101010101" pitchFamily="49" charset="-122"/>
              <a:sym typeface="+mn-ea"/>
            </a:rPr>
            <a:t>以对系统的基本 认识为依据，用以指导人们研究和处理科学技术问题</a:t>
          </a:r>
        </a:p>
      </dgm:t>
    </dgm:pt>
    <dgm:pt modelId="{B8FE4101-26A6-49BB-B9ED-76DA8BC1F049}" type="parTrans" cxnId="{38234535-5648-40E2-B4D1-5510C26CC3BB}">
      <dgm:prSet/>
      <dgm:spPr/>
    </dgm:pt>
    <dgm:pt modelId="{B915526A-9A21-4530-B612-C7CF8CD3AD0C}" type="sibTrans" cxnId="{38234535-5648-40E2-B4D1-5510C26CC3BB}">
      <dgm:prSet/>
      <dgm:spPr/>
    </dgm:pt>
    <dgm:pt modelId="{C3C8FDB1-2845-4242-8E7B-C320BF545A73}">
      <dgm:prSet phldr="0" custT="1"/>
      <dgm:spPr/>
      <dgm:t>
        <a:bodyPr vert="horz" wrap="square"/>
        <a:lstStyle/>
        <a:p>
          <a:pPr>
            <a:lnSpc>
              <a:spcPct val="100000"/>
            </a:lnSpc>
            <a:spcBef>
              <a:spcPct val="0"/>
            </a:spcBef>
            <a:spcAft>
              <a:spcPct val="35000"/>
            </a:spcAft>
          </a:pPr>
          <a:r>
            <a:rPr lang="zh-CN" sz="1600" b="0" i="0" u="none" baseline="0">
              <a:rtl val="0"/>
            </a:rPr>
            <a:t>模型方法</a:t>
          </a:r>
          <a:endParaRPr lang="zh-CN" altLang="en-US" sz="1600" b="0" i="0" u="none" baseline="0">
            <a:rtl val="0"/>
          </a:endParaRPr>
        </a:p>
      </dgm:t>
    </dgm:pt>
    <dgm:pt modelId="{A26BD936-4C67-4A65-B189-75AC01DA44B1}" type="parTrans" cxnId="{F2A66D5C-2B52-488F-82DC-F904595B765B}">
      <dgm:prSet/>
      <dgm:spPr/>
    </dgm:pt>
    <dgm:pt modelId="{4F6268D9-E88F-47E6-8A3D-60F156950EC0}" type="sibTrans" cxnId="{F2A66D5C-2B52-488F-82DC-F904595B765B}">
      <dgm:prSet/>
      <dgm:spPr/>
    </dgm:pt>
    <dgm:pt modelId="{ACE77A5B-AA89-4176-B9C1-44ECEC7D3E28}">
      <dgm:prSet phldr="0" custT="1"/>
      <dgm:spPr/>
      <dgm:t>
        <a:bodyPr vert="horz" wrap="square"/>
        <a:lstStyle/>
        <a:p>
          <a:pPr>
            <a:lnSpc>
              <a:spcPct val="100000"/>
            </a:lnSpc>
            <a:spcBef>
              <a:spcPct val="0"/>
            </a:spcBef>
            <a:spcAft>
              <a:spcPct val="35000"/>
            </a:spcAft>
          </a:pPr>
          <a:r>
            <a:rPr lang="zh-CN" altLang="en-US" sz="1600" spc="150" dirty="0">
              <a:solidFill>
                <a:schemeClr val="dk1">
                  <a:lumMod val="75000"/>
                  <a:lumOff val="25000"/>
                </a:schemeClr>
              </a:solidFill>
              <a:latin typeface="黑体" panose="02010609060101010101" pitchFamily="49" charset="-122"/>
              <a:ea typeface="黑体" panose="02010609060101010101" pitchFamily="49" charset="-122"/>
              <a:cs typeface="黑体" panose="02010609060101010101" pitchFamily="49" charset="-122"/>
              <a:sym typeface="+mn-ea"/>
            </a:rPr>
            <a:t>指通过建构研究模型，以简化和理想化的形式去揭示原型的形态、特征和本质</a:t>
          </a:r>
        </a:p>
      </dgm:t>
    </dgm:pt>
    <dgm:pt modelId="{1D62CE46-F9D1-4D34-9A14-6FBF58FC9E1C}" type="parTrans" cxnId="{E2C4BC17-8509-4BC3-8C32-E40ECE0EC210}">
      <dgm:prSet/>
      <dgm:spPr/>
    </dgm:pt>
    <dgm:pt modelId="{18CD99F3-DAE9-4E9E-B2F6-69F73C99701D}" type="sibTrans" cxnId="{E2C4BC17-8509-4BC3-8C32-E40ECE0EC210}">
      <dgm:prSet/>
      <dgm:spPr/>
    </dgm:pt>
    <dgm:pt modelId="{AC64B366-5F11-4611-A6C7-A28B129762FF}">
      <dgm:prSet phldr="0" custT="1"/>
      <dgm:spPr/>
      <dgm:t>
        <a:bodyPr vert="horz" wrap="square"/>
        <a:lstStyle/>
        <a:p>
          <a:pPr>
            <a:lnSpc>
              <a:spcPct val="100000"/>
            </a:lnSpc>
            <a:spcBef>
              <a:spcPct val="0"/>
            </a:spcBef>
            <a:spcAft>
              <a:spcPct val="35000"/>
            </a:spcAft>
          </a:pPr>
          <a:r>
            <a:rPr lang="zh-CN" sz="1600" b="0" i="0" u="none" baseline="0">
              <a:rtl val="0"/>
            </a:rPr>
            <a:t>理想化方法</a:t>
          </a:r>
          <a:endParaRPr altLang="en-US" sz="1600"/>
        </a:p>
      </dgm:t>
    </dgm:pt>
    <dgm:pt modelId="{FA73C6F8-7AC8-4903-A1A4-3CCFB74C8A70}" type="parTrans" cxnId="{F1D83273-A0A5-4A77-AF06-7CADA86452CB}">
      <dgm:prSet/>
      <dgm:spPr/>
    </dgm:pt>
    <dgm:pt modelId="{3C9288C8-872C-409F-B373-8950B297D15A}" type="sibTrans" cxnId="{F1D83273-A0A5-4A77-AF06-7CADA86452CB}">
      <dgm:prSet/>
      <dgm:spPr/>
    </dgm:pt>
    <dgm:pt modelId="{23B14A63-C7BD-48C7-9FD8-01128C4A4A46}">
      <dgm:prSet phldr="0" custT="0"/>
      <dgm:spPr/>
      <dgm:t>
        <a:bodyPr vert="horz" wrap="square"/>
        <a:lstStyle/>
        <a:p>
          <a:pPr>
            <a:lnSpc>
              <a:spcPct val="100000"/>
            </a:lnSpc>
            <a:spcBef>
              <a:spcPct val="0"/>
            </a:spcBef>
            <a:spcAft>
              <a:spcPct val="35000"/>
            </a:spcAft>
          </a:pPr>
          <a:r>
            <a:rPr lang="zh-CN" altLang="en-US" spc="150" dirty="0">
              <a:solidFill>
                <a:schemeClr val="dk1">
                  <a:lumMod val="75000"/>
                  <a:lumOff val="25000"/>
                </a:schemeClr>
              </a:solidFill>
              <a:latin typeface="黑体" panose="02010609060101010101" pitchFamily="49" charset="-122"/>
              <a:ea typeface="黑体" panose="02010609060101010101" pitchFamily="49" charset="-122"/>
              <a:cs typeface="黑体" panose="02010609060101010101" pitchFamily="49" charset="-122"/>
              <a:sym typeface="+mn-ea"/>
            </a:rPr>
            <a:t>用与研究对象有差别的、便于处理的简化形式，代替研究对象进行研究。这些方法对科学研究均有不可忽视的作用。</a:t>
          </a:r>
          <a:endParaRPr lang="zh-CN" altLang="en-US" spc="150" dirty="0">
            <a:solidFill>
              <a:schemeClr val="dk1">
                <a:lumMod val="75000"/>
                <a:lumOff val="25000"/>
              </a:schemeClr>
            </a:solidFill>
            <a:latin typeface="黑体" panose="02010609060101010101" pitchFamily="49" charset="-122"/>
            <a:ea typeface="黑体" panose="02010609060101010101" pitchFamily="49" charset="-122"/>
            <a:cs typeface="黑体" panose="02010609060101010101" pitchFamily="49" charset="-122"/>
          </a:endParaRPr>
        </a:p>
      </dgm:t>
    </dgm:pt>
    <dgm:pt modelId="{8BE74CF3-90D3-45FB-8992-AB217F033CB6}" type="parTrans" cxnId="{F659C85D-10AF-4B65-8A83-293F27F00DAB}">
      <dgm:prSet/>
      <dgm:spPr/>
    </dgm:pt>
    <dgm:pt modelId="{B5FA39BF-6851-44BC-9CB8-CE17B37DE5F5}" type="sibTrans" cxnId="{F659C85D-10AF-4B65-8A83-293F27F00DAB}">
      <dgm:prSet/>
      <dgm:spPr/>
    </dgm:pt>
    <dgm:pt modelId="{DF1B0716-48B2-4318-B9E4-E502A2BFC021}" type="pres">
      <dgm:prSet presAssocID="{0FE8A224-3A27-45CC-B1D7-20DAA416D6E5}" presName="hierChild1" presStyleCnt="0">
        <dgm:presLayoutVars>
          <dgm:orgChart val="1"/>
          <dgm:chPref val="1"/>
          <dgm:dir/>
          <dgm:animOne val="branch"/>
          <dgm:animLvl val="lvl"/>
          <dgm:resizeHandles/>
        </dgm:presLayoutVars>
      </dgm:prSet>
      <dgm:spPr/>
    </dgm:pt>
    <dgm:pt modelId="{8C6E474E-9EA0-4C2A-AAD9-C0BF92A4FEB0}" type="pres">
      <dgm:prSet presAssocID="{AA5F017E-E5EC-4EBF-AC27-0172B5C057A8}" presName="hierRoot1" presStyleCnt="0">
        <dgm:presLayoutVars>
          <dgm:hierBranch val="init"/>
        </dgm:presLayoutVars>
      </dgm:prSet>
      <dgm:spPr/>
    </dgm:pt>
    <dgm:pt modelId="{231AECF3-0D9A-441F-97A2-970CCC982349}" type="pres">
      <dgm:prSet presAssocID="{AA5F017E-E5EC-4EBF-AC27-0172B5C057A8}" presName="rootComposite1" presStyleCnt="0"/>
      <dgm:spPr/>
    </dgm:pt>
    <dgm:pt modelId="{E539422C-26C4-46BA-B8ED-56F72C3FF6DB}" type="pres">
      <dgm:prSet presAssocID="{AA5F017E-E5EC-4EBF-AC27-0172B5C057A8}" presName="rootText1" presStyleLbl="node0" presStyleIdx="0" presStyleCnt="1">
        <dgm:presLayoutVars>
          <dgm:chPref val="3"/>
        </dgm:presLayoutVars>
      </dgm:prSet>
      <dgm:spPr/>
    </dgm:pt>
    <dgm:pt modelId="{9499FC12-3E7E-4DDA-B5D8-71D8127AF779}" type="pres">
      <dgm:prSet presAssocID="{AA5F017E-E5EC-4EBF-AC27-0172B5C057A8}" presName="rootConnector1" presStyleLbl="node1" presStyleIdx="0" presStyleCnt="0"/>
      <dgm:spPr/>
    </dgm:pt>
    <dgm:pt modelId="{B729CDAF-3817-4D15-A93A-815BD3AEAA3B}" type="pres">
      <dgm:prSet presAssocID="{AA5F017E-E5EC-4EBF-AC27-0172B5C057A8}" presName="hierChild2" presStyleCnt="0"/>
      <dgm:spPr/>
    </dgm:pt>
    <dgm:pt modelId="{9B2A5FB9-4258-46BF-8CAE-DD5C6751C8D7}" type="pres">
      <dgm:prSet presAssocID="{F232D2ED-03E5-424C-8CCA-77C3AD19D511}" presName="Name37" presStyleLbl="parChTrans1D2" presStyleIdx="0" presStyleCnt="5"/>
      <dgm:spPr/>
    </dgm:pt>
    <dgm:pt modelId="{0A7E89FA-022C-481B-BD35-8691557A6789}" type="pres">
      <dgm:prSet presAssocID="{8E372B9E-DFB5-4918-BFB7-F95584EA46A3}" presName="hierRoot2" presStyleCnt="0">
        <dgm:presLayoutVars>
          <dgm:hierBranch val="init"/>
        </dgm:presLayoutVars>
      </dgm:prSet>
      <dgm:spPr/>
    </dgm:pt>
    <dgm:pt modelId="{6CE90795-EF0D-4228-913A-B515D2E51746}" type="pres">
      <dgm:prSet presAssocID="{8E372B9E-DFB5-4918-BFB7-F95584EA46A3}" presName="rootComposite" presStyleCnt="0"/>
      <dgm:spPr/>
    </dgm:pt>
    <dgm:pt modelId="{FCE9817E-4858-4ABD-A0CE-CC3CBD1A9750}" type="pres">
      <dgm:prSet presAssocID="{8E372B9E-DFB5-4918-BFB7-F95584EA46A3}" presName="rootText" presStyleLbl="node2" presStyleIdx="0" presStyleCnt="5">
        <dgm:presLayoutVars>
          <dgm:chPref val="3"/>
        </dgm:presLayoutVars>
      </dgm:prSet>
      <dgm:spPr/>
    </dgm:pt>
    <dgm:pt modelId="{CD2CB121-8A1E-4188-AC89-8B38AFBAF1B4}" type="pres">
      <dgm:prSet presAssocID="{8E372B9E-DFB5-4918-BFB7-F95584EA46A3}" presName="rootConnector" presStyleLbl="node2" presStyleIdx="0" presStyleCnt="5"/>
      <dgm:spPr/>
    </dgm:pt>
    <dgm:pt modelId="{8F1C4EE3-90E6-4A22-9734-ED895DDD9517}" type="pres">
      <dgm:prSet presAssocID="{8E372B9E-DFB5-4918-BFB7-F95584EA46A3}" presName="hierChild4" presStyleCnt="0"/>
      <dgm:spPr/>
    </dgm:pt>
    <dgm:pt modelId="{A58948D6-9257-4529-A6FB-3596AD1B55F0}" type="pres">
      <dgm:prSet presAssocID="{B19B89AC-2D70-4764-9621-70CC24CBAE20}" presName="Name37" presStyleLbl="parChTrans1D3" presStyleIdx="0" presStyleCnt="5"/>
      <dgm:spPr/>
    </dgm:pt>
    <dgm:pt modelId="{41472E2F-2E4D-45A9-BC9C-FB893399747A}" type="pres">
      <dgm:prSet presAssocID="{0C2BCC80-225B-4F8E-A50D-8C312DADE71B}" presName="hierRoot2" presStyleCnt="0">
        <dgm:presLayoutVars>
          <dgm:hierBranch val="init"/>
        </dgm:presLayoutVars>
      </dgm:prSet>
      <dgm:spPr/>
    </dgm:pt>
    <dgm:pt modelId="{A0EC21E0-F5A1-43AD-89D6-731DB12D0453}" type="pres">
      <dgm:prSet presAssocID="{0C2BCC80-225B-4F8E-A50D-8C312DADE71B}" presName="rootComposite" presStyleCnt="0"/>
      <dgm:spPr/>
    </dgm:pt>
    <dgm:pt modelId="{ECDEC7E8-53ED-454D-AE6F-E898A4C19318}" type="pres">
      <dgm:prSet presAssocID="{0C2BCC80-225B-4F8E-A50D-8C312DADE71B}" presName="rootText" presStyleLbl="node3" presStyleIdx="0" presStyleCnt="5" custScaleX="106939" custScaleY="178434" custLinFactNeighborX="508" custLinFactNeighborY="23523">
        <dgm:presLayoutVars>
          <dgm:chPref val="3"/>
        </dgm:presLayoutVars>
      </dgm:prSet>
      <dgm:spPr/>
    </dgm:pt>
    <dgm:pt modelId="{0FF9B849-C589-4C39-A0FC-52E370AF79F7}" type="pres">
      <dgm:prSet presAssocID="{0C2BCC80-225B-4F8E-A50D-8C312DADE71B}" presName="rootConnector" presStyleLbl="node3" presStyleIdx="0" presStyleCnt="5"/>
      <dgm:spPr/>
    </dgm:pt>
    <dgm:pt modelId="{A5ADA64E-46EE-4AC3-9EC8-34E59574371A}" type="pres">
      <dgm:prSet presAssocID="{0C2BCC80-225B-4F8E-A50D-8C312DADE71B}" presName="hierChild4" presStyleCnt="0"/>
      <dgm:spPr/>
    </dgm:pt>
    <dgm:pt modelId="{E1512AD9-FBC3-466F-ACC6-CD4047C0524E}" type="pres">
      <dgm:prSet presAssocID="{0C2BCC80-225B-4F8E-A50D-8C312DADE71B}" presName="hierChild5" presStyleCnt="0"/>
      <dgm:spPr/>
    </dgm:pt>
    <dgm:pt modelId="{2F55726D-AC03-4F24-B44B-4A2A9A9A0959}" type="pres">
      <dgm:prSet presAssocID="{8E372B9E-DFB5-4918-BFB7-F95584EA46A3}" presName="hierChild5" presStyleCnt="0"/>
      <dgm:spPr/>
    </dgm:pt>
    <dgm:pt modelId="{23279FDC-0F6C-469B-867A-0A03E68EB459}" type="pres">
      <dgm:prSet presAssocID="{5D890357-49D3-49D7-BCAE-525C317AAB9E}" presName="Name37" presStyleLbl="parChTrans1D2" presStyleIdx="1" presStyleCnt="5"/>
      <dgm:spPr/>
    </dgm:pt>
    <dgm:pt modelId="{1A41AD60-76D9-497C-87FE-BAE04FA20AC1}" type="pres">
      <dgm:prSet presAssocID="{2125DCDB-E553-4964-8D8F-E2A5A17A5B29}" presName="hierRoot2" presStyleCnt="0">
        <dgm:presLayoutVars>
          <dgm:hierBranch val="init"/>
        </dgm:presLayoutVars>
      </dgm:prSet>
      <dgm:spPr/>
    </dgm:pt>
    <dgm:pt modelId="{7ECDD46C-68A5-41CC-AA75-41F00977CDFC}" type="pres">
      <dgm:prSet presAssocID="{2125DCDB-E553-4964-8D8F-E2A5A17A5B29}" presName="rootComposite" presStyleCnt="0"/>
      <dgm:spPr/>
    </dgm:pt>
    <dgm:pt modelId="{E3137A93-28B0-485E-81DE-594D934DDC83}" type="pres">
      <dgm:prSet presAssocID="{2125DCDB-E553-4964-8D8F-E2A5A17A5B29}" presName="rootText" presStyleLbl="node2" presStyleIdx="1" presStyleCnt="5">
        <dgm:presLayoutVars>
          <dgm:chPref val="3"/>
        </dgm:presLayoutVars>
      </dgm:prSet>
      <dgm:spPr/>
    </dgm:pt>
    <dgm:pt modelId="{18601C9E-639E-49A4-9905-E4F23240719E}" type="pres">
      <dgm:prSet presAssocID="{2125DCDB-E553-4964-8D8F-E2A5A17A5B29}" presName="rootConnector" presStyleLbl="node2" presStyleIdx="1" presStyleCnt="5"/>
      <dgm:spPr/>
    </dgm:pt>
    <dgm:pt modelId="{80A34130-8E2F-498C-9F07-606CD4EFBF37}" type="pres">
      <dgm:prSet presAssocID="{2125DCDB-E553-4964-8D8F-E2A5A17A5B29}" presName="hierChild4" presStyleCnt="0"/>
      <dgm:spPr/>
    </dgm:pt>
    <dgm:pt modelId="{84C7C7FB-332D-4821-A8BF-2E3C9D99A04D}" type="pres">
      <dgm:prSet presAssocID="{5F9C30C3-8942-4707-8F47-3085908A3489}" presName="Name37" presStyleLbl="parChTrans1D3" presStyleIdx="1" presStyleCnt="5"/>
      <dgm:spPr/>
    </dgm:pt>
    <dgm:pt modelId="{3ADE4F48-6A91-48E4-81F6-18F3E0083C34}" type="pres">
      <dgm:prSet presAssocID="{6ABD2A7C-04D3-47F9-B2A3-CCA9A936A11E}" presName="hierRoot2" presStyleCnt="0">
        <dgm:presLayoutVars>
          <dgm:hierBranch val="init"/>
        </dgm:presLayoutVars>
      </dgm:prSet>
      <dgm:spPr/>
    </dgm:pt>
    <dgm:pt modelId="{31A6C680-495F-44F7-840E-06062C12578A}" type="pres">
      <dgm:prSet presAssocID="{6ABD2A7C-04D3-47F9-B2A3-CCA9A936A11E}" presName="rootComposite" presStyleCnt="0"/>
      <dgm:spPr/>
    </dgm:pt>
    <dgm:pt modelId="{84681DBC-B786-4774-922A-40BCA68E732D}" type="pres">
      <dgm:prSet presAssocID="{6ABD2A7C-04D3-47F9-B2A3-CCA9A936A11E}" presName="rootText" presStyleLbl="node3" presStyleIdx="1" presStyleCnt="5" custScaleX="112869" custScaleY="176134" custLinFactNeighborX="-2034" custLinFactNeighborY="23523">
        <dgm:presLayoutVars>
          <dgm:chPref val="3"/>
        </dgm:presLayoutVars>
      </dgm:prSet>
      <dgm:spPr/>
    </dgm:pt>
    <dgm:pt modelId="{B7E8B756-A162-4671-BC54-49399EF6543B}" type="pres">
      <dgm:prSet presAssocID="{6ABD2A7C-04D3-47F9-B2A3-CCA9A936A11E}" presName="rootConnector" presStyleLbl="node3" presStyleIdx="1" presStyleCnt="5"/>
      <dgm:spPr/>
    </dgm:pt>
    <dgm:pt modelId="{50B6F01C-B683-4529-9CBE-EA5FAF2F8E62}" type="pres">
      <dgm:prSet presAssocID="{6ABD2A7C-04D3-47F9-B2A3-CCA9A936A11E}" presName="hierChild4" presStyleCnt="0"/>
      <dgm:spPr/>
    </dgm:pt>
    <dgm:pt modelId="{64EBDB68-4ACE-43D2-9E6B-B58AB1EB31DF}" type="pres">
      <dgm:prSet presAssocID="{6ABD2A7C-04D3-47F9-B2A3-CCA9A936A11E}" presName="hierChild5" presStyleCnt="0"/>
      <dgm:spPr/>
    </dgm:pt>
    <dgm:pt modelId="{B048922E-7210-49A3-B1E1-0B42C896E6CD}" type="pres">
      <dgm:prSet presAssocID="{2125DCDB-E553-4964-8D8F-E2A5A17A5B29}" presName="hierChild5" presStyleCnt="0"/>
      <dgm:spPr/>
    </dgm:pt>
    <dgm:pt modelId="{1D019E3E-BAC2-446A-8F64-3B3270FADF14}" type="pres">
      <dgm:prSet presAssocID="{77E3C72C-A100-4313-9B76-57AEDC240EA6}" presName="Name37" presStyleLbl="parChTrans1D2" presStyleIdx="2" presStyleCnt="5"/>
      <dgm:spPr/>
    </dgm:pt>
    <dgm:pt modelId="{5DA091AE-539A-495B-AA3D-941849F3F3CC}" type="pres">
      <dgm:prSet presAssocID="{D29CF898-EC83-495D-885B-C0181D9CE323}" presName="hierRoot2" presStyleCnt="0">
        <dgm:presLayoutVars>
          <dgm:hierBranch val="init"/>
        </dgm:presLayoutVars>
      </dgm:prSet>
      <dgm:spPr/>
    </dgm:pt>
    <dgm:pt modelId="{8C35F355-5569-42B7-A76E-642C28EAC5CE}" type="pres">
      <dgm:prSet presAssocID="{D29CF898-EC83-495D-885B-C0181D9CE323}" presName="rootComposite" presStyleCnt="0"/>
      <dgm:spPr/>
    </dgm:pt>
    <dgm:pt modelId="{31C12262-4A62-4747-BEB3-85C49EB7FE93}" type="pres">
      <dgm:prSet presAssocID="{D29CF898-EC83-495D-885B-C0181D9CE323}" presName="rootText" presStyleLbl="node2" presStyleIdx="2" presStyleCnt="5">
        <dgm:presLayoutVars>
          <dgm:chPref val="3"/>
        </dgm:presLayoutVars>
      </dgm:prSet>
      <dgm:spPr/>
    </dgm:pt>
    <dgm:pt modelId="{3A9601C7-ED03-4691-85BD-F5345AD3BC8A}" type="pres">
      <dgm:prSet presAssocID="{D29CF898-EC83-495D-885B-C0181D9CE323}" presName="rootConnector" presStyleLbl="node2" presStyleIdx="2" presStyleCnt="5"/>
      <dgm:spPr/>
    </dgm:pt>
    <dgm:pt modelId="{4DED7678-8190-4570-9026-3F10383C7652}" type="pres">
      <dgm:prSet presAssocID="{D29CF898-EC83-495D-885B-C0181D9CE323}" presName="hierChild4" presStyleCnt="0"/>
      <dgm:spPr/>
    </dgm:pt>
    <dgm:pt modelId="{574DA20A-88D5-41D6-AA69-50DA49993596}" type="pres">
      <dgm:prSet presAssocID="{B8FE4101-26A6-49BB-B9ED-76DA8BC1F049}" presName="Name37" presStyleLbl="parChTrans1D3" presStyleIdx="2" presStyleCnt="5"/>
      <dgm:spPr/>
    </dgm:pt>
    <dgm:pt modelId="{B848A409-BB5B-463D-A416-4EC4BDABDCF9}" type="pres">
      <dgm:prSet presAssocID="{FF1E93FC-921A-4A42-B919-C7AE2F8DB37E}" presName="hierRoot2" presStyleCnt="0">
        <dgm:presLayoutVars>
          <dgm:hierBranch val="init"/>
        </dgm:presLayoutVars>
      </dgm:prSet>
      <dgm:spPr/>
    </dgm:pt>
    <dgm:pt modelId="{57C300DA-8827-463A-BE83-5269B9A55E4C}" type="pres">
      <dgm:prSet presAssocID="{FF1E93FC-921A-4A42-B919-C7AE2F8DB37E}" presName="rootComposite" presStyleCnt="0"/>
      <dgm:spPr/>
    </dgm:pt>
    <dgm:pt modelId="{8F15A6BD-AC11-4B1F-A119-F94AD5995CC0}" type="pres">
      <dgm:prSet presAssocID="{FF1E93FC-921A-4A42-B919-C7AE2F8DB37E}" presName="rootText" presStyleLbl="node3" presStyleIdx="2" presStyleCnt="5" custScaleY="182635" custLinFactNeighborX="1525" custLinFactNeighborY="19388">
        <dgm:presLayoutVars>
          <dgm:chPref val="3"/>
        </dgm:presLayoutVars>
      </dgm:prSet>
      <dgm:spPr/>
    </dgm:pt>
    <dgm:pt modelId="{B875295A-EE01-4FD8-B9AC-D91805E41042}" type="pres">
      <dgm:prSet presAssocID="{FF1E93FC-921A-4A42-B919-C7AE2F8DB37E}" presName="rootConnector" presStyleLbl="node3" presStyleIdx="2" presStyleCnt="5"/>
      <dgm:spPr/>
    </dgm:pt>
    <dgm:pt modelId="{00C5D7EE-9160-45D3-A614-82DBBFF8BF41}" type="pres">
      <dgm:prSet presAssocID="{FF1E93FC-921A-4A42-B919-C7AE2F8DB37E}" presName="hierChild4" presStyleCnt="0"/>
      <dgm:spPr/>
    </dgm:pt>
    <dgm:pt modelId="{5EC8278C-B0CD-4C4A-A3EE-82E73933D4A1}" type="pres">
      <dgm:prSet presAssocID="{FF1E93FC-921A-4A42-B919-C7AE2F8DB37E}" presName="hierChild5" presStyleCnt="0"/>
      <dgm:spPr/>
    </dgm:pt>
    <dgm:pt modelId="{8C64D877-9DB2-4A1C-BA3F-3BFC715F9D61}" type="pres">
      <dgm:prSet presAssocID="{D29CF898-EC83-495D-885B-C0181D9CE323}" presName="hierChild5" presStyleCnt="0"/>
      <dgm:spPr/>
    </dgm:pt>
    <dgm:pt modelId="{58447B52-7AED-4FA0-94D1-CD01D3D94241}" type="pres">
      <dgm:prSet presAssocID="{A26BD936-4C67-4A65-B189-75AC01DA44B1}" presName="Name37" presStyleLbl="parChTrans1D2" presStyleIdx="3" presStyleCnt="5"/>
      <dgm:spPr/>
    </dgm:pt>
    <dgm:pt modelId="{01DC212A-0902-41B2-A070-C9AE869FDCD5}" type="pres">
      <dgm:prSet presAssocID="{C3C8FDB1-2845-4242-8E7B-C320BF545A73}" presName="hierRoot2" presStyleCnt="0">
        <dgm:presLayoutVars>
          <dgm:hierBranch val="init"/>
        </dgm:presLayoutVars>
      </dgm:prSet>
      <dgm:spPr/>
    </dgm:pt>
    <dgm:pt modelId="{AD0CC755-20CD-4217-BE5B-0D81E23DBBD4}" type="pres">
      <dgm:prSet presAssocID="{C3C8FDB1-2845-4242-8E7B-C320BF545A73}" presName="rootComposite" presStyleCnt="0"/>
      <dgm:spPr/>
    </dgm:pt>
    <dgm:pt modelId="{05CDBA09-5D34-48EB-9AFF-8E5FA9CCD1FE}" type="pres">
      <dgm:prSet presAssocID="{C3C8FDB1-2845-4242-8E7B-C320BF545A73}" presName="rootText" presStyleLbl="node2" presStyleIdx="3" presStyleCnt="5">
        <dgm:presLayoutVars>
          <dgm:chPref val="3"/>
        </dgm:presLayoutVars>
      </dgm:prSet>
      <dgm:spPr/>
    </dgm:pt>
    <dgm:pt modelId="{824F1226-84D5-48E9-BBEF-458CADF0A49D}" type="pres">
      <dgm:prSet presAssocID="{C3C8FDB1-2845-4242-8E7B-C320BF545A73}" presName="rootConnector" presStyleLbl="node2" presStyleIdx="3" presStyleCnt="5"/>
      <dgm:spPr/>
    </dgm:pt>
    <dgm:pt modelId="{7249D82B-BA42-4D4F-A195-A36C909D1B9C}" type="pres">
      <dgm:prSet presAssocID="{C3C8FDB1-2845-4242-8E7B-C320BF545A73}" presName="hierChild4" presStyleCnt="0"/>
      <dgm:spPr/>
    </dgm:pt>
    <dgm:pt modelId="{93FB8026-B6D3-4325-891E-14AFA10E0673}" type="pres">
      <dgm:prSet presAssocID="{1D62CE46-F9D1-4D34-9A14-6FBF58FC9E1C}" presName="Name37" presStyleLbl="parChTrans1D3" presStyleIdx="3" presStyleCnt="5"/>
      <dgm:spPr/>
    </dgm:pt>
    <dgm:pt modelId="{0DC54093-0C99-478C-8CB4-1C6876E6DF5B}" type="pres">
      <dgm:prSet presAssocID="{ACE77A5B-AA89-4176-B9C1-44ECEC7D3E28}" presName="hierRoot2" presStyleCnt="0">
        <dgm:presLayoutVars>
          <dgm:hierBranch val="init"/>
        </dgm:presLayoutVars>
      </dgm:prSet>
      <dgm:spPr/>
    </dgm:pt>
    <dgm:pt modelId="{66A8316C-85D1-4DE8-9FE0-236B3150EFF6}" type="pres">
      <dgm:prSet presAssocID="{ACE77A5B-AA89-4176-B9C1-44ECEC7D3E28}" presName="rootComposite" presStyleCnt="0"/>
      <dgm:spPr/>
    </dgm:pt>
    <dgm:pt modelId="{FDD848BD-E0B5-4BE7-9D77-36C8B829BB00}" type="pres">
      <dgm:prSet presAssocID="{ACE77A5B-AA89-4176-B9C1-44ECEC7D3E28}" presName="rootText" presStyleLbl="node3" presStyleIdx="3" presStyleCnt="5" custScaleY="178183" custLinFactNeighborY="20473">
        <dgm:presLayoutVars>
          <dgm:chPref val="3"/>
        </dgm:presLayoutVars>
      </dgm:prSet>
      <dgm:spPr/>
    </dgm:pt>
    <dgm:pt modelId="{4C91ACB4-4345-47A6-983D-023BDEC56301}" type="pres">
      <dgm:prSet presAssocID="{ACE77A5B-AA89-4176-B9C1-44ECEC7D3E28}" presName="rootConnector" presStyleLbl="node3" presStyleIdx="3" presStyleCnt="5"/>
      <dgm:spPr/>
    </dgm:pt>
    <dgm:pt modelId="{A7DD4FED-54D1-444C-8CEA-F58370DE1E1D}" type="pres">
      <dgm:prSet presAssocID="{ACE77A5B-AA89-4176-B9C1-44ECEC7D3E28}" presName="hierChild4" presStyleCnt="0"/>
      <dgm:spPr/>
    </dgm:pt>
    <dgm:pt modelId="{8930DE68-C2D7-4CE8-98C3-A2A963D5D071}" type="pres">
      <dgm:prSet presAssocID="{ACE77A5B-AA89-4176-B9C1-44ECEC7D3E28}" presName="hierChild5" presStyleCnt="0"/>
      <dgm:spPr/>
    </dgm:pt>
    <dgm:pt modelId="{9D40FEAC-5823-478A-A0A0-524707B9DF69}" type="pres">
      <dgm:prSet presAssocID="{C3C8FDB1-2845-4242-8E7B-C320BF545A73}" presName="hierChild5" presStyleCnt="0"/>
      <dgm:spPr/>
    </dgm:pt>
    <dgm:pt modelId="{A41564E7-8BDE-4012-9C53-1868F7E28775}" type="pres">
      <dgm:prSet presAssocID="{FA73C6F8-7AC8-4903-A1A4-3CCFB74C8A70}" presName="Name37" presStyleLbl="parChTrans1D2" presStyleIdx="4" presStyleCnt="5"/>
      <dgm:spPr/>
    </dgm:pt>
    <dgm:pt modelId="{6DBDEC50-435E-4318-8966-FB137239D0B8}" type="pres">
      <dgm:prSet presAssocID="{AC64B366-5F11-4611-A6C7-A28B129762FF}" presName="hierRoot2" presStyleCnt="0">
        <dgm:presLayoutVars>
          <dgm:hierBranch val="init"/>
        </dgm:presLayoutVars>
      </dgm:prSet>
      <dgm:spPr/>
    </dgm:pt>
    <dgm:pt modelId="{73DAA12A-959B-44D6-9972-0E650AB312AD}" type="pres">
      <dgm:prSet presAssocID="{AC64B366-5F11-4611-A6C7-A28B129762FF}" presName="rootComposite" presStyleCnt="0"/>
      <dgm:spPr/>
    </dgm:pt>
    <dgm:pt modelId="{3F0B4D9F-8A4C-4560-9007-10E52B626433}" type="pres">
      <dgm:prSet presAssocID="{AC64B366-5F11-4611-A6C7-A28B129762FF}" presName="rootText" presStyleLbl="node2" presStyleIdx="4" presStyleCnt="5">
        <dgm:presLayoutVars>
          <dgm:chPref val="3"/>
        </dgm:presLayoutVars>
      </dgm:prSet>
      <dgm:spPr/>
    </dgm:pt>
    <dgm:pt modelId="{FE27D55F-47CC-4177-A5E2-FD09829FF8DE}" type="pres">
      <dgm:prSet presAssocID="{AC64B366-5F11-4611-A6C7-A28B129762FF}" presName="rootConnector" presStyleLbl="node2" presStyleIdx="4" presStyleCnt="5"/>
      <dgm:spPr/>
    </dgm:pt>
    <dgm:pt modelId="{E16958A5-3AE3-43FB-BD22-1A0F5F1E4DD0}" type="pres">
      <dgm:prSet presAssocID="{AC64B366-5F11-4611-A6C7-A28B129762FF}" presName="hierChild4" presStyleCnt="0"/>
      <dgm:spPr/>
    </dgm:pt>
    <dgm:pt modelId="{13CC6A7F-CFB4-4215-BFB8-54378DFED34A}" type="pres">
      <dgm:prSet presAssocID="{8BE74CF3-90D3-45FB-8992-AB217F033CB6}" presName="Name37" presStyleLbl="parChTrans1D3" presStyleIdx="4" presStyleCnt="5"/>
      <dgm:spPr/>
    </dgm:pt>
    <dgm:pt modelId="{FC4C5564-D0AF-4C85-B08C-101A8F9DBFBB}" type="pres">
      <dgm:prSet presAssocID="{23B14A63-C7BD-48C7-9FD8-01128C4A4A46}" presName="hierRoot2" presStyleCnt="0">
        <dgm:presLayoutVars>
          <dgm:hierBranch val="init"/>
        </dgm:presLayoutVars>
      </dgm:prSet>
      <dgm:spPr/>
    </dgm:pt>
    <dgm:pt modelId="{6CCEE52F-9DE5-4EB9-869F-36EDF33EA558}" type="pres">
      <dgm:prSet presAssocID="{23B14A63-C7BD-48C7-9FD8-01128C4A4A46}" presName="rootComposite" presStyleCnt="0"/>
      <dgm:spPr/>
    </dgm:pt>
    <dgm:pt modelId="{CB366923-C0BD-413A-8DE1-CA199BAC8D61}" type="pres">
      <dgm:prSet presAssocID="{23B14A63-C7BD-48C7-9FD8-01128C4A4A46}" presName="rootText" presStyleLbl="node3" presStyleIdx="4" presStyleCnt="5" custScaleY="176415" custLinFactNeighborX="-509" custLinFactNeighborY="20473">
        <dgm:presLayoutVars>
          <dgm:chPref val="3"/>
        </dgm:presLayoutVars>
      </dgm:prSet>
      <dgm:spPr/>
    </dgm:pt>
    <dgm:pt modelId="{DEBF6073-831E-484B-AC16-8389A0A55E1B}" type="pres">
      <dgm:prSet presAssocID="{23B14A63-C7BD-48C7-9FD8-01128C4A4A46}" presName="rootConnector" presStyleLbl="node3" presStyleIdx="4" presStyleCnt="5"/>
      <dgm:spPr/>
    </dgm:pt>
    <dgm:pt modelId="{00C0379F-FA9E-4464-89CF-DA1D6C727645}" type="pres">
      <dgm:prSet presAssocID="{23B14A63-C7BD-48C7-9FD8-01128C4A4A46}" presName="hierChild4" presStyleCnt="0"/>
      <dgm:spPr/>
    </dgm:pt>
    <dgm:pt modelId="{DCFD6A3C-9C14-4BFD-8114-021BB1E777CB}" type="pres">
      <dgm:prSet presAssocID="{23B14A63-C7BD-48C7-9FD8-01128C4A4A46}" presName="hierChild5" presStyleCnt="0"/>
      <dgm:spPr/>
    </dgm:pt>
    <dgm:pt modelId="{77108659-D30A-492A-8473-6631841266C5}" type="pres">
      <dgm:prSet presAssocID="{AC64B366-5F11-4611-A6C7-A28B129762FF}" presName="hierChild5" presStyleCnt="0"/>
      <dgm:spPr/>
    </dgm:pt>
    <dgm:pt modelId="{356252E0-72C1-4C5A-9FEC-3175C6139459}" type="pres">
      <dgm:prSet presAssocID="{AA5F017E-E5EC-4EBF-AC27-0172B5C057A8}" presName="hierChild3" presStyleCnt="0"/>
      <dgm:spPr/>
    </dgm:pt>
  </dgm:ptLst>
  <dgm:cxnLst>
    <dgm:cxn modelId="{F28A8702-93A0-40E2-AB46-99564B48D218}" type="presOf" srcId="{6ABD2A7C-04D3-47F9-B2A3-CCA9A936A11E}" destId="{84681DBC-B786-4774-922A-40BCA68E732D}" srcOrd="1" destOrd="0" presId="urn:microsoft.com/office/officeart/2005/8/layout/orgChart1#1"/>
    <dgm:cxn modelId="{88FCD308-C50E-42B8-BF8B-C93B028B5293}" type="presOf" srcId="{6ABD2A7C-04D3-47F9-B2A3-CCA9A936A11E}" destId="{B7E8B756-A162-4671-BC54-49399EF6543B}" srcOrd="2" destOrd="0" presId="urn:microsoft.com/office/officeart/2005/8/layout/orgChart1#1"/>
    <dgm:cxn modelId="{6C1A160E-7A95-423C-8B2B-7D7F2DE44E12}" type="presOf" srcId="{FF1E93FC-921A-4A42-B919-C7AE2F8DB37E}" destId="{8F15A6BD-AC11-4B1F-A119-F94AD5995CC0}" srcOrd="1" destOrd="0" presId="urn:microsoft.com/office/officeart/2005/8/layout/orgChart1#1"/>
    <dgm:cxn modelId="{BC20490F-79D1-4EF0-A6B4-1E17BF41622F}" type="presOf" srcId="{C3C8FDB1-2845-4242-8E7B-C320BF545A73}" destId="{824F1226-84D5-48E9-BBEF-458CADF0A49D}" srcOrd="2" destOrd="0" presId="urn:microsoft.com/office/officeart/2005/8/layout/orgChart1#1"/>
    <dgm:cxn modelId="{63779C10-0676-4839-9F8E-CE6D655525D5}" type="presOf" srcId="{FA73C6F8-7AC8-4903-A1A4-3CCFB74C8A70}" destId="{A41564E7-8BDE-4012-9C53-1868F7E28775}" srcOrd="0" destOrd="0" presId="urn:microsoft.com/office/officeart/2005/8/layout/orgChart1#1"/>
    <dgm:cxn modelId="{77764416-B3F5-4DFB-A60C-4BCA2A36D5D5}" type="presOf" srcId="{D29CF898-EC83-495D-885B-C0181D9CE323}" destId="{3A9601C7-ED03-4691-85BD-F5345AD3BC8A}" srcOrd="2" destOrd="0" presId="urn:microsoft.com/office/officeart/2005/8/layout/orgChart1#1"/>
    <dgm:cxn modelId="{2821D816-CB8F-42C5-AE10-11EFDFE27628}" type="presOf" srcId="{1D62CE46-F9D1-4D34-9A14-6FBF58FC9E1C}" destId="{93FB8026-B6D3-4325-891E-14AFA10E0673}" srcOrd="0" destOrd="0" presId="urn:microsoft.com/office/officeart/2005/8/layout/orgChart1#1"/>
    <dgm:cxn modelId="{E2C4BC17-8509-4BC3-8C32-E40ECE0EC210}" srcId="{C3C8FDB1-2845-4242-8E7B-C320BF545A73}" destId="{ACE77A5B-AA89-4176-B9C1-44ECEC7D3E28}" srcOrd="0" destOrd="0" parTransId="{1D62CE46-F9D1-4D34-9A14-6FBF58FC9E1C}" sibTransId="{18CD99F3-DAE9-4E9E-B2F6-69F73C99701D}"/>
    <dgm:cxn modelId="{B3A3EB1D-0560-43B7-AF38-89A64FF0E784}" type="presOf" srcId="{8E372B9E-DFB5-4918-BFB7-F95584EA46A3}" destId="{6CE90795-EF0D-4228-913A-B515D2E51746}" srcOrd="0" destOrd="0" presId="urn:microsoft.com/office/officeart/2005/8/layout/orgChart1#1"/>
    <dgm:cxn modelId="{DA397C1E-49B3-44C6-998D-B0548BB50F87}" type="presOf" srcId="{B19B89AC-2D70-4764-9621-70CC24CBAE20}" destId="{A58948D6-9257-4529-A6FB-3596AD1B55F0}" srcOrd="0" destOrd="0" presId="urn:microsoft.com/office/officeart/2005/8/layout/orgChart1#1"/>
    <dgm:cxn modelId="{2479D421-6D27-44DC-ADFE-A8406209FF93}" type="presOf" srcId="{23B14A63-C7BD-48C7-9FD8-01128C4A4A46}" destId="{CB366923-C0BD-413A-8DE1-CA199BAC8D61}" srcOrd="1" destOrd="0" presId="urn:microsoft.com/office/officeart/2005/8/layout/orgChart1#1"/>
    <dgm:cxn modelId="{3BCD4B27-F499-4F8A-8FEB-602D07E01B95}" type="presOf" srcId="{23B14A63-C7BD-48C7-9FD8-01128C4A4A46}" destId="{DEBF6073-831E-484B-AC16-8389A0A55E1B}" srcOrd="2" destOrd="0" presId="urn:microsoft.com/office/officeart/2005/8/layout/orgChart1#1"/>
    <dgm:cxn modelId="{22522D28-2347-445C-88A2-84AD28AC20B4}" type="presOf" srcId="{D29CF898-EC83-495D-885B-C0181D9CE323}" destId="{31C12262-4A62-4747-BEB3-85C49EB7FE93}" srcOrd="1" destOrd="0" presId="urn:microsoft.com/office/officeart/2005/8/layout/orgChart1#1"/>
    <dgm:cxn modelId="{2E32C02D-7EEC-4171-BD65-FF39679E70FA}" srcId="{8E372B9E-DFB5-4918-BFB7-F95584EA46A3}" destId="{0C2BCC80-225B-4F8E-A50D-8C312DADE71B}" srcOrd="0" destOrd="0" parTransId="{B19B89AC-2D70-4764-9621-70CC24CBAE20}" sibTransId="{6061A956-4DDE-4B1B-AF95-4AEA43C309A7}"/>
    <dgm:cxn modelId="{93553230-1D85-4CBA-AB55-8C4BC800B646}" type="presOf" srcId="{23B14A63-C7BD-48C7-9FD8-01128C4A4A46}" destId="{6CCEE52F-9DE5-4EB9-869F-36EDF33EA558}" srcOrd="0" destOrd="0" presId="urn:microsoft.com/office/officeart/2005/8/layout/orgChart1#1"/>
    <dgm:cxn modelId="{38234535-5648-40E2-B4D1-5510C26CC3BB}" srcId="{D29CF898-EC83-495D-885B-C0181D9CE323}" destId="{FF1E93FC-921A-4A42-B919-C7AE2F8DB37E}" srcOrd="0" destOrd="0" parTransId="{B8FE4101-26A6-49BB-B9ED-76DA8BC1F049}" sibTransId="{B915526A-9A21-4530-B612-C7CF8CD3AD0C}"/>
    <dgm:cxn modelId="{2F13A739-1F72-4E43-94E3-98E6E7F4FC62}" type="presOf" srcId="{8E372B9E-DFB5-4918-BFB7-F95584EA46A3}" destId="{FCE9817E-4858-4ABD-A0CE-CC3CBD1A9750}" srcOrd="1" destOrd="0" presId="urn:microsoft.com/office/officeart/2005/8/layout/orgChart1#1"/>
    <dgm:cxn modelId="{77D78040-AFE3-4E57-A855-257A9EE63CDD}" type="presOf" srcId="{AA5F017E-E5EC-4EBF-AC27-0172B5C057A8}" destId="{E539422C-26C4-46BA-B8ED-56F72C3FF6DB}" srcOrd="1" destOrd="0" presId="urn:microsoft.com/office/officeart/2005/8/layout/orgChart1#1"/>
    <dgm:cxn modelId="{F2A66D5C-2B52-488F-82DC-F904595B765B}" srcId="{AA5F017E-E5EC-4EBF-AC27-0172B5C057A8}" destId="{C3C8FDB1-2845-4242-8E7B-C320BF545A73}" srcOrd="3" destOrd="0" parTransId="{A26BD936-4C67-4A65-B189-75AC01DA44B1}" sibTransId="{4F6268D9-E88F-47E6-8A3D-60F156950EC0}"/>
    <dgm:cxn modelId="{F659C85D-10AF-4B65-8A83-293F27F00DAB}" srcId="{AC64B366-5F11-4611-A6C7-A28B129762FF}" destId="{23B14A63-C7BD-48C7-9FD8-01128C4A4A46}" srcOrd="0" destOrd="0" parTransId="{8BE74CF3-90D3-45FB-8992-AB217F033CB6}" sibTransId="{B5FA39BF-6851-44BC-9CB8-CE17B37DE5F5}"/>
    <dgm:cxn modelId="{B4CCF45F-747A-4720-A07C-A082404348DE}" type="presOf" srcId="{0C2BCC80-225B-4F8E-A50D-8C312DADE71B}" destId="{ECDEC7E8-53ED-454D-AE6F-E898A4C19318}" srcOrd="1" destOrd="0" presId="urn:microsoft.com/office/officeart/2005/8/layout/orgChart1#1"/>
    <dgm:cxn modelId="{A23C8241-E53E-46DC-AE4D-1761A9355E28}" type="presOf" srcId="{AC64B366-5F11-4611-A6C7-A28B129762FF}" destId="{73DAA12A-959B-44D6-9972-0E650AB312AD}" srcOrd="0" destOrd="0" presId="urn:microsoft.com/office/officeart/2005/8/layout/orgChart1#1"/>
    <dgm:cxn modelId="{68E21364-D27C-4AC2-B01F-02D4D9E98F76}" type="presOf" srcId="{AC64B366-5F11-4611-A6C7-A28B129762FF}" destId="{FE27D55F-47CC-4177-A5E2-FD09829FF8DE}" srcOrd="2" destOrd="0" presId="urn:microsoft.com/office/officeart/2005/8/layout/orgChart1#1"/>
    <dgm:cxn modelId="{697CE346-6078-48E4-9A0D-D3A40997C31F}" type="presOf" srcId="{2125DCDB-E553-4964-8D8F-E2A5A17A5B29}" destId="{7ECDD46C-68A5-41CC-AA75-41F00977CDFC}" srcOrd="0" destOrd="0" presId="urn:microsoft.com/office/officeart/2005/8/layout/orgChart1#1"/>
    <dgm:cxn modelId="{24554368-18AE-460E-952C-9EB661E137CD}" type="presOf" srcId="{6ABD2A7C-04D3-47F9-B2A3-CCA9A936A11E}" destId="{31A6C680-495F-44F7-840E-06062C12578A}" srcOrd="0" destOrd="0" presId="urn:microsoft.com/office/officeart/2005/8/layout/orgChart1#1"/>
    <dgm:cxn modelId="{1F25466D-A557-47B3-9441-05636BE44BE4}" type="presOf" srcId="{2125DCDB-E553-4964-8D8F-E2A5A17A5B29}" destId="{18601C9E-639E-49A4-9905-E4F23240719E}" srcOrd="2" destOrd="0" presId="urn:microsoft.com/office/officeart/2005/8/layout/orgChart1#1"/>
    <dgm:cxn modelId="{4F9EAD6D-423C-4AA2-819C-5A83B342BA30}" type="presOf" srcId="{77E3C72C-A100-4313-9B76-57AEDC240EA6}" destId="{1D019E3E-BAC2-446A-8F64-3B3270FADF14}" srcOrd="0" destOrd="0" presId="urn:microsoft.com/office/officeart/2005/8/layout/orgChart1#1"/>
    <dgm:cxn modelId="{F1D83273-A0A5-4A77-AF06-7CADA86452CB}" srcId="{AA5F017E-E5EC-4EBF-AC27-0172B5C057A8}" destId="{AC64B366-5F11-4611-A6C7-A28B129762FF}" srcOrd="4" destOrd="0" parTransId="{FA73C6F8-7AC8-4903-A1A4-3CCFB74C8A70}" sibTransId="{3C9288C8-872C-409F-B373-8950B297D15A}"/>
    <dgm:cxn modelId="{32D11354-1A85-4562-A222-008884D81181}" type="presOf" srcId="{F232D2ED-03E5-424C-8CCA-77C3AD19D511}" destId="{9B2A5FB9-4258-46BF-8CAE-DD5C6751C8D7}" srcOrd="0" destOrd="0" presId="urn:microsoft.com/office/officeart/2005/8/layout/orgChart1#1"/>
    <dgm:cxn modelId="{B9660A7A-88B4-432E-B722-EEE55475C0E1}" srcId="{AA5F017E-E5EC-4EBF-AC27-0172B5C057A8}" destId="{8E372B9E-DFB5-4918-BFB7-F95584EA46A3}" srcOrd="0" destOrd="0" parTransId="{F232D2ED-03E5-424C-8CCA-77C3AD19D511}" sibTransId="{5E4BAF8A-EC1A-4991-895D-7DC0BBABF6AB}"/>
    <dgm:cxn modelId="{A2F5C983-D7FA-49DE-BBF9-3FB81D88FB64}" type="presOf" srcId="{A26BD936-4C67-4A65-B189-75AC01DA44B1}" destId="{58447B52-7AED-4FA0-94D1-CD01D3D94241}" srcOrd="0" destOrd="0" presId="urn:microsoft.com/office/officeart/2005/8/layout/orgChart1#1"/>
    <dgm:cxn modelId="{58A05887-6A1A-4B3B-A316-E1ACAD29AD52}" type="presOf" srcId="{0C2BCC80-225B-4F8E-A50D-8C312DADE71B}" destId="{A0EC21E0-F5A1-43AD-89D6-731DB12D0453}" srcOrd="0" destOrd="0" presId="urn:microsoft.com/office/officeart/2005/8/layout/orgChart1#1"/>
    <dgm:cxn modelId="{364CE593-DD26-43A3-84BD-7DDE53076C0F}" type="presOf" srcId="{8E372B9E-DFB5-4918-BFB7-F95584EA46A3}" destId="{CD2CB121-8A1E-4188-AC89-8B38AFBAF1B4}" srcOrd="2" destOrd="0" presId="urn:microsoft.com/office/officeart/2005/8/layout/orgChart1#1"/>
    <dgm:cxn modelId="{0F43B1A8-C209-45A4-BCA5-12B659B5CB4F}" type="presOf" srcId="{0FE8A224-3A27-45CC-B1D7-20DAA416D6E5}" destId="{DF1B0716-48B2-4318-B9E4-E502A2BFC021}" srcOrd="0" destOrd="0" presId="urn:microsoft.com/office/officeart/2005/8/layout/orgChart1#1"/>
    <dgm:cxn modelId="{A1481AAB-2BAF-49A3-AA28-3B01EBD76363}" type="presOf" srcId="{AA5F017E-E5EC-4EBF-AC27-0172B5C057A8}" destId="{231AECF3-0D9A-441F-97A2-970CCC982349}" srcOrd="0" destOrd="0" presId="urn:microsoft.com/office/officeart/2005/8/layout/orgChart1#1"/>
    <dgm:cxn modelId="{BE649EAF-C990-41AD-9208-B5EFC9863A78}" type="presOf" srcId="{5F9C30C3-8942-4707-8F47-3085908A3489}" destId="{84C7C7FB-332D-4821-A8BF-2E3C9D99A04D}" srcOrd="0" destOrd="0" presId="urn:microsoft.com/office/officeart/2005/8/layout/orgChart1#1"/>
    <dgm:cxn modelId="{FEE3A0AF-3B75-4665-8355-087E740E72BE}" type="presOf" srcId="{D29CF898-EC83-495D-885B-C0181D9CE323}" destId="{8C35F355-5569-42B7-A76E-642C28EAC5CE}" srcOrd="0" destOrd="0" presId="urn:microsoft.com/office/officeart/2005/8/layout/orgChart1#1"/>
    <dgm:cxn modelId="{5F9D76BA-FBA7-41FD-B160-701FAA30B5A8}" type="presOf" srcId="{ACE77A5B-AA89-4176-B9C1-44ECEC7D3E28}" destId="{FDD848BD-E0B5-4BE7-9D77-36C8B829BB00}" srcOrd="1" destOrd="0" presId="urn:microsoft.com/office/officeart/2005/8/layout/orgChart1#1"/>
    <dgm:cxn modelId="{CEF0D5BF-706F-4280-9176-DD6A3CDE847D}" srcId="{0FE8A224-3A27-45CC-B1D7-20DAA416D6E5}" destId="{AA5F017E-E5EC-4EBF-AC27-0172B5C057A8}" srcOrd="0" destOrd="0" parTransId="{FF22C418-434A-4333-A14C-753DCEB9F71B}" sibTransId="{FE3B15D7-98B8-48FA-BBDB-15458AA56EA1}"/>
    <dgm:cxn modelId="{198F27C4-39CA-40DB-959E-8D44E8210E09}" type="presOf" srcId="{8BE74CF3-90D3-45FB-8992-AB217F033CB6}" destId="{13CC6A7F-CFB4-4215-BFB8-54378DFED34A}" srcOrd="0" destOrd="0" presId="urn:microsoft.com/office/officeart/2005/8/layout/orgChart1#1"/>
    <dgm:cxn modelId="{8086FDC5-51A3-4817-A6D8-BB90E80924C9}" type="presOf" srcId="{2125DCDB-E553-4964-8D8F-E2A5A17A5B29}" destId="{E3137A93-28B0-485E-81DE-594D934DDC83}" srcOrd="1" destOrd="0" presId="urn:microsoft.com/office/officeart/2005/8/layout/orgChart1#1"/>
    <dgm:cxn modelId="{4A71D9C7-8F97-4700-B312-3AFD7DB4ED3A}" type="presOf" srcId="{ACE77A5B-AA89-4176-B9C1-44ECEC7D3E28}" destId="{66A8316C-85D1-4DE8-9FE0-236B3150EFF6}" srcOrd="0" destOrd="0" presId="urn:microsoft.com/office/officeart/2005/8/layout/orgChart1#1"/>
    <dgm:cxn modelId="{6D5B34CB-E6E6-492E-8B79-ACDF149674EE}" type="presOf" srcId="{0C2BCC80-225B-4F8E-A50D-8C312DADE71B}" destId="{0FF9B849-C589-4C39-A0FC-52E370AF79F7}" srcOrd="2" destOrd="0" presId="urn:microsoft.com/office/officeart/2005/8/layout/orgChart1#1"/>
    <dgm:cxn modelId="{992C5BCC-D332-4BE0-B05F-BD78A8CBB925}" type="presOf" srcId="{ACE77A5B-AA89-4176-B9C1-44ECEC7D3E28}" destId="{4C91ACB4-4345-47A6-983D-023BDEC56301}" srcOrd="2" destOrd="0" presId="urn:microsoft.com/office/officeart/2005/8/layout/orgChart1#1"/>
    <dgm:cxn modelId="{E9256ED6-1282-46A8-8FE8-D9E6CF2BEEE3}" type="presOf" srcId="{C3C8FDB1-2845-4242-8E7B-C320BF545A73}" destId="{AD0CC755-20CD-4217-BE5B-0D81E23DBBD4}" srcOrd="0" destOrd="0" presId="urn:microsoft.com/office/officeart/2005/8/layout/orgChart1#1"/>
    <dgm:cxn modelId="{DF02EAD6-8B60-4D3E-A0EC-3C11E57B4C54}" srcId="{2125DCDB-E553-4964-8D8F-E2A5A17A5B29}" destId="{6ABD2A7C-04D3-47F9-B2A3-CCA9A936A11E}" srcOrd="0" destOrd="0" parTransId="{5F9C30C3-8942-4707-8F47-3085908A3489}" sibTransId="{2E53E05E-45BC-4586-80D3-5BCA7851AE68}"/>
    <dgm:cxn modelId="{8A9D9ED7-8DD8-4522-B938-7529C464A9C6}" type="presOf" srcId="{FF1E93FC-921A-4A42-B919-C7AE2F8DB37E}" destId="{57C300DA-8827-463A-BE83-5269B9A55E4C}" srcOrd="0" destOrd="0" presId="urn:microsoft.com/office/officeart/2005/8/layout/orgChart1#1"/>
    <dgm:cxn modelId="{51F55FD8-1046-46A0-B37C-A535FA74B136}" type="presOf" srcId="{FF1E93FC-921A-4A42-B919-C7AE2F8DB37E}" destId="{B875295A-EE01-4FD8-B9AC-D91805E41042}" srcOrd="2" destOrd="0" presId="urn:microsoft.com/office/officeart/2005/8/layout/orgChart1#1"/>
    <dgm:cxn modelId="{81DBC2DA-78A9-4813-924A-D5D99BB5FA37}" type="presOf" srcId="{B8FE4101-26A6-49BB-B9ED-76DA8BC1F049}" destId="{574DA20A-88D5-41D6-AA69-50DA49993596}" srcOrd="0" destOrd="0" presId="urn:microsoft.com/office/officeart/2005/8/layout/orgChart1#1"/>
    <dgm:cxn modelId="{06FDC4DD-1A09-4966-A8F3-6C915C004F77}" srcId="{AA5F017E-E5EC-4EBF-AC27-0172B5C057A8}" destId="{D29CF898-EC83-495D-885B-C0181D9CE323}" srcOrd="2" destOrd="0" parTransId="{77E3C72C-A100-4313-9B76-57AEDC240EA6}" sibTransId="{F40507E8-E7D3-45AC-97FB-D9531EA53C2C}"/>
    <dgm:cxn modelId="{6C6E6CE0-6BA4-43D7-B981-AABF871A7CFD}" type="presOf" srcId="{C3C8FDB1-2845-4242-8E7B-C320BF545A73}" destId="{05CDBA09-5D34-48EB-9AFF-8E5FA9CCD1FE}" srcOrd="1" destOrd="0" presId="urn:microsoft.com/office/officeart/2005/8/layout/orgChart1#1"/>
    <dgm:cxn modelId="{23A8F6E5-EF99-4807-980C-B19F385A4ADE}" type="presOf" srcId="{5D890357-49D3-49D7-BCAE-525C317AAB9E}" destId="{23279FDC-0F6C-469B-867A-0A03E68EB459}" srcOrd="0" destOrd="0" presId="urn:microsoft.com/office/officeart/2005/8/layout/orgChart1#1"/>
    <dgm:cxn modelId="{E34852EA-532C-4786-83F7-34CCF8F097F2}" type="presOf" srcId="{AC64B366-5F11-4611-A6C7-A28B129762FF}" destId="{3F0B4D9F-8A4C-4560-9007-10E52B626433}" srcOrd="1" destOrd="0" presId="urn:microsoft.com/office/officeart/2005/8/layout/orgChart1#1"/>
    <dgm:cxn modelId="{96147DF3-5E70-410C-B32E-5EA39F65C003}" srcId="{AA5F017E-E5EC-4EBF-AC27-0172B5C057A8}" destId="{2125DCDB-E553-4964-8D8F-E2A5A17A5B29}" srcOrd="1" destOrd="0" parTransId="{5D890357-49D3-49D7-BCAE-525C317AAB9E}" sibTransId="{163743E1-8CB6-48EF-B702-7421A5BFFD98}"/>
    <dgm:cxn modelId="{3AC784FA-0A94-43FE-AA6A-732EC555D399}" type="presOf" srcId="{AA5F017E-E5EC-4EBF-AC27-0172B5C057A8}" destId="{9499FC12-3E7E-4DDA-B5D8-71D8127AF779}" srcOrd="2" destOrd="0" presId="urn:microsoft.com/office/officeart/2005/8/layout/orgChart1#1"/>
    <dgm:cxn modelId="{3DEDA348-43DA-4546-8FEE-7962E17C4C6E}" type="presParOf" srcId="{DF1B0716-48B2-4318-B9E4-E502A2BFC021}" destId="{8C6E474E-9EA0-4C2A-AAD9-C0BF92A4FEB0}" srcOrd="0" destOrd="0" presId="urn:microsoft.com/office/officeart/2005/8/layout/orgChart1#1"/>
    <dgm:cxn modelId="{1526DF15-A8B8-49D7-A314-55A07A9EE44C}" type="presParOf" srcId="{8C6E474E-9EA0-4C2A-AAD9-C0BF92A4FEB0}" destId="{231AECF3-0D9A-441F-97A2-970CCC982349}" srcOrd="0" destOrd="0" presId="urn:microsoft.com/office/officeart/2005/8/layout/orgChart1#1"/>
    <dgm:cxn modelId="{E6122573-73CF-4329-B503-A6C82E19A1A4}" type="presParOf" srcId="{231AECF3-0D9A-441F-97A2-970CCC982349}" destId="{E539422C-26C4-46BA-B8ED-56F72C3FF6DB}" srcOrd="0" destOrd="0" presId="urn:microsoft.com/office/officeart/2005/8/layout/orgChart1#1"/>
    <dgm:cxn modelId="{F6EA6EE5-0065-4D0E-B4FF-C3138AA5892E}" type="presParOf" srcId="{231AECF3-0D9A-441F-97A2-970CCC982349}" destId="{9499FC12-3E7E-4DDA-B5D8-71D8127AF779}" srcOrd="1" destOrd="0" presId="urn:microsoft.com/office/officeart/2005/8/layout/orgChart1#1"/>
    <dgm:cxn modelId="{F4E062FC-A64C-43F6-A703-8E6BBBA747C2}" type="presParOf" srcId="{8C6E474E-9EA0-4C2A-AAD9-C0BF92A4FEB0}" destId="{B729CDAF-3817-4D15-A93A-815BD3AEAA3B}" srcOrd="1" destOrd="0" presId="urn:microsoft.com/office/officeart/2005/8/layout/orgChart1#1"/>
    <dgm:cxn modelId="{94BD3D8C-EC60-49F1-9146-2F05137743CF}" type="presParOf" srcId="{B729CDAF-3817-4D15-A93A-815BD3AEAA3B}" destId="{9B2A5FB9-4258-46BF-8CAE-DD5C6751C8D7}" srcOrd="0" destOrd="0" presId="urn:microsoft.com/office/officeart/2005/8/layout/orgChart1#1"/>
    <dgm:cxn modelId="{4C9B1C54-C0D3-47E7-B876-A46374B8223E}" type="presParOf" srcId="{B729CDAF-3817-4D15-A93A-815BD3AEAA3B}" destId="{0A7E89FA-022C-481B-BD35-8691557A6789}" srcOrd="1" destOrd="0" presId="urn:microsoft.com/office/officeart/2005/8/layout/orgChart1#1"/>
    <dgm:cxn modelId="{297B758C-75C5-41ED-BBF5-881FE3D365D3}" type="presParOf" srcId="{0A7E89FA-022C-481B-BD35-8691557A6789}" destId="{6CE90795-EF0D-4228-913A-B515D2E51746}" srcOrd="0" destOrd="0" presId="urn:microsoft.com/office/officeart/2005/8/layout/orgChart1#1"/>
    <dgm:cxn modelId="{A364276A-DD53-4376-B32D-B72CD04E354F}" type="presParOf" srcId="{6CE90795-EF0D-4228-913A-B515D2E51746}" destId="{FCE9817E-4858-4ABD-A0CE-CC3CBD1A9750}" srcOrd="0" destOrd="0" presId="urn:microsoft.com/office/officeart/2005/8/layout/orgChart1#1"/>
    <dgm:cxn modelId="{F635C4FC-1144-4FED-B8E8-3976021F8F58}" type="presParOf" srcId="{6CE90795-EF0D-4228-913A-B515D2E51746}" destId="{CD2CB121-8A1E-4188-AC89-8B38AFBAF1B4}" srcOrd="1" destOrd="0" presId="urn:microsoft.com/office/officeart/2005/8/layout/orgChart1#1"/>
    <dgm:cxn modelId="{3910AAA3-0500-4289-8300-22F89DD33236}" type="presParOf" srcId="{0A7E89FA-022C-481B-BD35-8691557A6789}" destId="{8F1C4EE3-90E6-4A22-9734-ED895DDD9517}" srcOrd="1" destOrd="0" presId="urn:microsoft.com/office/officeart/2005/8/layout/orgChart1#1"/>
    <dgm:cxn modelId="{AC73B58C-0320-4033-9298-5277E04AA6E9}" type="presParOf" srcId="{8F1C4EE3-90E6-4A22-9734-ED895DDD9517}" destId="{A58948D6-9257-4529-A6FB-3596AD1B55F0}" srcOrd="0" destOrd="0" presId="urn:microsoft.com/office/officeart/2005/8/layout/orgChart1#1"/>
    <dgm:cxn modelId="{C482CCAF-C6EB-4B1D-B5B3-41263F9C1BFC}" type="presParOf" srcId="{8F1C4EE3-90E6-4A22-9734-ED895DDD9517}" destId="{41472E2F-2E4D-45A9-BC9C-FB893399747A}" srcOrd="1" destOrd="0" presId="urn:microsoft.com/office/officeart/2005/8/layout/orgChart1#1"/>
    <dgm:cxn modelId="{4E6CA914-7B85-4215-B4C3-C2ACB065D2F1}" type="presParOf" srcId="{41472E2F-2E4D-45A9-BC9C-FB893399747A}" destId="{A0EC21E0-F5A1-43AD-89D6-731DB12D0453}" srcOrd="0" destOrd="0" presId="urn:microsoft.com/office/officeart/2005/8/layout/orgChart1#1"/>
    <dgm:cxn modelId="{67E2F21A-E2A1-49D4-9F6E-5C6925CB69FA}" type="presParOf" srcId="{A0EC21E0-F5A1-43AD-89D6-731DB12D0453}" destId="{ECDEC7E8-53ED-454D-AE6F-E898A4C19318}" srcOrd="0" destOrd="0" presId="urn:microsoft.com/office/officeart/2005/8/layout/orgChart1#1"/>
    <dgm:cxn modelId="{EDEA6B2D-E39A-4BDA-B66F-0CA5E62D1F6C}" type="presParOf" srcId="{A0EC21E0-F5A1-43AD-89D6-731DB12D0453}" destId="{0FF9B849-C589-4C39-A0FC-52E370AF79F7}" srcOrd="1" destOrd="0" presId="urn:microsoft.com/office/officeart/2005/8/layout/orgChart1#1"/>
    <dgm:cxn modelId="{B97256A5-39F5-4EBD-8E6F-46EDF0C66ADE}" type="presParOf" srcId="{41472E2F-2E4D-45A9-BC9C-FB893399747A}" destId="{A5ADA64E-46EE-4AC3-9EC8-34E59574371A}" srcOrd="1" destOrd="0" presId="urn:microsoft.com/office/officeart/2005/8/layout/orgChart1#1"/>
    <dgm:cxn modelId="{32CA82FF-6FDA-4025-8A1E-AB9A477FE39D}" type="presParOf" srcId="{41472E2F-2E4D-45A9-BC9C-FB893399747A}" destId="{E1512AD9-FBC3-466F-ACC6-CD4047C0524E}" srcOrd="2" destOrd="0" presId="urn:microsoft.com/office/officeart/2005/8/layout/orgChart1#1"/>
    <dgm:cxn modelId="{4CBA384F-844B-4046-9F33-B268979795E5}" type="presParOf" srcId="{0A7E89FA-022C-481B-BD35-8691557A6789}" destId="{2F55726D-AC03-4F24-B44B-4A2A9A9A0959}" srcOrd="2" destOrd="0" presId="urn:microsoft.com/office/officeart/2005/8/layout/orgChart1#1"/>
    <dgm:cxn modelId="{9BC35672-0E8B-4C6D-978F-BC4C66931513}" type="presParOf" srcId="{B729CDAF-3817-4D15-A93A-815BD3AEAA3B}" destId="{23279FDC-0F6C-469B-867A-0A03E68EB459}" srcOrd="2" destOrd="0" presId="urn:microsoft.com/office/officeart/2005/8/layout/orgChart1#1"/>
    <dgm:cxn modelId="{A87DAD58-8F95-4BFE-BCBE-788AB07C5617}" type="presParOf" srcId="{B729CDAF-3817-4D15-A93A-815BD3AEAA3B}" destId="{1A41AD60-76D9-497C-87FE-BAE04FA20AC1}" srcOrd="3" destOrd="0" presId="urn:microsoft.com/office/officeart/2005/8/layout/orgChart1#1"/>
    <dgm:cxn modelId="{5344E345-8983-45DF-84FD-10C846186EBE}" type="presParOf" srcId="{1A41AD60-76D9-497C-87FE-BAE04FA20AC1}" destId="{7ECDD46C-68A5-41CC-AA75-41F00977CDFC}" srcOrd="0" destOrd="0" presId="urn:microsoft.com/office/officeart/2005/8/layout/orgChart1#1"/>
    <dgm:cxn modelId="{D1068623-F986-40E7-B770-E6157845224D}" type="presParOf" srcId="{7ECDD46C-68A5-41CC-AA75-41F00977CDFC}" destId="{E3137A93-28B0-485E-81DE-594D934DDC83}" srcOrd="0" destOrd="0" presId="urn:microsoft.com/office/officeart/2005/8/layout/orgChart1#1"/>
    <dgm:cxn modelId="{278D0752-B08E-4003-818B-86ED53292640}" type="presParOf" srcId="{7ECDD46C-68A5-41CC-AA75-41F00977CDFC}" destId="{18601C9E-639E-49A4-9905-E4F23240719E}" srcOrd="1" destOrd="0" presId="urn:microsoft.com/office/officeart/2005/8/layout/orgChart1#1"/>
    <dgm:cxn modelId="{E7D0EC2D-CA73-4FC0-8D86-596A63254312}" type="presParOf" srcId="{1A41AD60-76D9-497C-87FE-BAE04FA20AC1}" destId="{80A34130-8E2F-498C-9F07-606CD4EFBF37}" srcOrd="1" destOrd="0" presId="urn:microsoft.com/office/officeart/2005/8/layout/orgChart1#1"/>
    <dgm:cxn modelId="{D3D33B8A-5496-461D-8B4F-D5C911650AFF}" type="presParOf" srcId="{80A34130-8E2F-498C-9F07-606CD4EFBF37}" destId="{84C7C7FB-332D-4821-A8BF-2E3C9D99A04D}" srcOrd="0" destOrd="0" presId="urn:microsoft.com/office/officeart/2005/8/layout/orgChart1#1"/>
    <dgm:cxn modelId="{602E1D0C-75D6-41B3-9FD1-02AFE440CEAF}" type="presParOf" srcId="{80A34130-8E2F-498C-9F07-606CD4EFBF37}" destId="{3ADE4F48-6A91-48E4-81F6-18F3E0083C34}" srcOrd="1" destOrd="0" presId="urn:microsoft.com/office/officeart/2005/8/layout/orgChart1#1"/>
    <dgm:cxn modelId="{6B8C9581-FFF1-429D-9F8A-DA5292C14B2E}" type="presParOf" srcId="{3ADE4F48-6A91-48E4-81F6-18F3E0083C34}" destId="{31A6C680-495F-44F7-840E-06062C12578A}" srcOrd="0" destOrd="0" presId="urn:microsoft.com/office/officeart/2005/8/layout/orgChart1#1"/>
    <dgm:cxn modelId="{0A374A0B-6925-4221-9B41-943199521A1B}" type="presParOf" srcId="{31A6C680-495F-44F7-840E-06062C12578A}" destId="{84681DBC-B786-4774-922A-40BCA68E732D}" srcOrd="0" destOrd="0" presId="urn:microsoft.com/office/officeart/2005/8/layout/orgChart1#1"/>
    <dgm:cxn modelId="{261774FE-D76C-48F2-8645-77FCB51CB2ED}" type="presParOf" srcId="{31A6C680-495F-44F7-840E-06062C12578A}" destId="{B7E8B756-A162-4671-BC54-49399EF6543B}" srcOrd="1" destOrd="0" presId="urn:microsoft.com/office/officeart/2005/8/layout/orgChart1#1"/>
    <dgm:cxn modelId="{8BCA9BFE-821F-4C72-9515-49E0E824FBC7}" type="presParOf" srcId="{3ADE4F48-6A91-48E4-81F6-18F3E0083C34}" destId="{50B6F01C-B683-4529-9CBE-EA5FAF2F8E62}" srcOrd="1" destOrd="0" presId="urn:microsoft.com/office/officeart/2005/8/layout/orgChart1#1"/>
    <dgm:cxn modelId="{D2D8B232-FF54-4D5D-B308-0FBC1CC4A01D}" type="presParOf" srcId="{3ADE4F48-6A91-48E4-81F6-18F3E0083C34}" destId="{64EBDB68-4ACE-43D2-9E6B-B58AB1EB31DF}" srcOrd="2" destOrd="0" presId="urn:microsoft.com/office/officeart/2005/8/layout/orgChart1#1"/>
    <dgm:cxn modelId="{46F54149-1850-4046-BB4F-5C4E7C1E0924}" type="presParOf" srcId="{1A41AD60-76D9-497C-87FE-BAE04FA20AC1}" destId="{B048922E-7210-49A3-B1E1-0B42C896E6CD}" srcOrd="2" destOrd="0" presId="urn:microsoft.com/office/officeart/2005/8/layout/orgChart1#1"/>
    <dgm:cxn modelId="{F01123D9-4604-4A0C-88B8-01AA71176D11}" type="presParOf" srcId="{B729CDAF-3817-4D15-A93A-815BD3AEAA3B}" destId="{1D019E3E-BAC2-446A-8F64-3B3270FADF14}" srcOrd="4" destOrd="0" presId="urn:microsoft.com/office/officeart/2005/8/layout/orgChart1#1"/>
    <dgm:cxn modelId="{A31367F4-C6B3-46B8-AD42-C6F32409245F}" type="presParOf" srcId="{B729CDAF-3817-4D15-A93A-815BD3AEAA3B}" destId="{5DA091AE-539A-495B-AA3D-941849F3F3CC}" srcOrd="5" destOrd="0" presId="urn:microsoft.com/office/officeart/2005/8/layout/orgChart1#1"/>
    <dgm:cxn modelId="{224A5609-CFFA-4795-95C3-994ACF5A92DF}" type="presParOf" srcId="{5DA091AE-539A-495B-AA3D-941849F3F3CC}" destId="{8C35F355-5569-42B7-A76E-642C28EAC5CE}" srcOrd="0" destOrd="0" presId="urn:microsoft.com/office/officeart/2005/8/layout/orgChart1#1"/>
    <dgm:cxn modelId="{63718B43-04BC-404C-8111-B06AB15CCE86}" type="presParOf" srcId="{8C35F355-5569-42B7-A76E-642C28EAC5CE}" destId="{31C12262-4A62-4747-BEB3-85C49EB7FE93}" srcOrd="0" destOrd="0" presId="urn:microsoft.com/office/officeart/2005/8/layout/orgChart1#1"/>
    <dgm:cxn modelId="{D9383857-B0C6-490E-AF72-65EDF7F62AC9}" type="presParOf" srcId="{8C35F355-5569-42B7-A76E-642C28EAC5CE}" destId="{3A9601C7-ED03-4691-85BD-F5345AD3BC8A}" srcOrd="1" destOrd="0" presId="urn:microsoft.com/office/officeart/2005/8/layout/orgChart1#1"/>
    <dgm:cxn modelId="{A01A1E68-2368-4EFE-B82A-8DC507EE4F2C}" type="presParOf" srcId="{5DA091AE-539A-495B-AA3D-941849F3F3CC}" destId="{4DED7678-8190-4570-9026-3F10383C7652}" srcOrd="1" destOrd="0" presId="urn:microsoft.com/office/officeart/2005/8/layout/orgChart1#1"/>
    <dgm:cxn modelId="{A7584E88-040C-487F-B5DC-34030E6DEFC3}" type="presParOf" srcId="{4DED7678-8190-4570-9026-3F10383C7652}" destId="{574DA20A-88D5-41D6-AA69-50DA49993596}" srcOrd="0" destOrd="0" presId="urn:microsoft.com/office/officeart/2005/8/layout/orgChart1#1"/>
    <dgm:cxn modelId="{F8380F97-29D0-445E-A141-F98B07270F7B}" type="presParOf" srcId="{4DED7678-8190-4570-9026-3F10383C7652}" destId="{B848A409-BB5B-463D-A416-4EC4BDABDCF9}" srcOrd="1" destOrd="0" presId="urn:microsoft.com/office/officeart/2005/8/layout/orgChart1#1"/>
    <dgm:cxn modelId="{436A768A-5322-421E-AAE5-5578F87D8F96}" type="presParOf" srcId="{B848A409-BB5B-463D-A416-4EC4BDABDCF9}" destId="{57C300DA-8827-463A-BE83-5269B9A55E4C}" srcOrd="0" destOrd="0" presId="urn:microsoft.com/office/officeart/2005/8/layout/orgChart1#1"/>
    <dgm:cxn modelId="{A91ECCCC-74E0-4E0E-9577-23BFE736108C}" type="presParOf" srcId="{57C300DA-8827-463A-BE83-5269B9A55E4C}" destId="{8F15A6BD-AC11-4B1F-A119-F94AD5995CC0}" srcOrd="0" destOrd="0" presId="urn:microsoft.com/office/officeart/2005/8/layout/orgChart1#1"/>
    <dgm:cxn modelId="{5F1CE816-2054-4558-876D-6141D46D5B40}" type="presParOf" srcId="{57C300DA-8827-463A-BE83-5269B9A55E4C}" destId="{B875295A-EE01-4FD8-B9AC-D91805E41042}" srcOrd="1" destOrd="0" presId="urn:microsoft.com/office/officeart/2005/8/layout/orgChart1#1"/>
    <dgm:cxn modelId="{7AF650A7-DEA7-46A8-ADD7-7F7E8A6F97ED}" type="presParOf" srcId="{B848A409-BB5B-463D-A416-4EC4BDABDCF9}" destId="{00C5D7EE-9160-45D3-A614-82DBBFF8BF41}" srcOrd="1" destOrd="0" presId="urn:microsoft.com/office/officeart/2005/8/layout/orgChart1#1"/>
    <dgm:cxn modelId="{9C610158-4C29-4AC1-9303-374D950A5CAC}" type="presParOf" srcId="{B848A409-BB5B-463D-A416-4EC4BDABDCF9}" destId="{5EC8278C-B0CD-4C4A-A3EE-82E73933D4A1}" srcOrd="2" destOrd="0" presId="urn:microsoft.com/office/officeart/2005/8/layout/orgChart1#1"/>
    <dgm:cxn modelId="{6BB237D4-B070-4D45-9966-2602205AF22B}" type="presParOf" srcId="{5DA091AE-539A-495B-AA3D-941849F3F3CC}" destId="{8C64D877-9DB2-4A1C-BA3F-3BFC715F9D61}" srcOrd="2" destOrd="0" presId="urn:microsoft.com/office/officeart/2005/8/layout/orgChart1#1"/>
    <dgm:cxn modelId="{B4F38FE8-0664-46DD-A93F-BD55E2859DCA}" type="presParOf" srcId="{B729CDAF-3817-4D15-A93A-815BD3AEAA3B}" destId="{58447B52-7AED-4FA0-94D1-CD01D3D94241}" srcOrd="6" destOrd="0" presId="urn:microsoft.com/office/officeart/2005/8/layout/orgChart1#1"/>
    <dgm:cxn modelId="{F525ED17-CD6C-47BA-AF4B-1AFF7D5E0568}" type="presParOf" srcId="{B729CDAF-3817-4D15-A93A-815BD3AEAA3B}" destId="{01DC212A-0902-41B2-A070-C9AE869FDCD5}" srcOrd="7" destOrd="0" presId="urn:microsoft.com/office/officeart/2005/8/layout/orgChart1#1"/>
    <dgm:cxn modelId="{2F3A8AE9-829F-405F-8EFC-FBD78FC9C69B}" type="presParOf" srcId="{01DC212A-0902-41B2-A070-C9AE869FDCD5}" destId="{AD0CC755-20CD-4217-BE5B-0D81E23DBBD4}" srcOrd="0" destOrd="0" presId="urn:microsoft.com/office/officeart/2005/8/layout/orgChart1#1"/>
    <dgm:cxn modelId="{89AE01C4-6DF9-46D8-AB62-DF3E910BB9BF}" type="presParOf" srcId="{AD0CC755-20CD-4217-BE5B-0D81E23DBBD4}" destId="{05CDBA09-5D34-48EB-9AFF-8E5FA9CCD1FE}" srcOrd="0" destOrd="0" presId="urn:microsoft.com/office/officeart/2005/8/layout/orgChart1#1"/>
    <dgm:cxn modelId="{BFCE41D5-7B69-4ADB-ACB8-846F0E40D168}" type="presParOf" srcId="{AD0CC755-20CD-4217-BE5B-0D81E23DBBD4}" destId="{824F1226-84D5-48E9-BBEF-458CADF0A49D}" srcOrd="1" destOrd="0" presId="urn:microsoft.com/office/officeart/2005/8/layout/orgChart1#1"/>
    <dgm:cxn modelId="{48C1C09D-ADB3-40EF-ABD9-1CC95CAB754F}" type="presParOf" srcId="{01DC212A-0902-41B2-A070-C9AE869FDCD5}" destId="{7249D82B-BA42-4D4F-A195-A36C909D1B9C}" srcOrd="1" destOrd="0" presId="urn:microsoft.com/office/officeart/2005/8/layout/orgChart1#1"/>
    <dgm:cxn modelId="{FB3F3251-F835-4E62-BB6D-FA5F18BA62CF}" type="presParOf" srcId="{7249D82B-BA42-4D4F-A195-A36C909D1B9C}" destId="{93FB8026-B6D3-4325-891E-14AFA10E0673}" srcOrd="0" destOrd="0" presId="urn:microsoft.com/office/officeart/2005/8/layout/orgChart1#1"/>
    <dgm:cxn modelId="{FA0A2348-6EAF-46A3-9D78-559F2C462A29}" type="presParOf" srcId="{7249D82B-BA42-4D4F-A195-A36C909D1B9C}" destId="{0DC54093-0C99-478C-8CB4-1C6876E6DF5B}" srcOrd="1" destOrd="0" presId="urn:microsoft.com/office/officeart/2005/8/layout/orgChart1#1"/>
    <dgm:cxn modelId="{D14B2633-CF91-421C-A6F3-D0BC8E242E92}" type="presParOf" srcId="{0DC54093-0C99-478C-8CB4-1C6876E6DF5B}" destId="{66A8316C-85D1-4DE8-9FE0-236B3150EFF6}" srcOrd="0" destOrd="0" presId="urn:microsoft.com/office/officeart/2005/8/layout/orgChart1#1"/>
    <dgm:cxn modelId="{6166B13D-D572-4CAD-910C-04F84CB7B4FE}" type="presParOf" srcId="{66A8316C-85D1-4DE8-9FE0-236B3150EFF6}" destId="{FDD848BD-E0B5-4BE7-9D77-36C8B829BB00}" srcOrd="0" destOrd="0" presId="urn:microsoft.com/office/officeart/2005/8/layout/orgChart1#1"/>
    <dgm:cxn modelId="{6AE8238D-4CA7-408D-9194-FEBD5A43273F}" type="presParOf" srcId="{66A8316C-85D1-4DE8-9FE0-236B3150EFF6}" destId="{4C91ACB4-4345-47A6-983D-023BDEC56301}" srcOrd="1" destOrd="0" presId="urn:microsoft.com/office/officeart/2005/8/layout/orgChart1#1"/>
    <dgm:cxn modelId="{D837C8B6-9045-44B6-9578-BF3D27034658}" type="presParOf" srcId="{0DC54093-0C99-478C-8CB4-1C6876E6DF5B}" destId="{A7DD4FED-54D1-444C-8CEA-F58370DE1E1D}" srcOrd="1" destOrd="0" presId="urn:microsoft.com/office/officeart/2005/8/layout/orgChart1#1"/>
    <dgm:cxn modelId="{2D70F2C9-0554-4399-9598-973CCF7E3E9F}" type="presParOf" srcId="{0DC54093-0C99-478C-8CB4-1C6876E6DF5B}" destId="{8930DE68-C2D7-4CE8-98C3-A2A963D5D071}" srcOrd="2" destOrd="0" presId="urn:microsoft.com/office/officeart/2005/8/layout/orgChart1#1"/>
    <dgm:cxn modelId="{CBB8476F-4721-4ED7-8BD5-9AF4869A7958}" type="presParOf" srcId="{01DC212A-0902-41B2-A070-C9AE869FDCD5}" destId="{9D40FEAC-5823-478A-A0A0-524707B9DF69}" srcOrd="2" destOrd="0" presId="urn:microsoft.com/office/officeart/2005/8/layout/orgChart1#1"/>
    <dgm:cxn modelId="{FF1C2A85-7B6B-4F41-8BAF-0D585377D503}" type="presParOf" srcId="{B729CDAF-3817-4D15-A93A-815BD3AEAA3B}" destId="{A41564E7-8BDE-4012-9C53-1868F7E28775}" srcOrd="8" destOrd="0" presId="urn:microsoft.com/office/officeart/2005/8/layout/orgChart1#1"/>
    <dgm:cxn modelId="{C94C3CEF-31B3-4CF9-B681-EFC7268849DA}" type="presParOf" srcId="{B729CDAF-3817-4D15-A93A-815BD3AEAA3B}" destId="{6DBDEC50-435E-4318-8966-FB137239D0B8}" srcOrd="9" destOrd="0" presId="urn:microsoft.com/office/officeart/2005/8/layout/orgChart1#1"/>
    <dgm:cxn modelId="{8C49F38F-56AD-44F7-A507-E0D2CA1D72D3}" type="presParOf" srcId="{6DBDEC50-435E-4318-8966-FB137239D0B8}" destId="{73DAA12A-959B-44D6-9972-0E650AB312AD}" srcOrd="0" destOrd="0" presId="urn:microsoft.com/office/officeart/2005/8/layout/orgChart1#1"/>
    <dgm:cxn modelId="{B65F94CB-8917-408E-A832-1720478758F2}" type="presParOf" srcId="{73DAA12A-959B-44D6-9972-0E650AB312AD}" destId="{3F0B4D9F-8A4C-4560-9007-10E52B626433}" srcOrd="0" destOrd="0" presId="urn:microsoft.com/office/officeart/2005/8/layout/orgChart1#1"/>
    <dgm:cxn modelId="{35DE009F-1A7F-496C-B7F2-C9FA1920321C}" type="presParOf" srcId="{73DAA12A-959B-44D6-9972-0E650AB312AD}" destId="{FE27D55F-47CC-4177-A5E2-FD09829FF8DE}" srcOrd="1" destOrd="0" presId="urn:microsoft.com/office/officeart/2005/8/layout/orgChart1#1"/>
    <dgm:cxn modelId="{4DA5DCDD-D824-4E53-B2C2-7C6CD8BCD304}" type="presParOf" srcId="{6DBDEC50-435E-4318-8966-FB137239D0B8}" destId="{E16958A5-3AE3-43FB-BD22-1A0F5F1E4DD0}" srcOrd="1" destOrd="0" presId="urn:microsoft.com/office/officeart/2005/8/layout/orgChart1#1"/>
    <dgm:cxn modelId="{E10E2EBE-E2A4-4DC0-853D-877837D1830C}" type="presParOf" srcId="{E16958A5-3AE3-43FB-BD22-1A0F5F1E4DD0}" destId="{13CC6A7F-CFB4-4215-BFB8-54378DFED34A}" srcOrd="0" destOrd="0" presId="urn:microsoft.com/office/officeart/2005/8/layout/orgChart1#1"/>
    <dgm:cxn modelId="{363DE996-5941-46A0-83B6-A2A40A1B5A89}" type="presParOf" srcId="{E16958A5-3AE3-43FB-BD22-1A0F5F1E4DD0}" destId="{FC4C5564-D0AF-4C85-B08C-101A8F9DBFBB}" srcOrd="1" destOrd="0" presId="urn:microsoft.com/office/officeart/2005/8/layout/orgChart1#1"/>
    <dgm:cxn modelId="{9F51E088-EF73-4421-9ED5-4E82A906DDC1}" type="presParOf" srcId="{FC4C5564-D0AF-4C85-B08C-101A8F9DBFBB}" destId="{6CCEE52F-9DE5-4EB9-869F-36EDF33EA558}" srcOrd="0" destOrd="0" presId="urn:microsoft.com/office/officeart/2005/8/layout/orgChart1#1"/>
    <dgm:cxn modelId="{BE3C485E-2D9E-4064-A564-5EA6A05625B6}" type="presParOf" srcId="{6CCEE52F-9DE5-4EB9-869F-36EDF33EA558}" destId="{CB366923-C0BD-413A-8DE1-CA199BAC8D61}" srcOrd="0" destOrd="0" presId="urn:microsoft.com/office/officeart/2005/8/layout/orgChart1#1"/>
    <dgm:cxn modelId="{8627A746-3FF4-477D-A3F4-7359011FF486}" type="presParOf" srcId="{6CCEE52F-9DE5-4EB9-869F-36EDF33EA558}" destId="{DEBF6073-831E-484B-AC16-8389A0A55E1B}" srcOrd="1" destOrd="0" presId="urn:microsoft.com/office/officeart/2005/8/layout/orgChart1#1"/>
    <dgm:cxn modelId="{A733A3EB-5E08-4D00-9F56-2746E9918E73}" type="presParOf" srcId="{FC4C5564-D0AF-4C85-B08C-101A8F9DBFBB}" destId="{00C0379F-FA9E-4464-89CF-DA1D6C727645}" srcOrd="1" destOrd="0" presId="urn:microsoft.com/office/officeart/2005/8/layout/orgChart1#1"/>
    <dgm:cxn modelId="{28876D42-6572-4DA7-AB87-13F2D8FBB015}" type="presParOf" srcId="{FC4C5564-D0AF-4C85-B08C-101A8F9DBFBB}" destId="{DCFD6A3C-9C14-4BFD-8114-021BB1E777CB}" srcOrd="2" destOrd="0" presId="urn:microsoft.com/office/officeart/2005/8/layout/orgChart1#1"/>
    <dgm:cxn modelId="{C145B713-1194-481B-BA8D-9598262274A3}" type="presParOf" srcId="{6DBDEC50-435E-4318-8966-FB137239D0B8}" destId="{77108659-D30A-492A-8473-6631841266C5}" srcOrd="2" destOrd="0" presId="urn:microsoft.com/office/officeart/2005/8/layout/orgChart1#1"/>
    <dgm:cxn modelId="{8D01C14B-2666-4F35-B11F-5031C28F6238}" type="presParOf" srcId="{8C6E474E-9EA0-4C2A-AAD9-C0BF92A4FEB0}" destId="{356252E0-72C1-4C5A-9FEC-3175C6139459}" srcOrd="2" destOrd="0" presId="urn:microsoft.com/office/officeart/2005/8/layout/orgChart1#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0287AC-5271-477D-B3BE-6A692B27D331}">
      <dsp:nvSpPr>
        <dsp:cNvPr id="0" name=""/>
        <dsp:cNvSpPr/>
      </dsp:nvSpPr>
      <dsp:spPr bwMode="white">
        <a:xfrm>
          <a:off x="0" y="318317"/>
          <a:ext cx="2204807" cy="974997"/>
        </a:xfrm>
        <a:prstGeom prst="roundRect">
          <a:avLst>
            <a:gd name="adj" fmla="val 10000"/>
          </a:avLst>
        </a:prstGeom>
        <a:solidFill>
          <a:schemeClr val="accent4">
            <a:alpha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hemeClr val="lt1"/>
        </a:lnRef>
        <a:fillRef idx="1">
          <a:schemeClr val="accent4">
            <a:alpha val="80000"/>
            <a:hueOff val="0"/>
            <a:satOff val="0"/>
            <a:lumOff val="0"/>
            <a:alpha val="80000"/>
          </a:schemeClr>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lang="zh-CN" altLang="en-US" sz="2000" b="0" i="0" u="none" kern="1200" baseline="0">
              <a:rtl val="0"/>
            </a:rPr>
            <a:t>世界上的万事万物归结起来无非是两大类现象</a:t>
          </a:r>
        </a:p>
      </dsp:txBody>
      <dsp:txXfrm>
        <a:off x="0" y="318317"/>
        <a:ext cx="2204807" cy="974997"/>
      </dsp:txXfrm>
    </dsp:sp>
    <dsp:sp modelId="{26DCC4AE-3416-48C1-B34F-8F3A87D86262}">
      <dsp:nvSpPr>
        <dsp:cNvPr id="0" name=""/>
        <dsp:cNvSpPr/>
      </dsp:nvSpPr>
      <dsp:spPr bwMode="white">
        <a:xfrm>
          <a:off x="2100294" y="537298"/>
          <a:ext cx="646420" cy="61064"/>
        </a:xfrm>
        <a:custGeom>
          <a:avLst/>
          <a:gdLst/>
          <a:ahLst/>
          <a:cxnLst/>
          <a:rect l="0" t="0" r="0" b="0"/>
          <a:pathLst>
            <a:path w="1018" h="96">
              <a:moveTo>
                <a:pt x="165" y="423"/>
              </a:moveTo>
              <a:lnTo>
                <a:pt x="853" y="-327"/>
              </a:lnTo>
            </a:path>
          </a:pathLst>
        </a:custGeom>
        <a:noFill/>
        <a:ln w="12700" cap="flat" cmpd="sng" algn="ctr">
          <a:solidFill>
            <a:schemeClr val="accent4">
              <a:tint val="90000"/>
              <a:hueOff val="0"/>
              <a:satOff val="0"/>
              <a:lumOff val="0"/>
              <a:alphaOff val="0"/>
            </a:schemeClr>
          </a:solidFill>
          <a:prstDash val="solid"/>
          <a:miter lim="800000"/>
        </a:ln>
        <a:effectLst/>
      </dsp:spPr>
      <dsp:style>
        <a:lnRef idx="2">
          <a:schemeClr val="accent4">
            <a:tint val="90000"/>
          </a:schemeClr>
        </a:lnRef>
        <a:fillRef idx="0">
          <a:schemeClr val="accent4">
            <a:tint val="90000"/>
          </a:schemeClr>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600200">
            <a:lnSpc>
              <a:spcPct val="90000"/>
            </a:lnSpc>
            <a:spcBef>
              <a:spcPct val="0"/>
            </a:spcBef>
            <a:spcAft>
              <a:spcPct val="35000"/>
            </a:spcAft>
            <a:buNone/>
          </a:pPr>
          <a:endParaRPr lang="zh-CN" altLang="en-US" sz="3600" kern="1200"/>
        </a:p>
      </dsp:txBody>
      <dsp:txXfrm>
        <a:off x="2100294" y="537298"/>
        <a:ext cx="646420" cy="61064"/>
      </dsp:txXfrm>
    </dsp:sp>
    <dsp:sp modelId="{95C8F4E6-0B86-4D14-93E3-55B96EE6B7B1}">
      <dsp:nvSpPr>
        <dsp:cNvPr id="0" name=""/>
        <dsp:cNvSpPr/>
      </dsp:nvSpPr>
      <dsp:spPr bwMode="white">
        <a:xfrm>
          <a:off x="2642200" y="0"/>
          <a:ext cx="1304960" cy="659692"/>
        </a:xfrm>
        <a:prstGeom prst="roundRect">
          <a:avLst>
            <a:gd name="adj" fmla="val 10000"/>
          </a:avLst>
        </a:prstGeom>
        <a:solidFill>
          <a:schemeClr val="accent4">
            <a:alpha val="7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hemeClr val="lt1"/>
        </a:lnRef>
        <a:fillRef idx="1">
          <a:schemeClr val="accent4">
            <a:alpha val="70000"/>
            <a:hueOff val="0"/>
            <a:satOff val="0"/>
            <a:lumOff val="0"/>
            <a:alpha val="70196"/>
          </a:schemeClr>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600200">
            <a:lnSpc>
              <a:spcPct val="90000"/>
            </a:lnSpc>
            <a:spcBef>
              <a:spcPct val="0"/>
            </a:spcBef>
            <a:spcAft>
              <a:spcPct val="35000"/>
            </a:spcAft>
            <a:buNone/>
          </a:pPr>
          <a:r>
            <a:rPr lang="zh-CN" sz="3600" b="0" i="0" u="none" kern="1200" baseline="0">
              <a:rtl val="0"/>
            </a:rPr>
            <a:t>物质现象</a:t>
          </a:r>
          <a:endParaRPr altLang="en-US" sz="3600" kern="1200"/>
        </a:p>
      </dsp:txBody>
      <dsp:txXfrm>
        <a:off x="2642200" y="0"/>
        <a:ext cx="1304960" cy="659692"/>
      </dsp:txXfrm>
    </dsp:sp>
    <dsp:sp modelId="{1E4A9904-24B5-4C91-B74D-33D3F0295D85}">
      <dsp:nvSpPr>
        <dsp:cNvPr id="0" name=""/>
        <dsp:cNvSpPr/>
      </dsp:nvSpPr>
      <dsp:spPr bwMode="white">
        <a:xfrm>
          <a:off x="2132312" y="970326"/>
          <a:ext cx="597243" cy="61064"/>
        </a:xfrm>
        <a:custGeom>
          <a:avLst/>
          <a:gdLst/>
          <a:ahLst/>
          <a:cxnLst/>
          <a:rect l="0" t="0" r="0" b="0"/>
          <a:pathLst>
            <a:path w="941" h="96">
              <a:moveTo>
                <a:pt x="114" y="-259"/>
              </a:moveTo>
              <a:lnTo>
                <a:pt x="826" y="355"/>
              </a:lnTo>
            </a:path>
          </a:pathLst>
        </a:custGeom>
        <a:noFill/>
        <a:ln w="12700" cap="flat" cmpd="sng" algn="ctr">
          <a:solidFill>
            <a:schemeClr val="accent4">
              <a:tint val="90000"/>
              <a:hueOff val="0"/>
              <a:satOff val="0"/>
              <a:lumOff val="0"/>
              <a:alphaOff val="0"/>
            </a:schemeClr>
          </a:solidFill>
          <a:prstDash val="solid"/>
          <a:miter lim="800000"/>
        </a:ln>
        <a:effectLst/>
      </dsp:spPr>
      <dsp:style>
        <a:lnRef idx="2">
          <a:schemeClr val="accent4">
            <a:tint val="90000"/>
          </a:schemeClr>
        </a:lnRef>
        <a:fillRef idx="0">
          <a:schemeClr val="accent4">
            <a:tint val="90000"/>
          </a:schemeClr>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600200">
            <a:lnSpc>
              <a:spcPct val="90000"/>
            </a:lnSpc>
            <a:spcBef>
              <a:spcPct val="0"/>
            </a:spcBef>
            <a:spcAft>
              <a:spcPct val="35000"/>
            </a:spcAft>
            <a:buNone/>
          </a:pPr>
          <a:endParaRPr lang="zh-CN" altLang="en-US" sz="3600" kern="1200"/>
        </a:p>
      </dsp:txBody>
      <dsp:txXfrm>
        <a:off x="2132312" y="970326"/>
        <a:ext cx="597243" cy="61064"/>
      </dsp:txXfrm>
    </dsp:sp>
    <dsp:sp modelId="{EE301EF0-E4E3-46FD-84D8-FC6504E201A4}">
      <dsp:nvSpPr>
        <dsp:cNvPr id="0" name=""/>
        <dsp:cNvSpPr/>
      </dsp:nvSpPr>
      <dsp:spPr bwMode="white">
        <a:xfrm>
          <a:off x="2657060" y="867818"/>
          <a:ext cx="1290100" cy="656165"/>
        </a:xfrm>
        <a:prstGeom prst="roundRect">
          <a:avLst>
            <a:gd name="adj" fmla="val 10000"/>
          </a:avLst>
        </a:prstGeom>
        <a:solidFill>
          <a:schemeClr val="accent4">
            <a:alpha val="7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hemeClr val="lt1"/>
        </a:lnRef>
        <a:fillRef idx="1">
          <a:schemeClr val="accent4">
            <a:alpha val="70000"/>
            <a:hueOff val="0"/>
            <a:satOff val="0"/>
            <a:lumOff val="0"/>
            <a:alpha val="70196"/>
          </a:schemeClr>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600200">
            <a:lnSpc>
              <a:spcPct val="90000"/>
            </a:lnSpc>
            <a:spcBef>
              <a:spcPct val="0"/>
            </a:spcBef>
            <a:spcAft>
              <a:spcPct val="35000"/>
            </a:spcAft>
            <a:buNone/>
          </a:pPr>
          <a:r>
            <a:rPr lang="zh-CN" sz="3600" b="0" i="0" u="none" kern="1200" baseline="0">
              <a:rtl val="0"/>
            </a:rPr>
            <a:t>精神现象</a:t>
          </a:r>
          <a:endParaRPr altLang="en-US" sz="3600" kern="1200"/>
        </a:p>
      </dsp:txBody>
      <dsp:txXfrm>
        <a:off x="2657060" y="867818"/>
        <a:ext cx="1290100" cy="6561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C8BA79-7A53-415F-BAEA-864A7991AF0E}">
      <dsp:nvSpPr>
        <dsp:cNvPr id="0" name=""/>
        <dsp:cNvSpPr/>
      </dsp:nvSpPr>
      <dsp:spPr bwMode="white">
        <a:xfrm>
          <a:off x="225835" y="388515"/>
          <a:ext cx="2406698" cy="952710"/>
        </a:xfrm>
        <a:prstGeom prst="roundRect">
          <a:avLst>
            <a:gd name="adj" fmla="val 10000"/>
          </a:avLst>
        </a:prstGeom>
        <a:solidFill>
          <a:schemeClr val="accent4">
            <a:alpha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hemeClr val="lt1"/>
        </a:lnRef>
        <a:fillRef idx="1">
          <a:schemeClr val="accent4">
            <a:alpha val="80000"/>
            <a:hueOff val="0"/>
            <a:satOff val="0"/>
            <a:lumOff val="0"/>
            <a:alpha val="80000"/>
          </a:schemeClr>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1600200">
            <a:lnSpc>
              <a:spcPct val="90000"/>
            </a:lnSpc>
            <a:spcBef>
              <a:spcPct val="0"/>
            </a:spcBef>
            <a:spcAft>
              <a:spcPct val="35000"/>
            </a:spcAft>
            <a:buNone/>
          </a:pPr>
          <a:r>
            <a:rPr lang="zh-CN" sz="3600" b="0" i="0" u="none" kern="1200" baseline="0">
              <a:rtl val="0"/>
            </a:rPr>
            <a:t>人类的活动归纳起来无非是两大类</a:t>
          </a:r>
          <a:endParaRPr altLang="en-US" sz="3600" kern="1200"/>
        </a:p>
      </dsp:txBody>
      <dsp:txXfrm>
        <a:off x="225835" y="388515"/>
        <a:ext cx="2406698" cy="952710"/>
      </dsp:txXfrm>
    </dsp:sp>
    <dsp:sp modelId="{91CA03B5-F0A5-4B1A-A576-74690D213482}">
      <dsp:nvSpPr>
        <dsp:cNvPr id="0" name=""/>
        <dsp:cNvSpPr/>
      </dsp:nvSpPr>
      <dsp:spPr bwMode="white">
        <a:xfrm>
          <a:off x="2561301" y="571651"/>
          <a:ext cx="904631" cy="99141"/>
        </a:xfrm>
        <a:custGeom>
          <a:avLst/>
          <a:gdLst/>
          <a:ahLst/>
          <a:cxnLst/>
          <a:rect l="0" t="0" r="0" b="0"/>
          <a:pathLst>
            <a:path w="1425" h="156">
              <a:moveTo>
                <a:pt x="112" y="462"/>
              </a:moveTo>
              <a:lnTo>
                <a:pt x="1312" y="-306"/>
              </a:lnTo>
            </a:path>
          </a:pathLst>
        </a:custGeom>
        <a:noFill/>
        <a:ln w="12700" cap="flat" cmpd="sng" algn="ctr">
          <a:solidFill>
            <a:schemeClr val="accent4">
              <a:tint val="90000"/>
              <a:hueOff val="0"/>
              <a:satOff val="0"/>
              <a:lumOff val="0"/>
              <a:alphaOff val="0"/>
            </a:schemeClr>
          </a:solidFill>
          <a:prstDash val="solid"/>
          <a:miter lim="800000"/>
        </a:ln>
        <a:effectLst/>
      </dsp:spPr>
      <dsp:style>
        <a:lnRef idx="2">
          <a:schemeClr val="accent4">
            <a:tint val="90000"/>
          </a:schemeClr>
        </a:lnRef>
        <a:fillRef idx="0">
          <a:schemeClr val="accent4">
            <a:tint val="90000"/>
          </a:schemeClr>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600200">
            <a:lnSpc>
              <a:spcPct val="90000"/>
            </a:lnSpc>
            <a:spcBef>
              <a:spcPct val="0"/>
            </a:spcBef>
            <a:spcAft>
              <a:spcPct val="35000"/>
            </a:spcAft>
            <a:buNone/>
          </a:pPr>
          <a:endParaRPr lang="zh-CN" altLang="en-US" sz="3600" kern="1200"/>
        </a:p>
      </dsp:txBody>
      <dsp:txXfrm>
        <a:off x="2561301" y="571651"/>
        <a:ext cx="904631" cy="99141"/>
      </dsp:txXfrm>
    </dsp:sp>
    <dsp:sp modelId="{97D9F495-0F93-46D4-8319-E83072A8160E}">
      <dsp:nvSpPr>
        <dsp:cNvPr id="0" name=""/>
        <dsp:cNvSpPr/>
      </dsp:nvSpPr>
      <dsp:spPr bwMode="white">
        <a:xfrm>
          <a:off x="3394700" y="0"/>
          <a:ext cx="1408696" cy="755146"/>
        </a:xfrm>
        <a:prstGeom prst="roundRect">
          <a:avLst>
            <a:gd name="adj" fmla="val 10000"/>
          </a:avLst>
        </a:prstGeom>
        <a:solidFill>
          <a:schemeClr val="accent4">
            <a:alpha val="7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hemeClr val="lt1"/>
        </a:lnRef>
        <a:fillRef idx="1">
          <a:schemeClr val="accent4">
            <a:alpha val="70000"/>
            <a:hueOff val="0"/>
            <a:satOff val="0"/>
            <a:lumOff val="0"/>
            <a:alpha val="70196"/>
          </a:schemeClr>
        </a:fillRef>
        <a:effectRef idx="1">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100000"/>
            </a:lnSpc>
            <a:spcBef>
              <a:spcPct val="0"/>
            </a:spcBef>
            <a:spcAft>
              <a:spcPct val="35000"/>
            </a:spcAft>
            <a:buNone/>
          </a:pPr>
          <a:r>
            <a:rPr lang="zh-CN" altLang="en-US" sz="2300" b="0" i="0" u="none" kern="1200" baseline="0">
              <a:rtl val="0"/>
            </a:rPr>
            <a:t>认识世界</a:t>
          </a:r>
        </a:p>
      </dsp:txBody>
      <dsp:txXfrm>
        <a:off x="3394700" y="0"/>
        <a:ext cx="1408696" cy="755146"/>
      </dsp:txXfrm>
    </dsp:sp>
    <dsp:sp modelId="{662BB10B-1BAF-44C0-BFA1-8D9302E6850B}">
      <dsp:nvSpPr>
        <dsp:cNvPr id="0" name=""/>
        <dsp:cNvSpPr/>
      </dsp:nvSpPr>
      <dsp:spPr bwMode="white">
        <a:xfrm>
          <a:off x="2571314" y="1039813"/>
          <a:ext cx="884604" cy="99141"/>
        </a:xfrm>
        <a:custGeom>
          <a:avLst/>
          <a:gdLst/>
          <a:ahLst/>
          <a:cxnLst/>
          <a:rect l="0" t="0" r="0" b="0"/>
          <a:pathLst>
            <a:path w="1393" h="156">
              <a:moveTo>
                <a:pt x="96" y="-276"/>
              </a:moveTo>
              <a:lnTo>
                <a:pt x="1297" y="432"/>
              </a:lnTo>
            </a:path>
          </a:pathLst>
        </a:custGeom>
        <a:noFill/>
        <a:ln w="12700" cap="flat" cmpd="sng" algn="ctr">
          <a:solidFill>
            <a:schemeClr val="accent4">
              <a:tint val="90000"/>
              <a:hueOff val="0"/>
              <a:satOff val="0"/>
              <a:lumOff val="0"/>
              <a:alphaOff val="0"/>
            </a:schemeClr>
          </a:solidFill>
          <a:prstDash val="solid"/>
          <a:miter lim="800000"/>
        </a:ln>
        <a:effectLst/>
      </dsp:spPr>
      <dsp:style>
        <a:lnRef idx="2">
          <a:schemeClr val="accent4">
            <a:tint val="90000"/>
          </a:schemeClr>
        </a:lnRef>
        <a:fillRef idx="0">
          <a:schemeClr val="accent4">
            <a:tint val="90000"/>
          </a:schemeClr>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600200">
            <a:lnSpc>
              <a:spcPct val="90000"/>
            </a:lnSpc>
            <a:spcBef>
              <a:spcPct val="0"/>
            </a:spcBef>
            <a:spcAft>
              <a:spcPct val="35000"/>
            </a:spcAft>
            <a:buNone/>
          </a:pPr>
          <a:endParaRPr lang="zh-CN" altLang="en-US" sz="3600" kern="1200"/>
        </a:p>
      </dsp:txBody>
      <dsp:txXfrm>
        <a:off x="2571314" y="1039813"/>
        <a:ext cx="884604" cy="99141"/>
      </dsp:txXfrm>
    </dsp:sp>
    <dsp:sp modelId="{9FC5D7A5-6F72-4795-85FE-532DF0FC0430}">
      <dsp:nvSpPr>
        <dsp:cNvPr id="0" name=""/>
        <dsp:cNvSpPr/>
      </dsp:nvSpPr>
      <dsp:spPr bwMode="white">
        <a:xfrm>
          <a:off x="3394700" y="898053"/>
          <a:ext cx="1470260" cy="831687"/>
        </a:xfrm>
        <a:prstGeom prst="roundRect">
          <a:avLst>
            <a:gd name="adj" fmla="val 10000"/>
          </a:avLst>
        </a:prstGeom>
        <a:solidFill>
          <a:schemeClr val="accent4">
            <a:alpha val="7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hemeClr val="lt1"/>
        </a:lnRef>
        <a:fillRef idx="1">
          <a:schemeClr val="accent4">
            <a:alpha val="70000"/>
            <a:hueOff val="0"/>
            <a:satOff val="0"/>
            <a:lumOff val="0"/>
            <a:alpha val="70196"/>
          </a:schemeClr>
        </a:fillRef>
        <a:effectRef idx="1">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100000"/>
            </a:lnSpc>
            <a:spcBef>
              <a:spcPct val="0"/>
            </a:spcBef>
            <a:spcAft>
              <a:spcPct val="35000"/>
            </a:spcAft>
            <a:buNone/>
          </a:pPr>
          <a:r>
            <a:rPr lang="zh-CN" sz="2300" b="0" i="0" u="none" kern="1200" baseline="0">
              <a:rtl val="0"/>
            </a:rPr>
            <a:t>改造世界</a:t>
          </a:r>
          <a:endParaRPr altLang="en-US" sz="2300" kern="1200"/>
        </a:p>
      </dsp:txBody>
      <dsp:txXfrm>
        <a:off x="3394700" y="898053"/>
        <a:ext cx="1470260" cy="8316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5AACDC-9FA4-4791-9585-502F7D37D7BA}">
      <dsp:nvSpPr>
        <dsp:cNvPr id="0" name=""/>
        <dsp:cNvSpPr/>
      </dsp:nvSpPr>
      <dsp:spPr bwMode="white">
        <a:xfrm>
          <a:off x="1288490" y="2049549"/>
          <a:ext cx="2277438" cy="1138719"/>
        </a:xfrm>
        <a:prstGeom prst="roundRect">
          <a:avLst>
            <a:gd name="adj" fmla="val 10000"/>
          </a:avLst>
        </a:prstGeom>
        <a:gradFill rotWithShape="0">
          <a:gsLst>
            <a:gs pos="0">
              <a:schemeClr val="accent4">
                <a:alpha val="80000"/>
                <a:hueOff val="0"/>
                <a:satOff val="0"/>
                <a:lumOff val="0"/>
                <a:alphaOff val="0"/>
                <a:lumMod val="110000"/>
                <a:satMod val="105000"/>
                <a:tint val="67000"/>
              </a:schemeClr>
            </a:gs>
            <a:gs pos="50000">
              <a:schemeClr val="accent4">
                <a:alpha val="80000"/>
                <a:hueOff val="0"/>
                <a:satOff val="0"/>
                <a:lumOff val="0"/>
                <a:alphaOff val="0"/>
                <a:lumMod val="105000"/>
                <a:satMod val="103000"/>
                <a:tint val="73000"/>
              </a:schemeClr>
            </a:gs>
            <a:gs pos="100000">
              <a:schemeClr val="accent4">
                <a:alpha val="80000"/>
                <a:hueOff val="0"/>
                <a:satOff val="0"/>
                <a:lumOff val="0"/>
                <a:alphaOff val="0"/>
                <a:lumMod val="105000"/>
                <a:satMod val="109000"/>
                <a:tint val="81000"/>
              </a:schemeClr>
            </a:gs>
          </a:gsLst>
          <a:lin ang="5400000" scaled="0"/>
        </a:gradFill>
        <a:ln>
          <a:noFill/>
        </a:ln>
        <a:effectLst/>
        <a:sp3d prstMaterial="dkEdge">
          <a:bevelT w="8200" h="38100"/>
        </a:sp3d>
      </dsp:spPr>
      <dsp:style>
        <a:lnRef idx="0">
          <a:schemeClr val="lt1"/>
        </a:lnRef>
        <a:fillRef idx="2">
          <a:schemeClr val="accent4">
            <a:alpha val="80000"/>
            <a:hueOff val="0"/>
            <a:satOff val="0"/>
            <a:lumOff val="0"/>
            <a:alpha val="80000"/>
          </a:schemeClr>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lang="zh-CN" sz="2000" b="0" i="0" u="none" kern="1200" baseline="0">
              <a:rtl val="0"/>
            </a:rPr>
            <a:t>哲学基本问题</a:t>
          </a:r>
          <a:endParaRPr altLang="en-US" sz="2000" kern="1200"/>
        </a:p>
      </dsp:txBody>
      <dsp:txXfrm>
        <a:off x="1288490" y="2049549"/>
        <a:ext cx="2277438" cy="1138719"/>
      </dsp:txXfrm>
    </dsp:sp>
    <dsp:sp modelId="{D1D70BB4-B564-4AEB-AE35-73F12912A4A8}">
      <dsp:nvSpPr>
        <dsp:cNvPr id="0" name=""/>
        <dsp:cNvSpPr/>
      </dsp:nvSpPr>
      <dsp:spPr bwMode="white">
        <a:xfrm>
          <a:off x="3188454" y="1901291"/>
          <a:ext cx="1665924" cy="40449"/>
        </a:xfrm>
        <a:custGeom>
          <a:avLst/>
          <a:gdLst/>
          <a:ahLst/>
          <a:cxnLst/>
          <a:rect l="0" t="0" r="0" b="0"/>
          <a:pathLst>
            <a:path w="2624" h="64">
              <a:moveTo>
                <a:pt x="594" y="1130"/>
              </a:moveTo>
              <a:lnTo>
                <a:pt x="2029" y="-1066"/>
              </a:lnTo>
            </a:path>
          </a:pathLst>
        </a:custGeom>
        <a:noFill/>
        <a:ln w="12700" cap="flat" cmpd="sng" algn="ctr">
          <a:solidFill>
            <a:schemeClr val="accent4">
              <a:tint val="90000"/>
              <a:hueOff val="0"/>
              <a:satOff val="0"/>
              <a:lumOff val="0"/>
              <a:alphaOff val="0"/>
            </a:schemeClr>
          </a:solidFill>
          <a:prstDash val="solid"/>
          <a:miter lim="800000"/>
        </a:ln>
        <a:effectLst/>
      </dsp:spPr>
      <dsp:style>
        <a:lnRef idx="2">
          <a:schemeClr val="accent4">
            <a:tint val="90000"/>
          </a:schemeClr>
        </a:lnRef>
        <a:fillRef idx="0">
          <a:schemeClr val="accent4">
            <a:tint val="90000"/>
          </a:schemeClr>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600200">
            <a:lnSpc>
              <a:spcPct val="90000"/>
            </a:lnSpc>
            <a:spcBef>
              <a:spcPct val="0"/>
            </a:spcBef>
            <a:spcAft>
              <a:spcPct val="35000"/>
            </a:spcAft>
            <a:buNone/>
          </a:pPr>
          <a:endParaRPr lang="zh-CN" altLang="en-US" sz="3600" kern="1200"/>
        </a:p>
      </dsp:txBody>
      <dsp:txXfrm>
        <a:off x="3188454" y="1901291"/>
        <a:ext cx="1665924" cy="40449"/>
      </dsp:txXfrm>
    </dsp:sp>
    <dsp:sp modelId="{06DE02DE-5045-4F9F-8399-EBE5638C30CA}">
      <dsp:nvSpPr>
        <dsp:cNvPr id="0" name=""/>
        <dsp:cNvSpPr/>
      </dsp:nvSpPr>
      <dsp:spPr bwMode="white">
        <a:xfrm>
          <a:off x="4476903" y="654763"/>
          <a:ext cx="2277438" cy="1138719"/>
        </a:xfrm>
        <a:prstGeom prst="roundRect">
          <a:avLst>
            <a:gd name="adj" fmla="val 10000"/>
          </a:avLst>
        </a:prstGeom>
        <a:gradFill rotWithShape="0">
          <a:gsLst>
            <a:gs pos="0">
              <a:schemeClr val="accent4">
                <a:alpha val="70000"/>
                <a:hueOff val="0"/>
                <a:satOff val="0"/>
                <a:lumOff val="0"/>
                <a:alphaOff val="0"/>
                <a:lumMod val="110000"/>
                <a:satMod val="105000"/>
                <a:tint val="67000"/>
              </a:schemeClr>
            </a:gs>
            <a:gs pos="50000">
              <a:schemeClr val="accent4">
                <a:alpha val="70000"/>
                <a:hueOff val="0"/>
                <a:satOff val="0"/>
                <a:lumOff val="0"/>
                <a:alphaOff val="0"/>
                <a:lumMod val="105000"/>
                <a:satMod val="103000"/>
                <a:tint val="73000"/>
              </a:schemeClr>
            </a:gs>
            <a:gs pos="100000">
              <a:schemeClr val="accent4">
                <a:alpha val="70000"/>
                <a:hueOff val="0"/>
                <a:satOff val="0"/>
                <a:lumOff val="0"/>
                <a:alphaOff val="0"/>
                <a:lumMod val="105000"/>
                <a:satMod val="109000"/>
                <a:tint val="81000"/>
              </a:schemeClr>
            </a:gs>
          </a:gsLst>
          <a:lin ang="5400000" scaled="0"/>
        </a:gradFill>
        <a:ln>
          <a:noFill/>
        </a:ln>
        <a:effectLst/>
        <a:sp3d prstMaterial="dkEdge">
          <a:bevelT w="8200" h="38100"/>
        </a:sp3d>
      </dsp:spPr>
      <dsp:style>
        <a:lnRef idx="0">
          <a:schemeClr val="lt1"/>
        </a:lnRef>
        <a:fillRef idx="2">
          <a:schemeClr val="accent4">
            <a:alpha val="70000"/>
            <a:hueOff val="0"/>
            <a:satOff val="0"/>
            <a:lumOff val="0"/>
            <a:alpha val="70196"/>
          </a:schemeClr>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100000"/>
            </a:lnSpc>
            <a:spcBef>
              <a:spcPct val="0"/>
            </a:spcBef>
            <a:spcAft>
              <a:spcPct val="35000"/>
            </a:spcAft>
            <a:buNone/>
          </a:pPr>
          <a:r>
            <a:rPr lang="zh-CN" sz="1600" b="0" i="0" u="none" kern="1200" baseline="0">
              <a:rtl val="0"/>
            </a:rPr>
            <a:t>存在和思维、物质和意识谁为本原的问题即何者为第一性的问题</a:t>
          </a:r>
          <a:endParaRPr altLang="en-US" sz="1600" kern="1200"/>
        </a:p>
      </dsp:txBody>
      <dsp:txXfrm>
        <a:off x="4476903" y="654763"/>
        <a:ext cx="2277438" cy="1138719"/>
      </dsp:txXfrm>
    </dsp:sp>
    <dsp:sp modelId="{8153778B-B6F5-401C-A8E7-2592C012C7BC}">
      <dsp:nvSpPr>
        <dsp:cNvPr id="0" name=""/>
        <dsp:cNvSpPr/>
      </dsp:nvSpPr>
      <dsp:spPr bwMode="white">
        <a:xfrm>
          <a:off x="6648894" y="876517"/>
          <a:ext cx="1121870" cy="40449"/>
        </a:xfrm>
        <a:custGeom>
          <a:avLst/>
          <a:gdLst/>
          <a:ahLst/>
          <a:cxnLst/>
          <a:rect l="0" t="0" r="0" b="0"/>
          <a:pathLst>
            <a:path w="1767" h="64">
              <a:moveTo>
                <a:pt x="166" y="547"/>
              </a:moveTo>
              <a:lnTo>
                <a:pt x="1601" y="-484"/>
              </a:lnTo>
            </a:path>
          </a:pathLst>
        </a:custGeom>
        <a:noFill/>
        <a:ln w="12700" cap="flat" cmpd="sng" algn="ctr">
          <a:solidFill>
            <a:schemeClr val="accent4">
              <a:tint val="70000"/>
              <a:hueOff val="0"/>
              <a:satOff val="0"/>
              <a:lumOff val="0"/>
              <a:alphaOff val="0"/>
            </a:schemeClr>
          </a:solidFill>
          <a:prstDash val="solid"/>
          <a:miter lim="800000"/>
        </a:ln>
        <a:effectLst/>
      </dsp:spPr>
      <dsp:style>
        <a:lnRef idx="2">
          <a:schemeClr val="accent4">
            <a:tint val="70000"/>
          </a:schemeClr>
        </a:lnRef>
        <a:fillRef idx="0">
          <a:schemeClr val="accent4">
            <a:tint val="70000"/>
          </a:schemeClr>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600200">
            <a:lnSpc>
              <a:spcPct val="90000"/>
            </a:lnSpc>
            <a:spcBef>
              <a:spcPct val="0"/>
            </a:spcBef>
            <a:spcAft>
              <a:spcPct val="35000"/>
            </a:spcAft>
            <a:buNone/>
          </a:pPr>
          <a:endParaRPr lang="zh-CN" altLang="en-US" sz="3600" kern="1200"/>
        </a:p>
      </dsp:txBody>
      <dsp:txXfrm>
        <a:off x="6648894" y="876517"/>
        <a:ext cx="1121870" cy="40449"/>
      </dsp:txXfrm>
    </dsp:sp>
    <dsp:sp modelId="{3E6447B8-1BCF-44A4-A5A4-69B1A52AF855}">
      <dsp:nvSpPr>
        <dsp:cNvPr id="0" name=""/>
        <dsp:cNvSpPr/>
      </dsp:nvSpPr>
      <dsp:spPr bwMode="white">
        <a:xfrm>
          <a:off x="7665317" y="0"/>
          <a:ext cx="2277438" cy="1138719"/>
        </a:xfrm>
        <a:prstGeom prst="roundRect">
          <a:avLst>
            <a:gd name="adj" fmla="val 10000"/>
          </a:avLst>
        </a:prstGeom>
        <a:gradFill rotWithShape="0">
          <a:gsLst>
            <a:gs pos="0">
              <a:schemeClr val="accent4">
                <a:alpha val="50000"/>
                <a:hueOff val="0"/>
                <a:satOff val="0"/>
                <a:lumOff val="0"/>
                <a:alphaOff val="0"/>
                <a:lumMod val="110000"/>
                <a:satMod val="105000"/>
                <a:tint val="67000"/>
              </a:schemeClr>
            </a:gs>
            <a:gs pos="50000">
              <a:schemeClr val="accent4">
                <a:alpha val="50000"/>
                <a:hueOff val="0"/>
                <a:satOff val="0"/>
                <a:lumOff val="0"/>
                <a:alphaOff val="0"/>
                <a:lumMod val="105000"/>
                <a:satMod val="103000"/>
                <a:tint val="73000"/>
              </a:schemeClr>
            </a:gs>
            <a:gs pos="100000">
              <a:schemeClr val="accent4">
                <a:alpha val="50000"/>
                <a:hueOff val="0"/>
                <a:satOff val="0"/>
                <a:lumOff val="0"/>
                <a:alphaOff val="0"/>
                <a:lumMod val="105000"/>
                <a:satMod val="109000"/>
                <a:tint val="81000"/>
              </a:schemeClr>
            </a:gs>
          </a:gsLst>
          <a:lin ang="5400000" scaled="0"/>
        </a:gradFill>
        <a:ln>
          <a:noFill/>
        </a:ln>
        <a:effectLst/>
        <a:sp3d prstMaterial="dkEdge">
          <a:bevelT w="8200" h="38100"/>
        </a:sp3d>
      </dsp:spPr>
      <dsp:style>
        <a:lnRef idx="0">
          <a:schemeClr val="lt1"/>
        </a:lnRef>
        <a:fillRef idx="2">
          <a:schemeClr val="accent4">
            <a:alpha val="50000"/>
            <a:hueOff val="0"/>
            <a:satOff val="0"/>
            <a:lumOff val="0"/>
            <a:alpha val="50196"/>
          </a:schemeClr>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lang="zh-CN" altLang="en-US" sz="2000" b="0" i="0" u="none" kern="1200" baseline="0">
              <a:rtl val="0"/>
            </a:rPr>
            <a:t>唯物主义</a:t>
          </a:r>
        </a:p>
      </dsp:txBody>
      <dsp:txXfrm>
        <a:off x="7665317" y="0"/>
        <a:ext cx="2277438" cy="1138719"/>
      </dsp:txXfrm>
    </dsp:sp>
    <dsp:sp modelId="{D740D235-F472-4ECC-BBE7-89EA38DB3908}">
      <dsp:nvSpPr>
        <dsp:cNvPr id="0" name=""/>
        <dsp:cNvSpPr/>
      </dsp:nvSpPr>
      <dsp:spPr bwMode="white">
        <a:xfrm>
          <a:off x="6648894" y="1531280"/>
          <a:ext cx="1121870" cy="40449"/>
        </a:xfrm>
        <a:custGeom>
          <a:avLst/>
          <a:gdLst/>
          <a:ahLst/>
          <a:cxnLst/>
          <a:rect l="0" t="0" r="0" b="0"/>
          <a:pathLst>
            <a:path w="1767" h="64">
              <a:moveTo>
                <a:pt x="166" y="-484"/>
              </a:moveTo>
              <a:lnTo>
                <a:pt x="1601" y="547"/>
              </a:lnTo>
            </a:path>
          </a:pathLst>
        </a:custGeom>
        <a:noFill/>
        <a:ln w="12700" cap="flat" cmpd="sng" algn="ctr">
          <a:solidFill>
            <a:schemeClr val="accent4">
              <a:tint val="70000"/>
              <a:hueOff val="0"/>
              <a:satOff val="0"/>
              <a:lumOff val="0"/>
              <a:alphaOff val="0"/>
            </a:schemeClr>
          </a:solidFill>
          <a:prstDash val="solid"/>
          <a:miter lim="800000"/>
        </a:ln>
        <a:effectLst/>
      </dsp:spPr>
      <dsp:style>
        <a:lnRef idx="2">
          <a:schemeClr val="accent4">
            <a:tint val="70000"/>
          </a:schemeClr>
        </a:lnRef>
        <a:fillRef idx="0">
          <a:schemeClr val="accent4">
            <a:tint val="70000"/>
          </a:schemeClr>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600200">
            <a:lnSpc>
              <a:spcPct val="90000"/>
            </a:lnSpc>
            <a:spcBef>
              <a:spcPct val="0"/>
            </a:spcBef>
            <a:spcAft>
              <a:spcPct val="35000"/>
            </a:spcAft>
            <a:buNone/>
          </a:pPr>
          <a:endParaRPr lang="zh-CN" altLang="en-US" sz="3600" kern="1200"/>
        </a:p>
      </dsp:txBody>
      <dsp:txXfrm>
        <a:off x="6648894" y="1531280"/>
        <a:ext cx="1121870" cy="40449"/>
      </dsp:txXfrm>
    </dsp:sp>
    <dsp:sp modelId="{46F003EF-703A-4EA2-AA3D-23BA1C7F2165}">
      <dsp:nvSpPr>
        <dsp:cNvPr id="0" name=""/>
        <dsp:cNvSpPr/>
      </dsp:nvSpPr>
      <dsp:spPr bwMode="white">
        <a:xfrm>
          <a:off x="7665317" y="1309527"/>
          <a:ext cx="2277438" cy="1138719"/>
        </a:xfrm>
        <a:prstGeom prst="roundRect">
          <a:avLst>
            <a:gd name="adj" fmla="val 10000"/>
          </a:avLst>
        </a:prstGeom>
        <a:gradFill rotWithShape="0">
          <a:gsLst>
            <a:gs pos="0">
              <a:schemeClr val="accent4">
                <a:alpha val="50000"/>
                <a:hueOff val="0"/>
                <a:satOff val="0"/>
                <a:lumOff val="0"/>
                <a:alphaOff val="0"/>
                <a:lumMod val="110000"/>
                <a:satMod val="105000"/>
                <a:tint val="67000"/>
              </a:schemeClr>
            </a:gs>
            <a:gs pos="50000">
              <a:schemeClr val="accent4">
                <a:alpha val="50000"/>
                <a:hueOff val="0"/>
                <a:satOff val="0"/>
                <a:lumOff val="0"/>
                <a:alphaOff val="0"/>
                <a:lumMod val="105000"/>
                <a:satMod val="103000"/>
                <a:tint val="73000"/>
              </a:schemeClr>
            </a:gs>
            <a:gs pos="100000">
              <a:schemeClr val="accent4">
                <a:alpha val="50000"/>
                <a:hueOff val="0"/>
                <a:satOff val="0"/>
                <a:lumOff val="0"/>
                <a:alphaOff val="0"/>
                <a:lumMod val="105000"/>
                <a:satMod val="109000"/>
                <a:tint val="81000"/>
              </a:schemeClr>
            </a:gs>
          </a:gsLst>
          <a:lin ang="5400000" scaled="0"/>
        </a:gradFill>
        <a:ln>
          <a:noFill/>
        </a:ln>
        <a:effectLst/>
        <a:sp3d prstMaterial="dkEdge">
          <a:bevelT w="8200" h="38100"/>
        </a:sp3d>
      </dsp:spPr>
      <dsp:style>
        <a:lnRef idx="0">
          <a:schemeClr val="lt1"/>
        </a:lnRef>
        <a:fillRef idx="2">
          <a:schemeClr val="accent4">
            <a:alpha val="50000"/>
            <a:hueOff val="0"/>
            <a:satOff val="0"/>
            <a:lumOff val="0"/>
            <a:alpha val="50196"/>
          </a:schemeClr>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sz="2000" kern="1200">
              <a:latin typeface="黑体" panose="02010609060101010101" pitchFamily="49" charset="-122"/>
              <a:ea typeface="黑体" panose="02010609060101010101" pitchFamily="49" charset="-122"/>
              <a:sym typeface="+mn-ea"/>
            </a:rPr>
            <a:t>唯</a:t>
          </a:r>
          <a:r>
            <a:rPr lang="zh-CN" sz="2000" kern="1200">
              <a:latin typeface="黑体" panose="02010609060101010101" pitchFamily="49" charset="-122"/>
              <a:ea typeface="黑体" panose="02010609060101010101" pitchFamily="49" charset="-122"/>
              <a:sym typeface="+mn-ea"/>
            </a:rPr>
            <a:t>心主义</a:t>
          </a:r>
          <a:endParaRPr lang="zh-CN" sz="2000" kern="1200">
            <a:latin typeface="黑体" panose="02010609060101010101" pitchFamily="49" charset="-122"/>
            <a:ea typeface="黑体" panose="02010609060101010101" pitchFamily="49" charset="-122"/>
          </a:endParaRPr>
        </a:p>
      </dsp:txBody>
      <dsp:txXfrm>
        <a:off x="7665317" y="1309527"/>
        <a:ext cx="2277438" cy="1138719"/>
      </dsp:txXfrm>
    </dsp:sp>
    <dsp:sp modelId="{1FEF7E15-29BF-4D0E-AB44-E39D13BACDF1}">
      <dsp:nvSpPr>
        <dsp:cNvPr id="0" name=""/>
        <dsp:cNvSpPr/>
      </dsp:nvSpPr>
      <dsp:spPr bwMode="white">
        <a:xfrm>
          <a:off x="3258410" y="3210818"/>
          <a:ext cx="1526011" cy="40449"/>
        </a:xfrm>
        <a:custGeom>
          <a:avLst/>
          <a:gdLst/>
          <a:ahLst/>
          <a:cxnLst/>
          <a:rect l="0" t="0" r="0" b="0"/>
          <a:pathLst>
            <a:path w="2403" h="64">
              <a:moveTo>
                <a:pt x="484" y="-932"/>
              </a:moveTo>
              <a:lnTo>
                <a:pt x="1919" y="996"/>
              </a:lnTo>
            </a:path>
          </a:pathLst>
        </a:custGeom>
        <a:noFill/>
        <a:ln w="12700" cap="flat" cmpd="sng" algn="ctr">
          <a:solidFill>
            <a:schemeClr val="accent4">
              <a:tint val="90000"/>
              <a:hueOff val="0"/>
              <a:satOff val="0"/>
              <a:lumOff val="0"/>
              <a:alphaOff val="0"/>
            </a:schemeClr>
          </a:solidFill>
          <a:prstDash val="solid"/>
          <a:miter lim="800000"/>
        </a:ln>
        <a:effectLst/>
      </dsp:spPr>
      <dsp:style>
        <a:lnRef idx="2">
          <a:schemeClr val="accent4">
            <a:tint val="90000"/>
          </a:schemeClr>
        </a:lnRef>
        <a:fillRef idx="0">
          <a:schemeClr val="accent4">
            <a:tint val="90000"/>
          </a:schemeClr>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600200">
            <a:lnSpc>
              <a:spcPct val="90000"/>
            </a:lnSpc>
            <a:spcBef>
              <a:spcPct val="0"/>
            </a:spcBef>
            <a:spcAft>
              <a:spcPct val="35000"/>
            </a:spcAft>
            <a:buNone/>
          </a:pPr>
          <a:endParaRPr lang="zh-CN" altLang="en-US" sz="3600" kern="1200"/>
        </a:p>
      </dsp:txBody>
      <dsp:txXfrm>
        <a:off x="3258410" y="3210818"/>
        <a:ext cx="1526011" cy="40449"/>
      </dsp:txXfrm>
    </dsp:sp>
    <dsp:sp modelId="{E9657984-E33B-4059-85E0-8C7C6BC14444}">
      <dsp:nvSpPr>
        <dsp:cNvPr id="0" name=""/>
        <dsp:cNvSpPr/>
      </dsp:nvSpPr>
      <dsp:spPr bwMode="white">
        <a:xfrm>
          <a:off x="4476903" y="3103300"/>
          <a:ext cx="2277438" cy="1479754"/>
        </a:xfrm>
        <a:prstGeom prst="roundRect">
          <a:avLst>
            <a:gd name="adj" fmla="val 10000"/>
          </a:avLst>
        </a:prstGeom>
        <a:gradFill rotWithShape="0">
          <a:gsLst>
            <a:gs pos="0">
              <a:schemeClr val="accent4">
                <a:alpha val="70000"/>
                <a:hueOff val="0"/>
                <a:satOff val="0"/>
                <a:lumOff val="0"/>
                <a:alphaOff val="0"/>
                <a:lumMod val="110000"/>
                <a:satMod val="105000"/>
                <a:tint val="67000"/>
              </a:schemeClr>
            </a:gs>
            <a:gs pos="50000">
              <a:schemeClr val="accent4">
                <a:alpha val="70000"/>
                <a:hueOff val="0"/>
                <a:satOff val="0"/>
                <a:lumOff val="0"/>
                <a:alphaOff val="0"/>
                <a:lumMod val="105000"/>
                <a:satMod val="103000"/>
                <a:tint val="73000"/>
              </a:schemeClr>
            </a:gs>
            <a:gs pos="100000">
              <a:schemeClr val="accent4">
                <a:alpha val="70000"/>
                <a:hueOff val="0"/>
                <a:satOff val="0"/>
                <a:lumOff val="0"/>
                <a:alphaOff val="0"/>
                <a:lumMod val="105000"/>
                <a:satMod val="109000"/>
                <a:tint val="81000"/>
              </a:schemeClr>
            </a:gs>
          </a:gsLst>
          <a:lin ang="5400000" scaled="0"/>
        </a:gradFill>
        <a:ln>
          <a:noFill/>
        </a:ln>
        <a:effectLst/>
        <a:sp3d prstMaterial="dkEdge">
          <a:bevelT w="8200" h="38100"/>
        </a:sp3d>
      </dsp:spPr>
      <dsp:style>
        <a:lnRef idx="0">
          <a:schemeClr val="lt1"/>
        </a:lnRef>
        <a:fillRef idx="2">
          <a:schemeClr val="accent4">
            <a:alpha val="70000"/>
            <a:hueOff val="0"/>
            <a:satOff val="0"/>
            <a:lumOff val="0"/>
            <a:alpha val="70196"/>
          </a:schemeClr>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100000"/>
            </a:lnSpc>
            <a:spcBef>
              <a:spcPct val="0"/>
            </a:spcBef>
            <a:spcAft>
              <a:spcPct val="35000"/>
            </a:spcAft>
            <a:buNone/>
          </a:pPr>
          <a:r>
            <a:rPr lang="zh-CN" altLang="en-US" sz="1400" b="0" i="0" u="none" kern="1200" baseline="0">
              <a:rtl val="0"/>
            </a:rPr>
            <a:t>存在和思维、物质和意识是否具有同一性的问题，即思维能否正确地反映存在、人能否认识或彻底认识世界的问题；</a:t>
          </a:r>
        </a:p>
      </dsp:txBody>
      <dsp:txXfrm>
        <a:off x="4476903" y="3103300"/>
        <a:ext cx="2277438" cy="1479754"/>
      </dsp:txXfrm>
    </dsp:sp>
    <dsp:sp modelId="{85222108-C38F-4507-BECB-94DE3BB276B1}">
      <dsp:nvSpPr>
        <dsp:cNvPr id="0" name=""/>
        <dsp:cNvSpPr/>
      </dsp:nvSpPr>
      <dsp:spPr bwMode="white">
        <a:xfrm>
          <a:off x="6648894" y="3495571"/>
          <a:ext cx="1121870" cy="40449"/>
        </a:xfrm>
        <a:custGeom>
          <a:avLst/>
          <a:gdLst/>
          <a:ahLst/>
          <a:cxnLst/>
          <a:rect l="0" t="0" r="0" b="0"/>
          <a:pathLst>
            <a:path w="1767" h="64">
              <a:moveTo>
                <a:pt x="166" y="547"/>
              </a:moveTo>
              <a:lnTo>
                <a:pt x="1601" y="-484"/>
              </a:lnTo>
            </a:path>
          </a:pathLst>
        </a:custGeom>
        <a:noFill/>
        <a:ln w="12700" cap="flat" cmpd="sng" algn="ctr">
          <a:solidFill>
            <a:schemeClr val="accent4">
              <a:tint val="70000"/>
              <a:hueOff val="0"/>
              <a:satOff val="0"/>
              <a:lumOff val="0"/>
              <a:alphaOff val="0"/>
            </a:schemeClr>
          </a:solidFill>
          <a:prstDash val="solid"/>
          <a:miter lim="800000"/>
        </a:ln>
        <a:effectLst/>
      </dsp:spPr>
      <dsp:style>
        <a:lnRef idx="2">
          <a:schemeClr val="accent4">
            <a:tint val="70000"/>
          </a:schemeClr>
        </a:lnRef>
        <a:fillRef idx="0">
          <a:schemeClr val="accent4">
            <a:tint val="70000"/>
          </a:schemeClr>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600200">
            <a:lnSpc>
              <a:spcPct val="90000"/>
            </a:lnSpc>
            <a:spcBef>
              <a:spcPct val="0"/>
            </a:spcBef>
            <a:spcAft>
              <a:spcPct val="35000"/>
            </a:spcAft>
            <a:buNone/>
          </a:pPr>
          <a:endParaRPr lang="zh-CN" altLang="en-US" sz="3600" kern="1200"/>
        </a:p>
      </dsp:txBody>
      <dsp:txXfrm>
        <a:off x="6648894" y="3495571"/>
        <a:ext cx="1121870" cy="40449"/>
      </dsp:txXfrm>
    </dsp:sp>
    <dsp:sp modelId="{8C35031B-8911-4106-9CF3-E532F6DBD247}">
      <dsp:nvSpPr>
        <dsp:cNvPr id="0" name=""/>
        <dsp:cNvSpPr/>
      </dsp:nvSpPr>
      <dsp:spPr bwMode="white">
        <a:xfrm>
          <a:off x="7665317" y="2619054"/>
          <a:ext cx="2277438" cy="1138719"/>
        </a:xfrm>
        <a:prstGeom prst="roundRect">
          <a:avLst>
            <a:gd name="adj" fmla="val 10000"/>
          </a:avLst>
        </a:prstGeom>
        <a:gradFill rotWithShape="0">
          <a:gsLst>
            <a:gs pos="0">
              <a:schemeClr val="accent4">
                <a:alpha val="50000"/>
                <a:hueOff val="0"/>
                <a:satOff val="0"/>
                <a:lumOff val="0"/>
                <a:alphaOff val="0"/>
                <a:lumMod val="110000"/>
                <a:satMod val="105000"/>
                <a:tint val="67000"/>
              </a:schemeClr>
            </a:gs>
            <a:gs pos="50000">
              <a:schemeClr val="accent4">
                <a:alpha val="50000"/>
                <a:hueOff val="0"/>
                <a:satOff val="0"/>
                <a:lumOff val="0"/>
                <a:alphaOff val="0"/>
                <a:lumMod val="105000"/>
                <a:satMod val="103000"/>
                <a:tint val="73000"/>
              </a:schemeClr>
            </a:gs>
            <a:gs pos="100000">
              <a:schemeClr val="accent4">
                <a:alpha val="50000"/>
                <a:hueOff val="0"/>
                <a:satOff val="0"/>
                <a:lumOff val="0"/>
                <a:alphaOff val="0"/>
                <a:lumMod val="105000"/>
                <a:satMod val="109000"/>
                <a:tint val="81000"/>
              </a:schemeClr>
            </a:gs>
          </a:gsLst>
          <a:lin ang="5400000" scaled="0"/>
        </a:gradFill>
        <a:ln>
          <a:noFill/>
        </a:ln>
        <a:effectLst/>
        <a:sp3d prstMaterial="dkEdge">
          <a:bevelT w="8200" h="38100"/>
        </a:sp3d>
      </dsp:spPr>
      <dsp:style>
        <a:lnRef idx="0">
          <a:schemeClr val="lt1"/>
        </a:lnRef>
        <a:fillRef idx="2">
          <a:schemeClr val="accent4">
            <a:alpha val="50000"/>
            <a:hueOff val="0"/>
            <a:satOff val="0"/>
            <a:lumOff val="0"/>
            <a:alpha val="50196"/>
          </a:schemeClr>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lang="zh-CN" altLang="en-US" sz="2000" b="0" i="0" u="none" kern="1200" baseline="0">
              <a:rtl val="0"/>
            </a:rPr>
            <a:t>可知论</a:t>
          </a:r>
        </a:p>
      </dsp:txBody>
      <dsp:txXfrm>
        <a:off x="7665317" y="2619054"/>
        <a:ext cx="2277438" cy="1138719"/>
      </dsp:txXfrm>
    </dsp:sp>
    <dsp:sp modelId="{4B4520ED-9C60-4301-99F8-4374937EBB5B}">
      <dsp:nvSpPr>
        <dsp:cNvPr id="0" name=""/>
        <dsp:cNvSpPr/>
      </dsp:nvSpPr>
      <dsp:spPr bwMode="white">
        <a:xfrm>
          <a:off x="6648894" y="4150334"/>
          <a:ext cx="1121870" cy="40449"/>
        </a:xfrm>
        <a:custGeom>
          <a:avLst/>
          <a:gdLst/>
          <a:ahLst/>
          <a:cxnLst/>
          <a:rect l="0" t="0" r="0" b="0"/>
          <a:pathLst>
            <a:path w="1767" h="64">
              <a:moveTo>
                <a:pt x="166" y="-484"/>
              </a:moveTo>
              <a:lnTo>
                <a:pt x="1601" y="547"/>
              </a:lnTo>
            </a:path>
          </a:pathLst>
        </a:custGeom>
        <a:noFill/>
        <a:ln w="12700" cap="flat" cmpd="sng" algn="ctr">
          <a:solidFill>
            <a:schemeClr val="accent4">
              <a:tint val="70000"/>
              <a:hueOff val="0"/>
              <a:satOff val="0"/>
              <a:lumOff val="0"/>
              <a:alphaOff val="0"/>
            </a:schemeClr>
          </a:solidFill>
          <a:prstDash val="solid"/>
          <a:miter lim="800000"/>
        </a:ln>
        <a:effectLst/>
      </dsp:spPr>
      <dsp:style>
        <a:lnRef idx="2">
          <a:schemeClr val="accent4">
            <a:tint val="70000"/>
          </a:schemeClr>
        </a:lnRef>
        <a:fillRef idx="0">
          <a:schemeClr val="accent4">
            <a:tint val="70000"/>
          </a:schemeClr>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600200">
            <a:lnSpc>
              <a:spcPct val="90000"/>
            </a:lnSpc>
            <a:spcBef>
              <a:spcPct val="0"/>
            </a:spcBef>
            <a:spcAft>
              <a:spcPct val="35000"/>
            </a:spcAft>
            <a:buNone/>
          </a:pPr>
          <a:endParaRPr lang="zh-CN" altLang="en-US" sz="3600" kern="1200"/>
        </a:p>
      </dsp:txBody>
      <dsp:txXfrm>
        <a:off x="6648894" y="4150334"/>
        <a:ext cx="1121870" cy="40449"/>
      </dsp:txXfrm>
    </dsp:sp>
    <dsp:sp modelId="{DBD16717-6C04-40EE-9821-98589362A2B9}">
      <dsp:nvSpPr>
        <dsp:cNvPr id="0" name=""/>
        <dsp:cNvSpPr/>
      </dsp:nvSpPr>
      <dsp:spPr bwMode="white">
        <a:xfrm>
          <a:off x="7665317" y="3928581"/>
          <a:ext cx="2277438" cy="1138719"/>
        </a:xfrm>
        <a:prstGeom prst="roundRect">
          <a:avLst>
            <a:gd name="adj" fmla="val 10000"/>
          </a:avLst>
        </a:prstGeom>
        <a:gradFill rotWithShape="0">
          <a:gsLst>
            <a:gs pos="0">
              <a:schemeClr val="accent4">
                <a:alpha val="50000"/>
                <a:hueOff val="0"/>
                <a:satOff val="0"/>
                <a:lumOff val="0"/>
                <a:alphaOff val="0"/>
                <a:lumMod val="110000"/>
                <a:satMod val="105000"/>
                <a:tint val="67000"/>
              </a:schemeClr>
            </a:gs>
            <a:gs pos="50000">
              <a:schemeClr val="accent4">
                <a:alpha val="50000"/>
                <a:hueOff val="0"/>
                <a:satOff val="0"/>
                <a:lumOff val="0"/>
                <a:alphaOff val="0"/>
                <a:lumMod val="105000"/>
                <a:satMod val="103000"/>
                <a:tint val="73000"/>
              </a:schemeClr>
            </a:gs>
            <a:gs pos="100000">
              <a:schemeClr val="accent4">
                <a:alpha val="50000"/>
                <a:hueOff val="0"/>
                <a:satOff val="0"/>
                <a:lumOff val="0"/>
                <a:alphaOff val="0"/>
                <a:lumMod val="105000"/>
                <a:satMod val="109000"/>
                <a:tint val="81000"/>
              </a:schemeClr>
            </a:gs>
          </a:gsLst>
          <a:lin ang="5400000" scaled="0"/>
        </a:gradFill>
        <a:ln>
          <a:noFill/>
        </a:ln>
        <a:effectLst/>
        <a:sp3d prstMaterial="dkEdge">
          <a:bevelT w="8200" h="38100"/>
        </a:sp3d>
      </dsp:spPr>
      <dsp:style>
        <a:lnRef idx="0">
          <a:schemeClr val="lt1"/>
        </a:lnRef>
        <a:fillRef idx="2">
          <a:schemeClr val="accent4">
            <a:alpha val="50000"/>
            <a:hueOff val="0"/>
            <a:satOff val="0"/>
            <a:lumOff val="0"/>
            <a:alpha val="50196"/>
          </a:schemeClr>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sz="2000" kern="1200">
              <a:latin typeface="黑体" panose="02010609060101010101" pitchFamily="49" charset="-122"/>
              <a:ea typeface="黑体" panose="02010609060101010101" pitchFamily="49" charset="-122"/>
              <a:sym typeface="+mn-ea"/>
            </a:rPr>
            <a:t>不</a:t>
          </a:r>
          <a:r>
            <a:rPr lang="zh-CN" sz="2000" kern="1200">
              <a:latin typeface="黑体" panose="02010609060101010101" pitchFamily="49" charset="-122"/>
              <a:ea typeface="黑体" panose="02010609060101010101" pitchFamily="49" charset="-122"/>
              <a:sym typeface="+mn-ea"/>
            </a:rPr>
            <a:t>可知论</a:t>
          </a:r>
          <a:endParaRPr lang="zh-CN" sz="2000" kern="1200">
            <a:latin typeface="黑体" panose="02010609060101010101" pitchFamily="49" charset="-122"/>
            <a:ea typeface="黑体" panose="02010609060101010101" pitchFamily="49" charset="-122"/>
          </a:endParaRPr>
        </a:p>
      </dsp:txBody>
      <dsp:txXfrm>
        <a:off x="7665317" y="3928581"/>
        <a:ext cx="2277438" cy="11387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7CCC99-6428-49CC-804B-65477BC92D39}">
      <dsp:nvSpPr>
        <dsp:cNvPr id="0" name=""/>
        <dsp:cNvSpPr/>
      </dsp:nvSpPr>
      <dsp:spPr bwMode="white">
        <a:xfrm>
          <a:off x="0" y="232093"/>
          <a:ext cx="4079875" cy="1631950"/>
        </a:xfrm>
        <a:prstGeom prst="leftRightRibbon">
          <a:avLst/>
        </a:prstGeom>
        <a:solidFill>
          <a:schemeClr val="accent4">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hemeClr val="lt1"/>
        </a:lnRef>
        <a:fillRef idx="1">
          <a:schemeClr val="accent4">
            <a:alpha val="90000"/>
          </a:schemeClr>
        </a:fillRef>
        <a:effectRef idx="0">
          <a:scrgbClr r="0" g="0" b="0"/>
        </a:effectRef>
        <a:fontRef idx="minor">
          <a:schemeClr val="lt1"/>
        </a:fontRef>
      </dsp:style>
    </dsp:sp>
    <dsp:sp modelId="{FDE9D920-B983-4912-B4DE-CBE7CC8A8E14}">
      <dsp:nvSpPr>
        <dsp:cNvPr id="0" name=""/>
        <dsp:cNvSpPr/>
      </dsp:nvSpPr>
      <dsp:spPr bwMode="white">
        <a:xfrm>
          <a:off x="489585" y="517684"/>
          <a:ext cx="1346359" cy="79965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92456" rIns="0" bIns="99060" numCol="1" spcCol="1270" anchor="ctr" anchorCtr="0">
          <a:noAutofit/>
        </a:bodyPr>
        <a:lstStyle/>
        <a:p>
          <a:pPr marL="0" lvl="0" indent="0" algn="ctr" defTabSz="1600200">
            <a:lnSpc>
              <a:spcPct val="90000"/>
            </a:lnSpc>
            <a:spcBef>
              <a:spcPct val="0"/>
            </a:spcBef>
            <a:spcAft>
              <a:spcPct val="35000"/>
            </a:spcAft>
            <a:buNone/>
          </a:pPr>
          <a:r>
            <a:rPr lang="zh-CN" sz="3600" b="0" i="0" u="none" kern="1200" baseline="0">
              <a:rtl val="0"/>
            </a:rPr>
            <a:t>绝对运动</a:t>
          </a:r>
          <a:endParaRPr altLang="en-US" sz="3600" kern="1200"/>
        </a:p>
      </dsp:txBody>
      <dsp:txXfrm>
        <a:off x="489585" y="517684"/>
        <a:ext cx="1346359" cy="799656"/>
      </dsp:txXfrm>
    </dsp:sp>
    <dsp:sp modelId="{45754221-F57B-4904-BEC4-E3EE7A26AD89}">
      <dsp:nvSpPr>
        <dsp:cNvPr id="0" name=""/>
        <dsp:cNvSpPr/>
      </dsp:nvSpPr>
      <dsp:spPr bwMode="white">
        <a:xfrm>
          <a:off x="2039938" y="778796"/>
          <a:ext cx="1591151" cy="79965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92456" rIns="0" bIns="99060" numCol="1" spcCol="1270" anchor="ctr" anchorCtr="0">
          <a:noAutofit/>
        </a:bodyPr>
        <a:lstStyle/>
        <a:p>
          <a:pPr marL="0" lvl="0" indent="0" algn="ctr" defTabSz="1600200">
            <a:lnSpc>
              <a:spcPct val="90000"/>
            </a:lnSpc>
            <a:spcBef>
              <a:spcPct val="0"/>
            </a:spcBef>
            <a:spcAft>
              <a:spcPct val="35000"/>
            </a:spcAft>
            <a:buNone/>
          </a:pPr>
          <a:r>
            <a:rPr lang="zh-CN" sz="3600" b="0" i="0" u="none" kern="1200" baseline="0">
              <a:rtl val="0"/>
            </a:rPr>
            <a:t>相对静止</a:t>
          </a:r>
          <a:endParaRPr altLang="en-US" sz="3600" kern="1200"/>
        </a:p>
      </dsp:txBody>
      <dsp:txXfrm>
        <a:off x="2039938" y="778796"/>
        <a:ext cx="1591151" cy="7996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F4810E-0C43-47BE-9D7C-6F2A196469D8}">
      <dsp:nvSpPr>
        <dsp:cNvPr id="0" name=""/>
        <dsp:cNvSpPr/>
      </dsp:nvSpPr>
      <dsp:spPr bwMode="white">
        <a:xfrm>
          <a:off x="32933" y="1432618"/>
          <a:ext cx="2491509" cy="1245755"/>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p3d prstMaterial="dkEdge">
          <a:bevelT w="8200" h="38100"/>
        </a:sp3d>
      </dsp:spPr>
      <dsp:style>
        <a:lnRef idx="0">
          <a:schemeClr val="lt1"/>
        </a:lnRef>
        <a:fillRef idx="2">
          <a:schemeClr val="accent4"/>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lang="en-US" sz="2000" b="0" i="0" u="none" kern="1200" baseline="0">
              <a:latin typeface="黑体" panose="02010609060101010101" pitchFamily="49" charset="-122"/>
              <a:ea typeface="黑体" panose="02010609060101010101" pitchFamily="49" charset="-122"/>
              <a:rtl val="0"/>
            </a:rPr>
            <a:t>事物包括质、量、度三方面的规定性。</a:t>
          </a:r>
          <a:endParaRPr lang="en-US" altLang="en-US" sz="2000" b="0" i="0" u="none" kern="1200" baseline="0">
            <a:latin typeface="黑体" panose="02010609060101010101" pitchFamily="49" charset="-122"/>
            <a:ea typeface="黑体" panose="02010609060101010101" pitchFamily="49" charset="-122"/>
            <a:rtl val="0"/>
          </a:endParaRPr>
        </a:p>
      </dsp:txBody>
      <dsp:txXfrm>
        <a:off x="32933" y="1432618"/>
        <a:ext cx="2491509" cy="1245755"/>
      </dsp:txXfrm>
    </dsp:sp>
    <dsp:sp modelId="{249727E8-E04D-4192-A742-790873B1F48D}">
      <dsp:nvSpPr>
        <dsp:cNvPr id="0" name=""/>
        <dsp:cNvSpPr/>
      </dsp:nvSpPr>
      <dsp:spPr bwMode="white">
        <a:xfrm>
          <a:off x="2150160" y="1311913"/>
          <a:ext cx="1745168" cy="54545"/>
        </a:xfrm>
        <a:custGeom>
          <a:avLst/>
          <a:gdLst/>
          <a:ahLst/>
          <a:cxnLst/>
          <a:rect l="0" t="0" r="0" b="0"/>
          <a:pathLst>
            <a:path w="2748" h="86">
              <a:moveTo>
                <a:pt x="589" y="1171"/>
              </a:moveTo>
              <a:lnTo>
                <a:pt x="2159" y="-1085"/>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hemeClr val="accent4">
            <a:shade val="60000"/>
          </a:schemeClr>
        </a:lnRef>
        <a:fillRef idx="0">
          <a:schemeClr val="accent4"/>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600200">
            <a:lnSpc>
              <a:spcPct val="90000"/>
            </a:lnSpc>
            <a:spcBef>
              <a:spcPct val="0"/>
            </a:spcBef>
            <a:spcAft>
              <a:spcPct val="35000"/>
            </a:spcAft>
            <a:buNone/>
          </a:pPr>
          <a:endParaRPr lang="zh-CN" altLang="en-US" sz="3600" kern="1200"/>
        </a:p>
      </dsp:txBody>
      <dsp:txXfrm>
        <a:off x="2150160" y="1311913"/>
        <a:ext cx="1745168" cy="54545"/>
      </dsp:txXfrm>
    </dsp:sp>
    <dsp:sp modelId="{C2EF5D97-BB21-4B37-8637-B3D994DC6F43}">
      <dsp:nvSpPr>
        <dsp:cNvPr id="0" name=""/>
        <dsp:cNvSpPr/>
      </dsp:nvSpPr>
      <dsp:spPr bwMode="white">
        <a:xfrm>
          <a:off x="3521046" y="0"/>
          <a:ext cx="3883640" cy="1245755"/>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p3d prstMaterial="dkEdge">
          <a:bevelT w="8200" h="38100"/>
        </a:sp3d>
      </dsp:spPr>
      <dsp:style>
        <a:lnRef idx="0">
          <a:schemeClr val="lt1"/>
        </a:lnRef>
        <a:fillRef idx="2">
          <a:schemeClr val="accent4"/>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lang="en-US" sz="2000" b="0" i="0" u="none" kern="1200" baseline="0">
              <a:latin typeface="黑体" panose="02010609060101010101" pitchFamily="49" charset="-122"/>
              <a:ea typeface="黑体" panose="02010609060101010101" pitchFamily="49" charset="-122"/>
              <a:rtl val="0"/>
            </a:rPr>
            <a:t>质是一事物区别于其他事物的内在规定性</a:t>
          </a:r>
          <a:endParaRPr altLang="en-US" sz="2000" kern="1200">
            <a:latin typeface="黑体" panose="02010609060101010101" pitchFamily="49" charset="-122"/>
            <a:ea typeface="黑体" panose="02010609060101010101" pitchFamily="49" charset="-122"/>
          </a:endParaRPr>
        </a:p>
      </dsp:txBody>
      <dsp:txXfrm>
        <a:off x="3521046" y="0"/>
        <a:ext cx="3883640" cy="1245755"/>
      </dsp:txXfrm>
    </dsp:sp>
    <dsp:sp modelId="{78D0E237-B7F2-41A5-BF49-DCCEA35F6151}">
      <dsp:nvSpPr>
        <dsp:cNvPr id="0" name=""/>
        <dsp:cNvSpPr/>
      </dsp:nvSpPr>
      <dsp:spPr bwMode="white">
        <a:xfrm>
          <a:off x="2524442" y="2028222"/>
          <a:ext cx="996604" cy="54545"/>
        </a:xfrm>
        <a:custGeom>
          <a:avLst/>
          <a:gdLst/>
          <a:ahLst/>
          <a:cxnLst/>
          <a:rect l="0" t="0" r="0" b="0"/>
          <a:pathLst>
            <a:path w="1569" h="86">
              <a:moveTo>
                <a:pt x="0" y="43"/>
              </a:moveTo>
              <a:lnTo>
                <a:pt x="1569" y="43"/>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hemeClr val="accent4">
            <a:shade val="60000"/>
          </a:schemeClr>
        </a:lnRef>
        <a:fillRef idx="0">
          <a:schemeClr val="accent4"/>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600200">
            <a:lnSpc>
              <a:spcPct val="90000"/>
            </a:lnSpc>
            <a:spcBef>
              <a:spcPct val="0"/>
            </a:spcBef>
            <a:spcAft>
              <a:spcPct val="35000"/>
            </a:spcAft>
            <a:buNone/>
          </a:pPr>
          <a:endParaRPr lang="zh-CN" altLang="en-US" sz="3600" kern="1200"/>
        </a:p>
      </dsp:txBody>
      <dsp:txXfrm>
        <a:off x="2524442" y="2028222"/>
        <a:ext cx="996604" cy="54545"/>
      </dsp:txXfrm>
    </dsp:sp>
    <dsp:sp modelId="{6494A1F9-6EE2-4581-98BC-8B603D064A12}">
      <dsp:nvSpPr>
        <dsp:cNvPr id="0" name=""/>
        <dsp:cNvSpPr/>
      </dsp:nvSpPr>
      <dsp:spPr bwMode="white">
        <a:xfrm>
          <a:off x="3521046" y="1432618"/>
          <a:ext cx="3845570" cy="1245755"/>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p3d prstMaterial="dkEdge">
          <a:bevelT w="8200" h="38100"/>
        </a:sp3d>
      </dsp:spPr>
      <dsp:style>
        <a:lnRef idx="0">
          <a:schemeClr val="lt1"/>
        </a:lnRef>
        <a:fillRef idx="2">
          <a:schemeClr val="accent4"/>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lang="zh-CN" sz="2000" b="0" i="0" u="none" kern="1200" baseline="0">
              <a:latin typeface="黑体" panose="02010609060101010101" pitchFamily="49" charset="-122"/>
              <a:ea typeface="黑体" panose="02010609060101010101" pitchFamily="49" charset="-122"/>
              <a:rtl val="0"/>
            </a:rPr>
            <a:t>量</a:t>
          </a:r>
          <a:r>
            <a:rPr lang="en-US" sz="2000" b="0" i="0" u="none" kern="1200" baseline="0">
              <a:latin typeface="黑体" panose="02010609060101010101" pitchFamily="49" charset="-122"/>
              <a:ea typeface="黑体" panose="02010609060101010101" pitchFamily="49" charset="-122"/>
              <a:rtl val="0"/>
            </a:rPr>
            <a:t>是事物的规模、程度、速度等可以用数量关系表示的规定性。</a:t>
          </a:r>
          <a:endParaRPr altLang="en-US" sz="2000" kern="1200">
            <a:latin typeface="黑体" panose="02010609060101010101" pitchFamily="49" charset="-122"/>
            <a:ea typeface="黑体" panose="02010609060101010101" pitchFamily="49" charset="-122"/>
          </a:endParaRPr>
        </a:p>
      </dsp:txBody>
      <dsp:txXfrm>
        <a:off x="3521046" y="1432618"/>
        <a:ext cx="3845570" cy="1245755"/>
      </dsp:txXfrm>
    </dsp:sp>
    <dsp:sp modelId="{292900CD-8893-4D7F-AE91-517C9A384B42}">
      <dsp:nvSpPr>
        <dsp:cNvPr id="0" name=""/>
        <dsp:cNvSpPr/>
      </dsp:nvSpPr>
      <dsp:spPr bwMode="white">
        <a:xfrm>
          <a:off x="2150160" y="2744531"/>
          <a:ext cx="1745168" cy="54545"/>
        </a:xfrm>
        <a:custGeom>
          <a:avLst/>
          <a:gdLst/>
          <a:ahLst/>
          <a:cxnLst/>
          <a:rect l="0" t="0" r="0" b="0"/>
          <a:pathLst>
            <a:path w="2748" h="86">
              <a:moveTo>
                <a:pt x="589" y="-1085"/>
              </a:moveTo>
              <a:lnTo>
                <a:pt x="2159" y="1171"/>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hemeClr val="accent4">
            <a:shade val="60000"/>
          </a:schemeClr>
        </a:lnRef>
        <a:fillRef idx="0">
          <a:schemeClr val="accent4"/>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600200">
            <a:lnSpc>
              <a:spcPct val="90000"/>
            </a:lnSpc>
            <a:spcBef>
              <a:spcPct val="0"/>
            </a:spcBef>
            <a:spcAft>
              <a:spcPct val="35000"/>
            </a:spcAft>
            <a:buNone/>
          </a:pPr>
          <a:endParaRPr lang="zh-CN" altLang="en-US" sz="3600" kern="1200"/>
        </a:p>
      </dsp:txBody>
      <dsp:txXfrm>
        <a:off x="2150160" y="2744531"/>
        <a:ext cx="1745168" cy="54545"/>
      </dsp:txXfrm>
    </dsp:sp>
    <dsp:sp modelId="{6D1FCD3A-1E9D-4FB4-816B-02D896DE158B}">
      <dsp:nvSpPr>
        <dsp:cNvPr id="0" name=""/>
        <dsp:cNvSpPr/>
      </dsp:nvSpPr>
      <dsp:spPr bwMode="white">
        <a:xfrm>
          <a:off x="3521046" y="2865235"/>
          <a:ext cx="3986589" cy="1245755"/>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p3d prstMaterial="dkEdge">
          <a:bevelT w="8200" h="38100"/>
        </a:sp3d>
      </dsp:spPr>
      <dsp:style>
        <a:lnRef idx="0">
          <a:schemeClr val="lt1"/>
        </a:lnRef>
        <a:fillRef idx="2">
          <a:schemeClr val="accent4"/>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lang="en-US" sz="2000" b="0" i="0" u="none" kern="1200" baseline="0">
              <a:latin typeface="黑体" panose="02010609060101010101" pitchFamily="49" charset="-122"/>
              <a:ea typeface="黑体" panose="02010609060101010101" pitchFamily="49" charset="-122"/>
              <a:rtl val="0"/>
            </a:rPr>
            <a:t>度是保持事物质的稳定性的数量界限，即事物的限度、幅度和范围</a:t>
          </a:r>
          <a:endParaRPr lang="en-US" altLang="en-US" sz="2000" b="0" i="0" u="none" kern="1200" baseline="0">
            <a:latin typeface="黑体" panose="02010609060101010101" pitchFamily="49" charset="-122"/>
            <a:ea typeface="黑体" panose="02010609060101010101" pitchFamily="49" charset="-122"/>
            <a:rtl val="0"/>
          </a:endParaRPr>
        </a:p>
      </dsp:txBody>
      <dsp:txXfrm>
        <a:off x="3521046" y="2865235"/>
        <a:ext cx="3986589" cy="1245755"/>
      </dsp:txXfrm>
    </dsp:sp>
    <dsp:sp modelId="{AE66443A-A0A3-4C93-A60F-36F6D51F6645}">
      <dsp:nvSpPr>
        <dsp:cNvPr id="0" name=""/>
        <dsp:cNvSpPr/>
      </dsp:nvSpPr>
      <dsp:spPr bwMode="white">
        <a:xfrm>
          <a:off x="7507634" y="3460840"/>
          <a:ext cx="996604" cy="54545"/>
        </a:xfrm>
        <a:custGeom>
          <a:avLst/>
          <a:gdLst/>
          <a:ahLst/>
          <a:cxnLst/>
          <a:rect l="0" t="0" r="0" b="0"/>
          <a:pathLst>
            <a:path w="1569" h="86">
              <a:moveTo>
                <a:pt x="0" y="43"/>
              </a:moveTo>
              <a:lnTo>
                <a:pt x="1569" y="43"/>
              </a:lnTo>
            </a:path>
          </a:pathLst>
        </a:custGeom>
        <a:noFill/>
        <a:ln w="12700" cap="flat" cmpd="sng" algn="ctr">
          <a:solidFill>
            <a:schemeClr val="accent4">
              <a:shade val="80000"/>
              <a:hueOff val="0"/>
              <a:satOff val="0"/>
              <a:lumOff val="0"/>
              <a:alphaOff val="0"/>
            </a:schemeClr>
          </a:solidFill>
          <a:prstDash val="solid"/>
          <a:miter lim="800000"/>
        </a:ln>
        <a:effectLst/>
      </dsp:spPr>
      <dsp:style>
        <a:lnRef idx="2">
          <a:schemeClr val="accent4">
            <a:shade val="80000"/>
          </a:schemeClr>
        </a:lnRef>
        <a:fillRef idx="0">
          <a:schemeClr val="accent4"/>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600200">
            <a:lnSpc>
              <a:spcPct val="90000"/>
            </a:lnSpc>
            <a:spcBef>
              <a:spcPct val="0"/>
            </a:spcBef>
            <a:spcAft>
              <a:spcPct val="35000"/>
            </a:spcAft>
            <a:buNone/>
          </a:pPr>
          <a:endParaRPr lang="zh-CN" altLang="en-US" sz="3600" kern="1200"/>
        </a:p>
      </dsp:txBody>
      <dsp:txXfrm>
        <a:off x="7507634" y="3460840"/>
        <a:ext cx="996604" cy="54545"/>
      </dsp:txXfrm>
    </dsp:sp>
    <dsp:sp modelId="{853C7780-4260-4E56-AAF3-A2699A806F9D}">
      <dsp:nvSpPr>
        <dsp:cNvPr id="0" name=""/>
        <dsp:cNvSpPr/>
      </dsp:nvSpPr>
      <dsp:spPr bwMode="white">
        <a:xfrm>
          <a:off x="8504238" y="2865235"/>
          <a:ext cx="2491509" cy="1245755"/>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p3d prstMaterial="dkEdge">
          <a:bevelT w="8200" h="38100"/>
        </a:sp3d>
      </dsp:spPr>
      <dsp:style>
        <a:lnRef idx="0">
          <a:schemeClr val="lt1"/>
        </a:lnRef>
        <a:fillRef idx="2">
          <a:schemeClr val="accent4"/>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sz="2000" kern="1200">
              <a:latin typeface="黑体" panose="02010609060101010101" pitchFamily="49" charset="-122"/>
              <a:ea typeface="黑体" panose="02010609060101010101" pitchFamily="49" charset="-122"/>
              <a:cs typeface="黑体" panose="02010609060101010101" pitchFamily="49" charset="-122"/>
              <a:sym typeface="+mn-ea"/>
            </a:rPr>
            <a:t>度</a:t>
          </a:r>
          <a:r>
            <a:rPr lang="zh-CN" altLang="en-US" sz="2000" kern="1200" spc="150" dirty="0">
              <a:latin typeface="黑体" panose="02010609060101010101" pitchFamily="49" charset="-122"/>
              <a:ea typeface="黑体" panose="02010609060101010101" pitchFamily="49" charset="-122"/>
              <a:cs typeface="黑体" panose="02010609060101010101" pitchFamily="49" charset="-122"/>
              <a:sym typeface="+mn-ea"/>
            </a:rPr>
            <a:t>启示我们，在认识和处理问题时要掌握适度原则。</a:t>
          </a:r>
        </a:p>
      </dsp:txBody>
      <dsp:txXfrm>
        <a:off x="8504238" y="2865235"/>
        <a:ext cx="2491509" cy="124575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CC8856-AE55-4415-B4E0-1EE2D6629408}">
      <dsp:nvSpPr>
        <dsp:cNvPr id="0" name=""/>
        <dsp:cNvSpPr/>
      </dsp:nvSpPr>
      <dsp:spPr bwMode="white">
        <a:xfrm rot="5400000">
          <a:off x="589963" y="1563875"/>
          <a:ext cx="1514427" cy="2519973"/>
        </a:xfrm>
        <a:prstGeom prst="corner">
          <a:avLst>
            <a:gd name="adj1" fmla="val 16120"/>
            <a:gd name="adj2" fmla="val 16110"/>
          </a:avLst>
        </a:prstGeom>
        <a:solidFill>
          <a:schemeClr val="accent4">
            <a:alpha val="90000"/>
            <a:hueOff val="0"/>
            <a:satOff val="0"/>
            <a:lumOff val="0"/>
            <a:alphaOff val="0"/>
          </a:schemeClr>
        </a:solidFill>
        <a:ln w="12700" cap="flat" cmpd="sng" algn="ctr">
          <a:solidFill>
            <a:schemeClr val="accent4">
              <a:alpha val="90000"/>
              <a:hueOff val="0"/>
              <a:satOff val="0"/>
              <a:lumOff val="0"/>
              <a:alphaOff val="0"/>
            </a:schemeClr>
          </a:solidFill>
          <a:prstDash val="solid"/>
          <a:miter lim="800000"/>
        </a:ln>
        <a:effectLst/>
      </dsp:spPr>
      <dsp:style>
        <a:lnRef idx="2">
          <a:schemeClr val="accent4">
            <a:alpha val="90000"/>
            <a:hueOff val="0"/>
            <a:satOff val="0"/>
            <a:lumOff val="0"/>
            <a:alpha val="90196"/>
          </a:schemeClr>
        </a:lnRef>
        <a:fillRef idx="1">
          <a:schemeClr val="accent4">
            <a:alpha val="90000"/>
            <a:hueOff val="0"/>
            <a:satOff val="0"/>
            <a:lumOff val="0"/>
            <a:alpha val="90196"/>
          </a:schemeClr>
        </a:fillRef>
        <a:effectRef idx="0">
          <a:scrgbClr r="0" g="0" b="0"/>
        </a:effectRef>
        <a:fontRef idx="minor">
          <a:schemeClr val="lt1"/>
        </a:fontRef>
      </dsp:style>
    </dsp:sp>
    <dsp:sp modelId="{D76B5C35-1D62-4DB4-B964-E67DE6AC2481}">
      <dsp:nvSpPr>
        <dsp:cNvPr id="0" name=""/>
        <dsp:cNvSpPr/>
      </dsp:nvSpPr>
      <dsp:spPr bwMode="white">
        <a:xfrm>
          <a:off x="337168" y="2316804"/>
          <a:ext cx="2275046" cy="1994211"/>
        </a:xfrm>
        <a:prstGeom prst="rect">
          <a:avLst/>
        </a:prstGeom>
        <a:noFill/>
        <a:ln>
          <a:noFill/>
        </a:ln>
        <a:effectLst/>
      </dsp:spPr>
      <dsp:style>
        <a:lnRef idx="0">
          <a:schemeClr val="dk1">
            <a:alpha val="0"/>
          </a:schemeClr>
        </a:lnRef>
        <a:fillRef idx="0">
          <a:schemeClr val="lt1">
            <a:alpha val="0"/>
          </a:schemeClr>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100000"/>
            </a:lnSpc>
            <a:spcBef>
              <a:spcPct val="0"/>
            </a:spcBef>
            <a:spcAft>
              <a:spcPct val="35000"/>
            </a:spcAft>
            <a:buNone/>
          </a:pPr>
          <a:r>
            <a:rPr lang="zh-CN" altLang="en-US" sz="2800" b="0" i="0" u="none" kern="1200" baseline="0">
              <a:solidFill>
                <a:schemeClr val="tx1"/>
              </a:solidFill>
              <a:rtl val="0"/>
            </a:rPr>
            <a:t>肯定</a:t>
          </a:r>
        </a:p>
      </dsp:txBody>
      <dsp:txXfrm>
        <a:off x="337168" y="2316804"/>
        <a:ext cx="2275046" cy="1994211"/>
      </dsp:txXfrm>
    </dsp:sp>
    <dsp:sp modelId="{DB01C0D6-DE00-4CA5-B00C-33A66A0C4A38}">
      <dsp:nvSpPr>
        <dsp:cNvPr id="0" name=""/>
        <dsp:cNvSpPr/>
      </dsp:nvSpPr>
      <dsp:spPr bwMode="white">
        <a:xfrm>
          <a:off x="2182960" y="1378352"/>
          <a:ext cx="429254" cy="429254"/>
        </a:xfrm>
        <a:prstGeom prst="triangle">
          <a:avLst>
            <a:gd name="adj" fmla="val 100000"/>
          </a:avLst>
        </a:prstGeom>
        <a:solidFill>
          <a:schemeClr val="accent4">
            <a:alpha val="90000"/>
            <a:hueOff val="0"/>
            <a:satOff val="0"/>
            <a:lumOff val="0"/>
            <a:alphaOff val="-10000"/>
          </a:schemeClr>
        </a:solidFill>
        <a:ln w="12700" cap="flat" cmpd="sng" algn="ctr">
          <a:solidFill>
            <a:schemeClr val="accent4">
              <a:alpha val="90000"/>
              <a:hueOff val="0"/>
              <a:satOff val="0"/>
              <a:lumOff val="0"/>
              <a:alphaOff val="-10000"/>
            </a:schemeClr>
          </a:solidFill>
          <a:prstDash val="solid"/>
          <a:miter lim="800000"/>
        </a:ln>
        <a:effectLst/>
      </dsp:spPr>
      <dsp:style>
        <a:lnRef idx="2">
          <a:schemeClr val="accent4">
            <a:alpha val="90000"/>
            <a:hueOff val="0"/>
            <a:satOff val="0"/>
            <a:lumOff val="0"/>
            <a:alpha val="80196"/>
          </a:schemeClr>
        </a:lnRef>
        <a:fillRef idx="1">
          <a:schemeClr val="accent4">
            <a:alpha val="90000"/>
            <a:hueOff val="0"/>
            <a:satOff val="0"/>
            <a:lumOff val="0"/>
            <a:alpha val="80196"/>
          </a:schemeClr>
        </a:fillRef>
        <a:effectRef idx="0">
          <a:scrgbClr r="0" g="0" b="0"/>
        </a:effectRef>
        <a:fontRef idx="minor">
          <a:schemeClr val="lt1"/>
        </a:fontRef>
      </dsp:style>
    </dsp:sp>
    <dsp:sp modelId="{77FB9FC4-182E-4702-BB60-B30BE3AB6F5A}">
      <dsp:nvSpPr>
        <dsp:cNvPr id="0" name=""/>
        <dsp:cNvSpPr/>
      </dsp:nvSpPr>
      <dsp:spPr bwMode="white">
        <a:xfrm rot="5400000">
          <a:off x="3375064" y="874699"/>
          <a:ext cx="1514427" cy="2519973"/>
        </a:xfrm>
        <a:prstGeom prst="corner">
          <a:avLst>
            <a:gd name="adj1" fmla="val 16120"/>
            <a:gd name="adj2" fmla="val 16110"/>
          </a:avLst>
        </a:prstGeom>
        <a:solidFill>
          <a:schemeClr val="accent4">
            <a:alpha val="90000"/>
            <a:hueOff val="0"/>
            <a:satOff val="0"/>
            <a:lumOff val="0"/>
            <a:alphaOff val="-20000"/>
          </a:schemeClr>
        </a:solidFill>
        <a:ln w="12700" cap="flat" cmpd="sng" algn="ctr">
          <a:solidFill>
            <a:schemeClr val="accent4">
              <a:alpha val="90000"/>
              <a:hueOff val="0"/>
              <a:satOff val="0"/>
              <a:lumOff val="0"/>
              <a:alphaOff val="-20000"/>
            </a:schemeClr>
          </a:solidFill>
          <a:prstDash val="solid"/>
          <a:miter lim="800000"/>
        </a:ln>
        <a:effectLst/>
      </dsp:spPr>
      <dsp:style>
        <a:lnRef idx="2">
          <a:schemeClr val="accent4">
            <a:alpha val="90000"/>
            <a:hueOff val="0"/>
            <a:satOff val="0"/>
            <a:lumOff val="0"/>
            <a:alpha val="70196"/>
          </a:schemeClr>
        </a:lnRef>
        <a:fillRef idx="1">
          <a:schemeClr val="accent4">
            <a:alpha val="90000"/>
            <a:hueOff val="0"/>
            <a:satOff val="0"/>
            <a:lumOff val="0"/>
            <a:alpha val="70196"/>
          </a:schemeClr>
        </a:fillRef>
        <a:effectRef idx="0">
          <a:scrgbClr r="0" g="0" b="0"/>
        </a:effectRef>
        <a:fontRef idx="minor">
          <a:schemeClr val="lt1"/>
        </a:fontRef>
      </dsp:style>
    </dsp:sp>
    <dsp:sp modelId="{AB82929B-B221-4336-918F-1CB73F64418F}">
      <dsp:nvSpPr>
        <dsp:cNvPr id="0" name=""/>
        <dsp:cNvSpPr/>
      </dsp:nvSpPr>
      <dsp:spPr bwMode="white">
        <a:xfrm>
          <a:off x="3122268" y="1627628"/>
          <a:ext cx="2275046" cy="1994211"/>
        </a:xfrm>
        <a:prstGeom prst="rect">
          <a:avLst/>
        </a:prstGeom>
        <a:noFill/>
        <a:ln>
          <a:noFill/>
        </a:ln>
        <a:effectLst/>
      </dsp:spPr>
      <dsp:style>
        <a:lnRef idx="0">
          <a:schemeClr val="dk1">
            <a:alpha val="0"/>
          </a:schemeClr>
        </a:lnRef>
        <a:fillRef idx="0">
          <a:schemeClr val="lt1">
            <a:alpha val="0"/>
          </a:schemeClr>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100000"/>
            </a:lnSpc>
            <a:spcBef>
              <a:spcPct val="0"/>
            </a:spcBef>
            <a:spcAft>
              <a:spcPct val="35000"/>
            </a:spcAft>
            <a:buNone/>
          </a:pPr>
          <a:r>
            <a:rPr lang="zh-CN" altLang="en-US" sz="2800" b="0" i="0" u="none" kern="1200" baseline="0">
              <a:solidFill>
                <a:schemeClr val="tx1"/>
              </a:solidFill>
              <a:rtl val="0"/>
            </a:rPr>
            <a:t>否定</a:t>
          </a:r>
        </a:p>
      </dsp:txBody>
      <dsp:txXfrm>
        <a:off x="3122268" y="1627628"/>
        <a:ext cx="2275046" cy="1994211"/>
      </dsp:txXfrm>
    </dsp:sp>
    <dsp:sp modelId="{B3E1B3E9-1791-4EA4-AD4F-AA68B5DBBF4B}">
      <dsp:nvSpPr>
        <dsp:cNvPr id="0" name=""/>
        <dsp:cNvSpPr/>
      </dsp:nvSpPr>
      <dsp:spPr bwMode="white">
        <a:xfrm>
          <a:off x="4968060" y="689176"/>
          <a:ext cx="429254" cy="429254"/>
        </a:xfrm>
        <a:prstGeom prst="triangle">
          <a:avLst>
            <a:gd name="adj" fmla="val 100000"/>
          </a:avLst>
        </a:prstGeom>
        <a:solidFill>
          <a:schemeClr val="accent4">
            <a:alpha val="90000"/>
            <a:hueOff val="0"/>
            <a:satOff val="0"/>
            <a:lumOff val="0"/>
            <a:alphaOff val="-30000"/>
          </a:schemeClr>
        </a:solidFill>
        <a:ln w="12700" cap="flat" cmpd="sng" algn="ctr">
          <a:solidFill>
            <a:schemeClr val="accent4">
              <a:alpha val="90000"/>
              <a:hueOff val="0"/>
              <a:satOff val="0"/>
              <a:lumOff val="0"/>
              <a:alphaOff val="-30000"/>
            </a:schemeClr>
          </a:solidFill>
          <a:prstDash val="solid"/>
          <a:miter lim="800000"/>
        </a:ln>
        <a:effectLst/>
      </dsp:spPr>
      <dsp:style>
        <a:lnRef idx="2">
          <a:schemeClr val="accent4">
            <a:alpha val="90000"/>
            <a:hueOff val="0"/>
            <a:satOff val="0"/>
            <a:lumOff val="0"/>
            <a:alpha val="60196"/>
          </a:schemeClr>
        </a:lnRef>
        <a:fillRef idx="1">
          <a:schemeClr val="accent4">
            <a:alpha val="90000"/>
            <a:hueOff val="0"/>
            <a:satOff val="0"/>
            <a:lumOff val="0"/>
            <a:alpha val="60196"/>
          </a:schemeClr>
        </a:fillRef>
        <a:effectRef idx="0">
          <a:scrgbClr r="0" g="0" b="0"/>
        </a:effectRef>
        <a:fontRef idx="minor">
          <a:schemeClr val="lt1"/>
        </a:fontRef>
      </dsp:style>
    </dsp:sp>
    <dsp:sp modelId="{24BE8C3A-1A83-4BF1-ABC1-E6930AB4BD0A}">
      <dsp:nvSpPr>
        <dsp:cNvPr id="0" name=""/>
        <dsp:cNvSpPr/>
      </dsp:nvSpPr>
      <dsp:spPr bwMode="white">
        <a:xfrm rot="5400000">
          <a:off x="6160164" y="185523"/>
          <a:ext cx="1514427" cy="2519973"/>
        </a:xfrm>
        <a:prstGeom prst="corner">
          <a:avLst>
            <a:gd name="adj1" fmla="val 16120"/>
            <a:gd name="adj2" fmla="val 16110"/>
          </a:avLst>
        </a:prstGeom>
        <a:solidFill>
          <a:schemeClr val="accent4">
            <a:alpha val="90000"/>
            <a:hueOff val="0"/>
            <a:satOff val="0"/>
            <a:lumOff val="0"/>
            <a:alphaOff val="-40000"/>
          </a:schemeClr>
        </a:solidFill>
        <a:ln w="12700" cap="flat" cmpd="sng" algn="ctr">
          <a:solidFill>
            <a:schemeClr val="accent4">
              <a:alpha val="90000"/>
              <a:hueOff val="0"/>
              <a:satOff val="0"/>
              <a:lumOff val="0"/>
              <a:alphaOff val="-40000"/>
            </a:schemeClr>
          </a:solidFill>
          <a:prstDash val="solid"/>
          <a:miter lim="800000"/>
        </a:ln>
        <a:effectLst/>
      </dsp:spPr>
      <dsp:style>
        <a:lnRef idx="2">
          <a:schemeClr val="accent4">
            <a:alpha val="90000"/>
            <a:hueOff val="0"/>
            <a:satOff val="0"/>
            <a:lumOff val="0"/>
            <a:alpha val="50196"/>
          </a:schemeClr>
        </a:lnRef>
        <a:fillRef idx="1">
          <a:schemeClr val="accent4">
            <a:alpha val="90000"/>
            <a:hueOff val="0"/>
            <a:satOff val="0"/>
            <a:lumOff val="0"/>
            <a:alpha val="50196"/>
          </a:schemeClr>
        </a:fillRef>
        <a:effectRef idx="0">
          <a:scrgbClr r="0" g="0" b="0"/>
        </a:effectRef>
        <a:fontRef idx="minor">
          <a:schemeClr val="lt1"/>
        </a:fontRef>
      </dsp:style>
    </dsp:sp>
    <dsp:sp modelId="{0E429C5C-CF57-42E2-93CC-29BB0F84B991}">
      <dsp:nvSpPr>
        <dsp:cNvPr id="0" name=""/>
        <dsp:cNvSpPr/>
      </dsp:nvSpPr>
      <dsp:spPr bwMode="white">
        <a:xfrm>
          <a:off x="5907369" y="938452"/>
          <a:ext cx="2275046" cy="1994211"/>
        </a:xfrm>
        <a:prstGeom prst="rect">
          <a:avLst/>
        </a:prstGeom>
        <a:noFill/>
        <a:ln>
          <a:noFill/>
        </a:ln>
        <a:effectLst/>
      </dsp:spPr>
      <dsp:style>
        <a:lnRef idx="0">
          <a:schemeClr val="dk1">
            <a:alpha val="0"/>
          </a:schemeClr>
        </a:lnRef>
        <a:fillRef idx="0">
          <a:schemeClr val="lt1">
            <a:alpha val="0"/>
          </a:schemeClr>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1244600">
            <a:lnSpc>
              <a:spcPct val="100000"/>
            </a:lnSpc>
            <a:spcBef>
              <a:spcPct val="0"/>
            </a:spcBef>
            <a:spcAft>
              <a:spcPct val="35000"/>
            </a:spcAft>
            <a:buNone/>
          </a:pPr>
          <a:r>
            <a:rPr lang="zh-CN" altLang="en-US" sz="2000" b="0" i="0" u="none" kern="1200" baseline="0">
              <a:solidFill>
                <a:schemeClr val="tx1"/>
              </a:solidFill>
              <a:rtl val="0"/>
            </a:rPr>
            <a:t>否定之否定</a:t>
          </a:r>
        </a:p>
      </dsp:txBody>
      <dsp:txXfrm>
        <a:off x="5907369" y="938452"/>
        <a:ext cx="2275046" cy="199421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CC6A7F-CFB4-4215-BFB8-54378DFED34A}">
      <dsp:nvSpPr>
        <dsp:cNvPr id="0" name=""/>
        <dsp:cNvSpPr/>
      </dsp:nvSpPr>
      <dsp:spPr>
        <a:xfrm>
          <a:off x="9624702" y="3043902"/>
          <a:ext cx="271410" cy="1411093"/>
        </a:xfrm>
        <a:custGeom>
          <a:avLst/>
          <a:gdLst/>
          <a:ahLst/>
          <a:cxnLst/>
          <a:rect l="0" t="0" r="0" b="0"/>
          <a:pathLst>
            <a:path>
              <a:moveTo>
                <a:pt x="0" y="0"/>
              </a:moveTo>
              <a:lnTo>
                <a:pt x="0" y="1411093"/>
              </a:lnTo>
              <a:lnTo>
                <a:pt x="271410" y="1411093"/>
              </a:lnTo>
            </a:path>
          </a:pathLst>
        </a:custGeom>
        <a:noFill/>
        <a:ln w="12700" cap="flat" cmpd="sng" algn="ctr">
          <a:solidFill>
            <a:schemeClr val="accent4">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1564E7-8BDE-4012-9C53-1868F7E28775}">
      <dsp:nvSpPr>
        <dsp:cNvPr id="0" name=""/>
        <dsp:cNvSpPr/>
      </dsp:nvSpPr>
      <dsp:spPr>
        <a:xfrm>
          <a:off x="5655822" y="1714099"/>
          <a:ext cx="4718064" cy="393321"/>
        </a:xfrm>
        <a:custGeom>
          <a:avLst/>
          <a:gdLst/>
          <a:ahLst/>
          <a:cxnLst/>
          <a:rect l="0" t="0" r="0" b="0"/>
          <a:pathLst>
            <a:path>
              <a:moveTo>
                <a:pt x="0" y="0"/>
              </a:moveTo>
              <a:lnTo>
                <a:pt x="0" y="196660"/>
              </a:lnTo>
              <a:lnTo>
                <a:pt x="4718064" y="196660"/>
              </a:lnTo>
              <a:lnTo>
                <a:pt x="4718064" y="393321"/>
              </a:lnTo>
            </a:path>
          </a:pathLst>
        </a:custGeom>
        <a:noFill/>
        <a:ln w="12700" cap="flat" cmpd="sng" algn="ctr">
          <a:solidFill>
            <a:schemeClr val="accent4">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FB8026-B6D3-4325-891E-14AFA10E0673}">
      <dsp:nvSpPr>
        <dsp:cNvPr id="0" name=""/>
        <dsp:cNvSpPr/>
      </dsp:nvSpPr>
      <dsp:spPr>
        <a:xfrm>
          <a:off x="7358419" y="3043902"/>
          <a:ext cx="280944" cy="1419372"/>
        </a:xfrm>
        <a:custGeom>
          <a:avLst/>
          <a:gdLst/>
          <a:ahLst/>
          <a:cxnLst/>
          <a:rect l="0" t="0" r="0" b="0"/>
          <a:pathLst>
            <a:path>
              <a:moveTo>
                <a:pt x="0" y="0"/>
              </a:moveTo>
              <a:lnTo>
                <a:pt x="0" y="1419372"/>
              </a:lnTo>
              <a:lnTo>
                <a:pt x="280944" y="1419372"/>
              </a:lnTo>
            </a:path>
          </a:pathLst>
        </a:custGeom>
        <a:noFill/>
        <a:ln w="12700" cap="flat" cmpd="sng" algn="ctr">
          <a:solidFill>
            <a:schemeClr val="accent4">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447B52-7AED-4FA0-94D1-CD01D3D94241}">
      <dsp:nvSpPr>
        <dsp:cNvPr id="0" name=""/>
        <dsp:cNvSpPr/>
      </dsp:nvSpPr>
      <dsp:spPr>
        <a:xfrm>
          <a:off x="5655822" y="1714099"/>
          <a:ext cx="2451781" cy="393321"/>
        </a:xfrm>
        <a:custGeom>
          <a:avLst/>
          <a:gdLst/>
          <a:ahLst/>
          <a:cxnLst/>
          <a:rect l="0" t="0" r="0" b="0"/>
          <a:pathLst>
            <a:path>
              <a:moveTo>
                <a:pt x="0" y="0"/>
              </a:moveTo>
              <a:lnTo>
                <a:pt x="0" y="196660"/>
              </a:lnTo>
              <a:lnTo>
                <a:pt x="2451781" y="196660"/>
              </a:lnTo>
              <a:lnTo>
                <a:pt x="2451781" y="393321"/>
              </a:lnTo>
            </a:path>
          </a:pathLst>
        </a:custGeom>
        <a:noFill/>
        <a:ln w="12700" cap="flat" cmpd="sng" algn="ctr">
          <a:solidFill>
            <a:schemeClr val="accent4">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74DA20A-88D5-41D6-AA69-50DA49993596}">
      <dsp:nvSpPr>
        <dsp:cNvPr id="0" name=""/>
        <dsp:cNvSpPr/>
      </dsp:nvSpPr>
      <dsp:spPr>
        <a:xfrm>
          <a:off x="5092135" y="3043902"/>
          <a:ext cx="309506" cy="1430057"/>
        </a:xfrm>
        <a:custGeom>
          <a:avLst/>
          <a:gdLst/>
          <a:ahLst/>
          <a:cxnLst/>
          <a:rect l="0" t="0" r="0" b="0"/>
          <a:pathLst>
            <a:path>
              <a:moveTo>
                <a:pt x="0" y="0"/>
              </a:moveTo>
              <a:lnTo>
                <a:pt x="0" y="1430057"/>
              </a:lnTo>
              <a:lnTo>
                <a:pt x="309506" y="1430057"/>
              </a:lnTo>
            </a:path>
          </a:pathLst>
        </a:custGeom>
        <a:noFill/>
        <a:ln w="12700" cap="flat" cmpd="sng" algn="ctr">
          <a:solidFill>
            <a:schemeClr val="accent4">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019E3E-BAC2-446A-8F64-3B3270FADF14}">
      <dsp:nvSpPr>
        <dsp:cNvPr id="0" name=""/>
        <dsp:cNvSpPr/>
      </dsp:nvSpPr>
      <dsp:spPr>
        <a:xfrm>
          <a:off x="5655822" y="1714099"/>
          <a:ext cx="185498" cy="393321"/>
        </a:xfrm>
        <a:custGeom>
          <a:avLst/>
          <a:gdLst/>
          <a:ahLst/>
          <a:cxnLst/>
          <a:rect l="0" t="0" r="0" b="0"/>
          <a:pathLst>
            <a:path>
              <a:moveTo>
                <a:pt x="0" y="0"/>
              </a:moveTo>
              <a:lnTo>
                <a:pt x="0" y="196660"/>
              </a:lnTo>
              <a:lnTo>
                <a:pt x="185498" y="196660"/>
              </a:lnTo>
              <a:lnTo>
                <a:pt x="185498" y="393321"/>
              </a:lnTo>
            </a:path>
          </a:pathLst>
        </a:custGeom>
        <a:noFill/>
        <a:ln w="12700" cap="flat" cmpd="sng" algn="ctr">
          <a:solidFill>
            <a:schemeClr val="accent4">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4C7C7FB-332D-4821-A8BF-2E3C9D99A04D}">
      <dsp:nvSpPr>
        <dsp:cNvPr id="0" name=""/>
        <dsp:cNvSpPr/>
      </dsp:nvSpPr>
      <dsp:spPr>
        <a:xfrm>
          <a:off x="2584821" y="3043902"/>
          <a:ext cx="242848" cy="1438340"/>
        </a:xfrm>
        <a:custGeom>
          <a:avLst/>
          <a:gdLst/>
          <a:ahLst/>
          <a:cxnLst/>
          <a:rect l="0" t="0" r="0" b="0"/>
          <a:pathLst>
            <a:path>
              <a:moveTo>
                <a:pt x="0" y="0"/>
              </a:moveTo>
              <a:lnTo>
                <a:pt x="0" y="1438340"/>
              </a:lnTo>
              <a:lnTo>
                <a:pt x="242848" y="1438340"/>
              </a:lnTo>
            </a:path>
          </a:pathLst>
        </a:custGeom>
        <a:noFill/>
        <a:ln w="12700" cap="flat" cmpd="sng" algn="ctr">
          <a:solidFill>
            <a:schemeClr val="accent4">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3279FDC-0F6C-469B-867A-0A03E68EB459}">
      <dsp:nvSpPr>
        <dsp:cNvPr id="0" name=""/>
        <dsp:cNvSpPr/>
      </dsp:nvSpPr>
      <dsp:spPr>
        <a:xfrm>
          <a:off x="3334005" y="1714099"/>
          <a:ext cx="2321816" cy="393321"/>
        </a:xfrm>
        <a:custGeom>
          <a:avLst/>
          <a:gdLst/>
          <a:ahLst/>
          <a:cxnLst/>
          <a:rect l="0" t="0" r="0" b="0"/>
          <a:pathLst>
            <a:path>
              <a:moveTo>
                <a:pt x="2321816" y="0"/>
              </a:moveTo>
              <a:lnTo>
                <a:pt x="2321816" y="196660"/>
              </a:lnTo>
              <a:lnTo>
                <a:pt x="0" y="196660"/>
              </a:lnTo>
              <a:lnTo>
                <a:pt x="0" y="393321"/>
              </a:lnTo>
            </a:path>
          </a:pathLst>
        </a:custGeom>
        <a:noFill/>
        <a:ln w="12700" cap="flat" cmpd="sng" algn="ctr">
          <a:solidFill>
            <a:schemeClr val="accent4">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8948D6-9257-4529-A6FB-3596AD1B55F0}">
      <dsp:nvSpPr>
        <dsp:cNvPr id="0" name=""/>
        <dsp:cNvSpPr/>
      </dsp:nvSpPr>
      <dsp:spPr>
        <a:xfrm>
          <a:off x="188572" y="3043902"/>
          <a:ext cx="290458" cy="1449110"/>
        </a:xfrm>
        <a:custGeom>
          <a:avLst/>
          <a:gdLst/>
          <a:ahLst/>
          <a:cxnLst/>
          <a:rect l="0" t="0" r="0" b="0"/>
          <a:pathLst>
            <a:path>
              <a:moveTo>
                <a:pt x="0" y="0"/>
              </a:moveTo>
              <a:lnTo>
                <a:pt x="0" y="1449110"/>
              </a:lnTo>
              <a:lnTo>
                <a:pt x="290458" y="1449110"/>
              </a:lnTo>
            </a:path>
          </a:pathLst>
        </a:custGeom>
        <a:noFill/>
        <a:ln w="12700" cap="flat" cmpd="sng" algn="ctr">
          <a:solidFill>
            <a:schemeClr val="accent4">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2A5FB9-4258-46BF-8CAE-DD5C6751C8D7}">
      <dsp:nvSpPr>
        <dsp:cNvPr id="0" name=""/>
        <dsp:cNvSpPr/>
      </dsp:nvSpPr>
      <dsp:spPr>
        <a:xfrm>
          <a:off x="937757" y="1714099"/>
          <a:ext cx="4718064" cy="393321"/>
        </a:xfrm>
        <a:custGeom>
          <a:avLst/>
          <a:gdLst/>
          <a:ahLst/>
          <a:cxnLst/>
          <a:rect l="0" t="0" r="0" b="0"/>
          <a:pathLst>
            <a:path>
              <a:moveTo>
                <a:pt x="4718064" y="0"/>
              </a:moveTo>
              <a:lnTo>
                <a:pt x="4718064" y="196660"/>
              </a:lnTo>
              <a:lnTo>
                <a:pt x="0" y="196660"/>
              </a:lnTo>
              <a:lnTo>
                <a:pt x="0" y="393321"/>
              </a:lnTo>
            </a:path>
          </a:pathLst>
        </a:custGeom>
        <a:noFill/>
        <a:ln w="12700" cap="flat" cmpd="sng" algn="ctr">
          <a:solidFill>
            <a:schemeClr val="accent4">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39422C-26C4-46BA-B8ED-56F72C3FF6DB}">
      <dsp:nvSpPr>
        <dsp:cNvPr id="0" name=""/>
        <dsp:cNvSpPr/>
      </dsp:nvSpPr>
      <dsp:spPr>
        <a:xfrm>
          <a:off x="4719341" y="777619"/>
          <a:ext cx="1872961" cy="936480"/>
        </a:xfrm>
        <a:prstGeom prst="rect">
          <a:avLst/>
        </a:prstGeom>
        <a:solidFill>
          <a:schemeClr val="accent4">
            <a:alpha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100000"/>
            </a:lnSpc>
            <a:spcBef>
              <a:spcPct val="0"/>
            </a:spcBef>
            <a:spcAft>
              <a:spcPct val="35000"/>
            </a:spcAft>
            <a:buNone/>
          </a:pPr>
          <a:r>
            <a:rPr lang="zh-CN" sz="1800" b="0" i="0" u="none" kern="1200" baseline="0">
              <a:rtl val="0"/>
            </a:rPr>
            <a:t>现代科学思维方法</a:t>
          </a:r>
          <a:endParaRPr lang="zh-CN" altLang="en-US" sz="1800" b="0" i="0" u="none" kern="1200" baseline="0">
            <a:rtl val="0"/>
          </a:endParaRPr>
        </a:p>
      </dsp:txBody>
      <dsp:txXfrm>
        <a:off x="4719341" y="777619"/>
        <a:ext cx="1872961" cy="936480"/>
      </dsp:txXfrm>
    </dsp:sp>
    <dsp:sp modelId="{FCE9817E-4858-4ABD-A0CE-CC3CBD1A9750}">
      <dsp:nvSpPr>
        <dsp:cNvPr id="0" name=""/>
        <dsp:cNvSpPr/>
      </dsp:nvSpPr>
      <dsp:spPr>
        <a:xfrm>
          <a:off x="1276" y="2107421"/>
          <a:ext cx="1872961" cy="936480"/>
        </a:xfrm>
        <a:prstGeom prst="rect">
          <a:avLst/>
        </a:prstGeom>
        <a:solidFill>
          <a:schemeClr val="accent4">
            <a:alpha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100000"/>
            </a:lnSpc>
            <a:spcBef>
              <a:spcPct val="0"/>
            </a:spcBef>
            <a:spcAft>
              <a:spcPct val="35000"/>
            </a:spcAft>
            <a:buNone/>
          </a:pPr>
          <a:r>
            <a:rPr lang="zh-CN" sz="1600" b="0" i="0" u="none" kern="1200" baseline="0">
              <a:rtl val="0"/>
            </a:rPr>
            <a:t>控制方法</a:t>
          </a:r>
          <a:endParaRPr altLang="en-US" sz="1600" kern="1200"/>
        </a:p>
      </dsp:txBody>
      <dsp:txXfrm>
        <a:off x="1276" y="2107421"/>
        <a:ext cx="1872961" cy="936480"/>
      </dsp:txXfrm>
    </dsp:sp>
    <dsp:sp modelId="{ECDEC7E8-53ED-454D-AE6F-E898A4C19318}">
      <dsp:nvSpPr>
        <dsp:cNvPr id="0" name=""/>
        <dsp:cNvSpPr/>
      </dsp:nvSpPr>
      <dsp:spPr>
        <a:xfrm>
          <a:off x="479031" y="3657512"/>
          <a:ext cx="2002926" cy="1671000"/>
        </a:xfrm>
        <a:prstGeom prst="rect">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100000"/>
            </a:lnSpc>
            <a:spcBef>
              <a:spcPct val="0"/>
            </a:spcBef>
            <a:spcAft>
              <a:spcPct val="35000"/>
            </a:spcAft>
            <a:buNone/>
          </a:pPr>
          <a:r>
            <a:rPr lang="zh-CN" altLang="en-US" sz="1600" kern="1200" spc="150" dirty="0">
              <a:solidFill>
                <a:schemeClr val="dk1">
                  <a:lumMod val="75000"/>
                  <a:lumOff val="25000"/>
                </a:schemeClr>
              </a:solidFill>
              <a:latin typeface="黑体" panose="02010609060101010101" pitchFamily="49" charset="-122"/>
              <a:ea typeface="黑体" panose="02010609060101010101" pitchFamily="49" charset="-122"/>
              <a:cs typeface="微软雅黑" panose="020B0503020204020204" charset="-122"/>
              <a:sym typeface="+mn-ea"/>
            </a:rPr>
            <a:t>分析和研究数据的分布，揭示规律性、寻找差异性，以便有效实施过程管理</a:t>
          </a:r>
        </a:p>
      </dsp:txBody>
      <dsp:txXfrm>
        <a:off x="479031" y="3657512"/>
        <a:ext cx="2002926" cy="1671000"/>
      </dsp:txXfrm>
    </dsp:sp>
    <dsp:sp modelId="{E3137A93-28B0-485E-81DE-594D934DDC83}">
      <dsp:nvSpPr>
        <dsp:cNvPr id="0" name=""/>
        <dsp:cNvSpPr/>
      </dsp:nvSpPr>
      <dsp:spPr>
        <a:xfrm>
          <a:off x="2397524" y="2107421"/>
          <a:ext cx="1872961" cy="936480"/>
        </a:xfrm>
        <a:prstGeom prst="rect">
          <a:avLst/>
        </a:prstGeom>
        <a:solidFill>
          <a:schemeClr val="accent4">
            <a:alpha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100000"/>
            </a:lnSpc>
            <a:spcBef>
              <a:spcPct val="0"/>
            </a:spcBef>
            <a:spcAft>
              <a:spcPct val="35000"/>
            </a:spcAft>
            <a:buNone/>
          </a:pPr>
          <a:r>
            <a:rPr lang="zh-CN" sz="1600" b="0" i="0" u="none" kern="1200" baseline="0">
              <a:rtl val="0"/>
            </a:rPr>
            <a:t>信息方法</a:t>
          </a:r>
          <a:endParaRPr altLang="en-US" sz="1600" kern="1200"/>
        </a:p>
      </dsp:txBody>
      <dsp:txXfrm>
        <a:off x="2397524" y="2107421"/>
        <a:ext cx="1872961" cy="936480"/>
      </dsp:txXfrm>
    </dsp:sp>
    <dsp:sp modelId="{84681DBC-B786-4774-922A-40BCA68E732D}">
      <dsp:nvSpPr>
        <dsp:cNvPr id="0" name=""/>
        <dsp:cNvSpPr/>
      </dsp:nvSpPr>
      <dsp:spPr>
        <a:xfrm>
          <a:off x="2827669" y="3657512"/>
          <a:ext cx="2113992" cy="1649460"/>
        </a:xfrm>
        <a:prstGeom prst="rect">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100000"/>
            </a:lnSpc>
            <a:spcBef>
              <a:spcPct val="0"/>
            </a:spcBef>
            <a:spcAft>
              <a:spcPct val="35000"/>
            </a:spcAft>
            <a:buNone/>
          </a:pPr>
          <a:r>
            <a:rPr lang="zh-CN" altLang="en-US" sz="1400" kern="1200" spc="150" dirty="0">
              <a:solidFill>
                <a:schemeClr val="dk1">
                  <a:lumMod val="75000"/>
                  <a:lumOff val="25000"/>
                </a:schemeClr>
              </a:solidFill>
              <a:latin typeface="黑体" panose="02010609060101010101" pitchFamily="49" charset="-122"/>
              <a:ea typeface="黑体" panose="02010609060101010101" pitchFamily="49" charset="-122"/>
              <a:cs typeface="黑体" panose="02010609060101010101" pitchFamily="49" charset="-122"/>
              <a:sym typeface="+mn-ea"/>
            </a:rPr>
            <a:t>把系统的运动过程看作信息传递和信息转换的过程，通过对信息流程的分析和处理，获 得对某一复杂系统运动过程的规律性认识</a:t>
          </a:r>
        </a:p>
      </dsp:txBody>
      <dsp:txXfrm>
        <a:off x="2827669" y="3657512"/>
        <a:ext cx="2113992" cy="1649460"/>
      </dsp:txXfrm>
    </dsp:sp>
    <dsp:sp modelId="{31C12262-4A62-4747-BEB3-85C49EB7FE93}">
      <dsp:nvSpPr>
        <dsp:cNvPr id="0" name=""/>
        <dsp:cNvSpPr/>
      </dsp:nvSpPr>
      <dsp:spPr>
        <a:xfrm>
          <a:off x="4904839" y="2107421"/>
          <a:ext cx="1872961" cy="936480"/>
        </a:xfrm>
        <a:prstGeom prst="rect">
          <a:avLst/>
        </a:prstGeom>
        <a:solidFill>
          <a:schemeClr val="accent4">
            <a:alpha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100000"/>
            </a:lnSpc>
            <a:spcBef>
              <a:spcPct val="0"/>
            </a:spcBef>
            <a:spcAft>
              <a:spcPct val="35000"/>
            </a:spcAft>
            <a:buNone/>
          </a:pPr>
          <a:r>
            <a:rPr lang="zh-CN" sz="1600" b="0" i="0" u="none" kern="1200" baseline="0">
              <a:rtl val="0"/>
            </a:rPr>
            <a:t>系统方法</a:t>
          </a:r>
          <a:endParaRPr lang="zh-CN" altLang="en-US" sz="1600" b="0" i="0" u="none" kern="1200" baseline="0">
            <a:rtl val="0"/>
          </a:endParaRPr>
        </a:p>
      </dsp:txBody>
      <dsp:txXfrm>
        <a:off x="4904839" y="2107421"/>
        <a:ext cx="1872961" cy="936480"/>
      </dsp:txXfrm>
    </dsp:sp>
    <dsp:sp modelId="{8F15A6BD-AC11-4B1F-A119-F94AD5995CC0}">
      <dsp:nvSpPr>
        <dsp:cNvPr id="0" name=""/>
        <dsp:cNvSpPr/>
      </dsp:nvSpPr>
      <dsp:spPr>
        <a:xfrm>
          <a:off x="5401642" y="3618789"/>
          <a:ext cx="1872961" cy="1710341"/>
        </a:xfrm>
        <a:prstGeom prst="rect">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100000"/>
            </a:lnSpc>
            <a:spcBef>
              <a:spcPct val="0"/>
            </a:spcBef>
            <a:spcAft>
              <a:spcPct val="35000"/>
            </a:spcAft>
            <a:buNone/>
          </a:pPr>
          <a:r>
            <a:rPr lang="zh-CN" altLang="en-US" sz="1600" kern="1200" spc="150" dirty="0">
              <a:solidFill>
                <a:schemeClr val="dk1">
                  <a:lumMod val="75000"/>
                  <a:lumOff val="25000"/>
                </a:schemeClr>
              </a:solidFill>
              <a:latin typeface="黑体" panose="02010609060101010101" pitchFamily="49" charset="-122"/>
              <a:ea typeface="黑体" panose="02010609060101010101" pitchFamily="49" charset="-122"/>
              <a:cs typeface="黑体" panose="02010609060101010101" pitchFamily="49" charset="-122"/>
              <a:sym typeface="+mn-ea"/>
            </a:rPr>
            <a:t>以对系统的基本 认识为依据，用以指导人们研究和处理科学技术问题</a:t>
          </a:r>
        </a:p>
      </dsp:txBody>
      <dsp:txXfrm>
        <a:off x="5401642" y="3618789"/>
        <a:ext cx="1872961" cy="1710341"/>
      </dsp:txXfrm>
    </dsp:sp>
    <dsp:sp modelId="{05CDBA09-5D34-48EB-9AFF-8E5FA9CCD1FE}">
      <dsp:nvSpPr>
        <dsp:cNvPr id="0" name=""/>
        <dsp:cNvSpPr/>
      </dsp:nvSpPr>
      <dsp:spPr>
        <a:xfrm>
          <a:off x="7171123" y="2107421"/>
          <a:ext cx="1872961" cy="936480"/>
        </a:xfrm>
        <a:prstGeom prst="rect">
          <a:avLst/>
        </a:prstGeom>
        <a:solidFill>
          <a:schemeClr val="accent4">
            <a:alpha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100000"/>
            </a:lnSpc>
            <a:spcBef>
              <a:spcPct val="0"/>
            </a:spcBef>
            <a:spcAft>
              <a:spcPct val="35000"/>
            </a:spcAft>
            <a:buNone/>
          </a:pPr>
          <a:r>
            <a:rPr lang="zh-CN" sz="1600" b="0" i="0" u="none" kern="1200" baseline="0">
              <a:rtl val="0"/>
            </a:rPr>
            <a:t>模型方法</a:t>
          </a:r>
          <a:endParaRPr lang="zh-CN" altLang="en-US" sz="1600" b="0" i="0" u="none" kern="1200" baseline="0">
            <a:rtl val="0"/>
          </a:endParaRPr>
        </a:p>
      </dsp:txBody>
      <dsp:txXfrm>
        <a:off x="7171123" y="2107421"/>
        <a:ext cx="1872961" cy="936480"/>
      </dsp:txXfrm>
    </dsp:sp>
    <dsp:sp modelId="{FDD848BD-E0B5-4BE7-9D77-36C8B829BB00}">
      <dsp:nvSpPr>
        <dsp:cNvPr id="0" name=""/>
        <dsp:cNvSpPr/>
      </dsp:nvSpPr>
      <dsp:spPr>
        <a:xfrm>
          <a:off x="7639363" y="3628950"/>
          <a:ext cx="1872961" cy="1668649"/>
        </a:xfrm>
        <a:prstGeom prst="rect">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100000"/>
            </a:lnSpc>
            <a:spcBef>
              <a:spcPct val="0"/>
            </a:spcBef>
            <a:spcAft>
              <a:spcPct val="35000"/>
            </a:spcAft>
            <a:buNone/>
          </a:pPr>
          <a:r>
            <a:rPr lang="zh-CN" altLang="en-US" sz="1600" kern="1200" spc="150" dirty="0">
              <a:solidFill>
                <a:schemeClr val="dk1">
                  <a:lumMod val="75000"/>
                  <a:lumOff val="25000"/>
                </a:schemeClr>
              </a:solidFill>
              <a:latin typeface="黑体" panose="02010609060101010101" pitchFamily="49" charset="-122"/>
              <a:ea typeface="黑体" panose="02010609060101010101" pitchFamily="49" charset="-122"/>
              <a:cs typeface="黑体" panose="02010609060101010101" pitchFamily="49" charset="-122"/>
              <a:sym typeface="+mn-ea"/>
            </a:rPr>
            <a:t>指通过建构研究模型，以简化和理想化的形式去揭示原型的形态、特征和本质</a:t>
          </a:r>
        </a:p>
      </dsp:txBody>
      <dsp:txXfrm>
        <a:off x="7639363" y="3628950"/>
        <a:ext cx="1872961" cy="1668649"/>
      </dsp:txXfrm>
    </dsp:sp>
    <dsp:sp modelId="{3F0B4D9F-8A4C-4560-9007-10E52B626433}">
      <dsp:nvSpPr>
        <dsp:cNvPr id="0" name=""/>
        <dsp:cNvSpPr/>
      </dsp:nvSpPr>
      <dsp:spPr>
        <a:xfrm>
          <a:off x="9437406" y="2107421"/>
          <a:ext cx="1872961" cy="936480"/>
        </a:xfrm>
        <a:prstGeom prst="rect">
          <a:avLst/>
        </a:prstGeom>
        <a:solidFill>
          <a:schemeClr val="accent4">
            <a:alpha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100000"/>
            </a:lnSpc>
            <a:spcBef>
              <a:spcPct val="0"/>
            </a:spcBef>
            <a:spcAft>
              <a:spcPct val="35000"/>
            </a:spcAft>
            <a:buNone/>
          </a:pPr>
          <a:r>
            <a:rPr lang="zh-CN" sz="1600" b="0" i="0" u="none" kern="1200" baseline="0">
              <a:rtl val="0"/>
            </a:rPr>
            <a:t>理想化方法</a:t>
          </a:r>
          <a:endParaRPr altLang="en-US" sz="1600" kern="1200"/>
        </a:p>
      </dsp:txBody>
      <dsp:txXfrm>
        <a:off x="9437406" y="2107421"/>
        <a:ext cx="1872961" cy="936480"/>
      </dsp:txXfrm>
    </dsp:sp>
    <dsp:sp modelId="{CB366923-C0BD-413A-8DE1-CA199BAC8D61}">
      <dsp:nvSpPr>
        <dsp:cNvPr id="0" name=""/>
        <dsp:cNvSpPr/>
      </dsp:nvSpPr>
      <dsp:spPr>
        <a:xfrm>
          <a:off x="9896113" y="3628950"/>
          <a:ext cx="1872961" cy="1652092"/>
        </a:xfrm>
        <a:prstGeom prst="rect">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100000"/>
            </a:lnSpc>
            <a:spcBef>
              <a:spcPct val="0"/>
            </a:spcBef>
            <a:spcAft>
              <a:spcPct val="35000"/>
            </a:spcAft>
            <a:buNone/>
          </a:pPr>
          <a:r>
            <a:rPr lang="zh-CN" altLang="en-US" sz="1400" kern="1200" spc="150" dirty="0">
              <a:solidFill>
                <a:schemeClr val="dk1">
                  <a:lumMod val="75000"/>
                  <a:lumOff val="25000"/>
                </a:schemeClr>
              </a:solidFill>
              <a:latin typeface="黑体" panose="02010609060101010101" pitchFamily="49" charset="-122"/>
              <a:ea typeface="黑体" panose="02010609060101010101" pitchFamily="49" charset="-122"/>
              <a:cs typeface="黑体" panose="02010609060101010101" pitchFamily="49" charset="-122"/>
              <a:sym typeface="+mn-ea"/>
            </a:rPr>
            <a:t>用与研究对象有差别的、便于处理的简化形式，代替研究对象进行研究。这些方法对科学研究均有不可忽视的作用。</a:t>
          </a:r>
          <a:endParaRPr lang="zh-CN" altLang="en-US" sz="1400" kern="1200" spc="150" dirty="0">
            <a:solidFill>
              <a:schemeClr val="dk1">
                <a:lumMod val="75000"/>
                <a:lumOff val="25000"/>
              </a:schemeClr>
            </a:solidFill>
            <a:latin typeface="黑体" panose="02010609060101010101" pitchFamily="49" charset="-122"/>
            <a:ea typeface="黑体" panose="02010609060101010101" pitchFamily="49" charset="-122"/>
            <a:cs typeface="黑体" panose="02010609060101010101" pitchFamily="49" charset="-122"/>
          </a:endParaRPr>
        </a:p>
      </dsp:txBody>
      <dsp:txXfrm>
        <a:off x="9896113" y="3628950"/>
        <a:ext cx="1872961" cy="165209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1">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rSet csTypeId="urn:microsoft.com/office/officeart/2005/8/colors/accent6_5"/>
        </dgm:pt>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rSet csTypeId="urn:microsoft.com/office/officeart/2005/8/colors/accent6_5"/>
        </dgm:pt>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3">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rSet csTypeId="urn:microsoft.com/office/officeart/2005/8/colors/accent6_5"/>
        </dgm:pt>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arrow6#1">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ar" val="2.5"/>
      <dgm:param type="vertAlign" val="mid"/>
      <dgm:param type="horzAlign" val="ctr"/>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5.xml><?xml version="1.0" encoding="utf-8"?>
<dgm:layoutDef xmlns:dgm="http://schemas.openxmlformats.org/drawingml/2006/diagram" xmlns:a="http://schemas.openxmlformats.org/drawingml/2006/main" uniqueId="urn:microsoft.com/office/officeart/2005/8/layout/hierarchy2#4">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rSet csTypeId="urn:microsoft.com/office/officeart/2005/8/colors/accent6_5"/>
        </dgm:pt>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StepUpProcess#1">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rSet csTypeId="urn:microsoft.com/office/officeart/2005/8/colors/accent6_5"/>
        </dgm:pt>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orgChart1#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rSet csTypeId="urn:microsoft.com/office/officeart/2005/8/colors/accent6_5"/>
        </dgm:pt>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1">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2">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1">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2">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2022/3/3</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t>2022/3/3</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lang="zh-CN" altLang="en-US" dirty="0"/>
          </a:p>
        </p:txBody>
      </p:sp>
      <p:sp>
        <p:nvSpPr>
          <p:cNvPr id="4" name="灯片编号占位符 3"/>
          <p:cNvSpPr>
            <a:spLocks noGrp="1"/>
          </p:cNvSpPr>
          <p:nvPr>
            <p:ph type="sldNum" sz="quarter" idx="5"/>
          </p:nvPr>
        </p:nvSpPr>
        <p:spPr/>
        <p:txBody>
          <a:bodyPr/>
          <a:lstStyle/>
          <a:p>
            <a:fld id="{D2EF343F-2A9E-4AAD-A65D-176243AFE1AD}" type="slidenum">
              <a:rPr lang="zh-CN" altLang="en-US" smtClean="0"/>
              <a:t>5</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lang="zh-CN" altLang="en-US" dirty="0"/>
          </a:p>
        </p:txBody>
      </p:sp>
      <p:sp>
        <p:nvSpPr>
          <p:cNvPr id="4" name="灯片编号占位符 3"/>
          <p:cNvSpPr>
            <a:spLocks noGrp="1"/>
          </p:cNvSpPr>
          <p:nvPr>
            <p:ph type="sldNum" sz="quarter" idx="5"/>
          </p:nvPr>
        </p:nvSpPr>
        <p:spPr/>
        <p:txBody>
          <a:bodyPr/>
          <a:lstStyle/>
          <a:p>
            <a:fld id="{D2EF343F-2A9E-4AAD-A65D-176243AFE1AD}" type="slidenum">
              <a:rPr lang="zh-CN" altLang="en-US" smtClean="0"/>
              <a:t>18</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lang="zh-CN" altLang="en-US" dirty="0"/>
          </a:p>
        </p:txBody>
      </p:sp>
      <p:sp>
        <p:nvSpPr>
          <p:cNvPr id="4" name="灯片编号占位符 3"/>
          <p:cNvSpPr>
            <a:spLocks noGrp="1"/>
          </p:cNvSpPr>
          <p:nvPr>
            <p:ph type="sldNum" sz="quarter" idx="5"/>
          </p:nvPr>
        </p:nvSpPr>
        <p:spPr/>
        <p:txBody>
          <a:bodyPr/>
          <a:lstStyle/>
          <a:p>
            <a:fld id="{D2EF343F-2A9E-4AAD-A65D-176243AFE1AD}" type="slidenum">
              <a:rPr lang="zh-CN" altLang="en-US" smtClean="0"/>
              <a:t>19</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lang="zh-CN" altLang="en-US" dirty="0"/>
          </a:p>
        </p:txBody>
      </p:sp>
      <p:sp>
        <p:nvSpPr>
          <p:cNvPr id="4" name="灯片编号占位符 3"/>
          <p:cNvSpPr>
            <a:spLocks noGrp="1"/>
          </p:cNvSpPr>
          <p:nvPr>
            <p:ph type="sldNum" sz="quarter" idx="5"/>
          </p:nvPr>
        </p:nvSpPr>
        <p:spPr/>
        <p:txBody>
          <a:bodyPr/>
          <a:lstStyle/>
          <a:p>
            <a:fld id="{D2EF343F-2A9E-4AAD-A65D-176243AFE1AD}" type="slidenum">
              <a:rPr lang="zh-CN" altLang="en-US" smtClean="0"/>
              <a:t>20</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lang="zh-CN" altLang="en-US" dirty="0"/>
          </a:p>
        </p:txBody>
      </p:sp>
      <p:sp>
        <p:nvSpPr>
          <p:cNvPr id="4" name="灯片编号占位符 3"/>
          <p:cNvSpPr>
            <a:spLocks noGrp="1"/>
          </p:cNvSpPr>
          <p:nvPr>
            <p:ph type="sldNum" sz="quarter" idx="5"/>
          </p:nvPr>
        </p:nvSpPr>
        <p:spPr/>
        <p:txBody>
          <a:bodyPr/>
          <a:lstStyle/>
          <a:p>
            <a:fld id="{D2EF343F-2A9E-4AAD-A65D-176243AFE1AD}" type="slidenum">
              <a:rPr lang="zh-CN" altLang="en-US" smtClean="0"/>
              <a:t>21</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pPr>
            <a:fld id="{04596FEC-D23D-4D03-987A-FA7A20AD843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C9022F-0009-4647-9250-4CF23ECFCDBA}" type="slidenum">
              <a:rPr lang="zh-CN" altLang="en-US" smtClean="0"/>
              <a:t>25</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C9022F-0009-4647-9250-4CF23ECFCDBA}" type="slidenum">
              <a:rPr lang="zh-CN" altLang="en-US" smtClean="0"/>
              <a:t>26</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C9022F-0009-4647-9250-4CF23ECFCDBA}" type="slidenum">
              <a:rPr lang="zh-CN" altLang="en-US" smtClean="0"/>
              <a:t>28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C9022F-0009-4647-9250-4CF23ECFCDBA}" type="slidenum">
              <a:rPr lang="zh-CN" altLang="en-US" smtClean="0"/>
              <a:t>30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lang="zh-CN" altLang="en-US" dirty="0"/>
          </a:p>
        </p:txBody>
      </p:sp>
      <p:sp>
        <p:nvSpPr>
          <p:cNvPr id="4" name="灯片编号占位符 3"/>
          <p:cNvSpPr>
            <a:spLocks noGrp="1"/>
          </p:cNvSpPr>
          <p:nvPr>
            <p:ph type="sldNum" sz="quarter" idx="5"/>
          </p:nvPr>
        </p:nvSpPr>
        <p:spPr/>
        <p:txBody>
          <a:bodyPr/>
          <a:lstStyle/>
          <a:p>
            <a:fld id="{D2EF343F-2A9E-4AAD-A65D-176243AFE1AD}" type="slidenum">
              <a:rPr lang="zh-CN" altLang="en-US" smtClean="0"/>
              <a:t>6</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lang="zh-CN" altLang="en-US" dirty="0"/>
          </a:p>
        </p:txBody>
      </p:sp>
      <p:sp>
        <p:nvSpPr>
          <p:cNvPr id="4" name="灯片编号占位符 3"/>
          <p:cNvSpPr>
            <a:spLocks noGrp="1"/>
          </p:cNvSpPr>
          <p:nvPr>
            <p:ph type="sldNum" sz="quarter" idx="5"/>
          </p:nvPr>
        </p:nvSpPr>
        <p:spPr/>
        <p:txBody>
          <a:bodyPr/>
          <a:lstStyle/>
          <a:p>
            <a:fld id="{D2EF343F-2A9E-4AAD-A65D-176243AFE1AD}" type="slidenum">
              <a:rPr lang="zh-CN" altLang="en-US" smtClean="0"/>
              <a:t>31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9E1B693-632D-4080-9CF6-EA28B66DC801}" type="slidenum">
              <a:rPr lang="zh-CN" altLang="en-US" smtClean="0"/>
              <a:t>32</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lang="zh-CN" altLang="en-US" dirty="0"/>
          </a:p>
        </p:txBody>
      </p:sp>
      <p:sp>
        <p:nvSpPr>
          <p:cNvPr id="4" name="灯片编号占位符 3"/>
          <p:cNvSpPr>
            <a:spLocks noGrp="1"/>
          </p:cNvSpPr>
          <p:nvPr>
            <p:ph type="sldNum" sz="quarter" idx="5"/>
          </p:nvPr>
        </p:nvSpPr>
        <p:spPr/>
        <p:txBody>
          <a:bodyPr/>
          <a:lstStyle/>
          <a:p>
            <a:fld id="{D2EF343F-2A9E-4AAD-A65D-176243AFE1AD}" type="slidenum">
              <a:rPr lang="zh-CN" altLang="en-US" smtClean="0"/>
              <a:t>33</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C9022F-0009-4647-9250-4CF23ECFCDBA}" type="slidenum">
              <a:rPr lang="zh-CN" altLang="en-US" smtClean="0"/>
              <a:t>39</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C9022F-0009-4647-9250-4CF23ECFCDBA}" type="slidenum">
              <a:rPr lang="zh-CN" altLang="en-US" smtClean="0"/>
              <a:t>40</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lang="zh-CN" altLang="en-US" dirty="0"/>
          </a:p>
        </p:txBody>
      </p:sp>
      <p:sp>
        <p:nvSpPr>
          <p:cNvPr id="4" name="灯片编号占位符 3"/>
          <p:cNvSpPr>
            <a:spLocks noGrp="1"/>
          </p:cNvSpPr>
          <p:nvPr>
            <p:ph type="sldNum" sz="quarter" idx="5"/>
          </p:nvPr>
        </p:nvSpPr>
        <p:spPr/>
        <p:txBody>
          <a:bodyPr/>
          <a:lstStyle/>
          <a:p>
            <a:fld id="{D2EF343F-2A9E-4AAD-A65D-176243AFE1AD}" type="slidenum">
              <a:rPr lang="zh-CN" altLang="en-US" smtClean="0"/>
              <a:t>41</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lang="zh-CN" altLang="en-US" dirty="0"/>
          </a:p>
        </p:txBody>
      </p:sp>
      <p:sp>
        <p:nvSpPr>
          <p:cNvPr id="4" name="灯片编号占位符 3"/>
          <p:cNvSpPr>
            <a:spLocks noGrp="1"/>
          </p:cNvSpPr>
          <p:nvPr>
            <p:ph type="sldNum" sz="quarter" idx="5"/>
          </p:nvPr>
        </p:nvSpPr>
        <p:spPr/>
        <p:txBody>
          <a:bodyPr/>
          <a:lstStyle/>
          <a:p>
            <a:fld id="{D2EF343F-2A9E-4AAD-A65D-176243AFE1AD}" type="slidenum">
              <a:rPr lang="zh-CN" altLang="en-US" smtClean="0"/>
              <a:t>42</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lang="zh-CN" altLang="en-US" dirty="0"/>
          </a:p>
        </p:txBody>
      </p:sp>
      <p:sp>
        <p:nvSpPr>
          <p:cNvPr id="4" name="灯片编号占位符 3"/>
          <p:cNvSpPr>
            <a:spLocks noGrp="1"/>
          </p:cNvSpPr>
          <p:nvPr>
            <p:ph type="sldNum" sz="quarter" idx="5"/>
          </p:nvPr>
        </p:nvSpPr>
        <p:spPr/>
        <p:txBody>
          <a:bodyPr/>
          <a:lstStyle/>
          <a:p>
            <a:fld id="{D2EF343F-2A9E-4AAD-A65D-176243AFE1AD}" type="slidenum">
              <a:rPr lang="zh-CN" altLang="en-US" smtClean="0"/>
              <a:t>43</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lang="zh-CN" altLang="en-US" dirty="0"/>
          </a:p>
        </p:txBody>
      </p:sp>
      <p:sp>
        <p:nvSpPr>
          <p:cNvPr id="4" name="灯片编号占位符 3"/>
          <p:cNvSpPr>
            <a:spLocks noGrp="1"/>
          </p:cNvSpPr>
          <p:nvPr>
            <p:ph type="sldNum" sz="quarter" idx="5"/>
          </p:nvPr>
        </p:nvSpPr>
        <p:spPr/>
        <p:txBody>
          <a:bodyPr/>
          <a:lstStyle/>
          <a:p>
            <a:fld id="{D2EF343F-2A9E-4AAD-A65D-176243AFE1AD}" type="slidenum">
              <a:rPr lang="zh-CN" altLang="en-US" smtClean="0"/>
              <a:t>44</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lang="zh-CN" altLang="en-US" dirty="0"/>
          </a:p>
        </p:txBody>
      </p:sp>
      <p:sp>
        <p:nvSpPr>
          <p:cNvPr id="4" name="灯片编号占位符 3"/>
          <p:cNvSpPr>
            <a:spLocks noGrp="1"/>
          </p:cNvSpPr>
          <p:nvPr>
            <p:ph type="sldNum" sz="quarter" idx="5"/>
          </p:nvPr>
        </p:nvSpPr>
        <p:spPr/>
        <p:txBody>
          <a:bodyPr/>
          <a:lstStyle/>
          <a:p>
            <a:fld id="{D2EF343F-2A9E-4AAD-A65D-176243AFE1AD}" type="slidenum">
              <a:rPr lang="zh-CN" altLang="en-US" smtClean="0"/>
              <a:t>46</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C9022F-0009-4647-9250-4CF23ECFCDBA}" type="slidenum">
              <a:rPr lang="zh-CN" altLang="en-US" smtClean="0"/>
              <a:t>8</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9E1B693-632D-4080-9CF6-EA28B66DC801}" type="slidenum">
              <a:rPr lang="zh-CN" altLang="en-US" smtClean="0"/>
              <a:t>51</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C9022F-0009-4647-9250-4CF23ECFCDBA}" type="slidenum">
              <a:rPr lang="zh-CN" altLang="en-US" smtClean="0"/>
              <a:t>63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C9022F-0009-4647-9250-4CF23ECFCDBA}" type="slidenum">
              <a:rPr lang="zh-CN" altLang="en-US" smtClean="0"/>
              <a:t>64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C9022F-0009-4647-9250-4CF23ECFCDBA}" type="slidenum">
              <a:rPr lang="zh-CN" altLang="en-US" smtClean="0"/>
              <a:t>66</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C9022F-0009-4647-9250-4CF23ECFCDBA}" type="slidenum">
              <a:rPr lang="zh-CN" altLang="en-US" smtClean="0"/>
              <a:t>67</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lang="zh-CN" altLang="en-US" dirty="0"/>
          </a:p>
        </p:txBody>
      </p:sp>
      <p:sp>
        <p:nvSpPr>
          <p:cNvPr id="4" name="灯片编号占位符 3"/>
          <p:cNvSpPr>
            <a:spLocks noGrp="1"/>
          </p:cNvSpPr>
          <p:nvPr>
            <p:ph type="sldNum" sz="quarter" idx="5"/>
          </p:nvPr>
        </p:nvSpPr>
        <p:spPr/>
        <p:txBody>
          <a:bodyPr/>
          <a:lstStyle/>
          <a:p>
            <a:fld id="{D2EF343F-2A9E-4AAD-A65D-176243AFE1AD}" type="slidenum">
              <a:rPr lang="zh-CN" altLang="en-US" smtClean="0"/>
              <a:t>68</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C9022F-0009-4647-9250-4CF23ECFCDBA}" type="slidenum">
              <a:rPr lang="zh-CN" altLang="en-US" smtClean="0"/>
              <a:t>73</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C9022F-0009-4647-9250-4CF23ECFCDBA}" type="slidenum">
              <a:rPr lang="zh-CN" altLang="en-US" smtClean="0"/>
              <a:t>75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pPr>
            <a:fld id="{04596FEC-D23D-4D03-987A-FA7A20AD843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C9022F-0009-4647-9250-4CF23ECFCDBA}" type="slidenum">
              <a:rPr lang="zh-CN" altLang="en-US" smtClean="0"/>
              <a:t>76</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AD5824D-CB83-40DC-8A79-5BAF75D16C91}" type="slidenum">
              <a:rPr lang="zh-CN" altLang="en-US" smtClean="0"/>
              <a:t>79</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C9022F-0009-4647-9250-4CF23ECFCDBA}" type="slidenum">
              <a:rPr lang="zh-CN" altLang="en-US" smtClean="0"/>
              <a:t>83</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C9022F-0009-4647-9250-4CF23ECFCDBA}" type="slidenum">
              <a:rPr lang="zh-CN" altLang="en-US" smtClean="0"/>
              <a:t>84</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C9022F-0009-4647-9250-4CF23ECFCDBA}" type="slidenum">
              <a:rPr lang="zh-CN" altLang="en-US" smtClean="0"/>
              <a:t>85</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C9022F-0009-4647-9250-4CF23ECFCDBA}" type="slidenum">
              <a:rPr lang="zh-CN" altLang="en-US" smtClean="0"/>
              <a:t>86</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C9022F-0009-4647-9250-4CF23ECFCDBA}" type="slidenum">
              <a:rPr lang="zh-CN" altLang="en-US" smtClean="0"/>
              <a:t>92</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C9022F-0009-4647-9250-4CF23ECFCDBA}" type="slidenum">
              <a:rPr lang="zh-CN" altLang="en-US" smtClean="0"/>
              <a:t>96</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9E1B693-632D-4080-9CF6-EA28B66DC801}" type="slidenum">
              <a:rPr lang="zh-CN" altLang="en-US" smtClean="0"/>
              <a:t>109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9E1B693-632D-4080-9CF6-EA28B66DC801}" type="slidenum">
              <a:rPr lang="zh-CN" altLang="en-US" smtClean="0"/>
              <a:t>115</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9E1B693-632D-4080-9CF6-EA28B66DC801}" type="slidenum">
              <a:rPr lang="zh-CN" altLang="en-US" smtClean="0"/>
              <a:t>119</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C9022F-0009-4647-9250-4CF23ECFCDBA}" type="slidenum">
              <a:rPr lang="zh-CN" altLang="en-US" smtClean="0"/>
              <a:t>128</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AD5824D-CB83-40DC-8A79-5BAF75D16C91}" type="slidenum">
              <a:rPr lang="zh-CN" altLang="en-US" smtClean="0"/>
              <a:t>129</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9E1B693-632D-4080-9CF6-EA28B66DC801}" type="slidenum">
              <a:rPr lang="zh-CN" altLang="en-US" smtClean="0"/>
              <a:t>131</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9E1B693-632D-4080-9CF6-EA28B66DC801}" type="slidenum">
              <a:rPr lang="zh-CN" altLang="en-US" smtClean="0"/>
              <a:t>133</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9E1B693-632D-4080-9CF6-EA28B66DC801}" type="slidenum">
              <a:rPr lang="zh-CN" altLang="en-US" smtClean="0"/>
              <a:t>135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9E1B693-632D-4080-9CF6-EA28B66DC801}" type="slidenum">
              <a:rPr lang="zh-CN" altLang="en-US" smtClean="0"/>
              <a:t>14</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9E1B693-632D-4080-9CF6-EA28B66DC801}" type="slidenum">
              <a:rPr lang="zh-CN" altLang="en-US" smtClean="0"/>
              <a:t>137</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9E1B693-632D-4080-9CF6-EA28B66DC801}" type="slidenum">
              <a:rPr lang="zh-CN" altLang="en-US" smtClean="0"/>
              <a:t>139</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9E1B693-632D-4080-9CF6-EA28B66DC801}" type="slidenum">
              <a:rPr lang="zh-CN" altLang="en-US" smtClean="0"/>
              <a:t>141</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pPr>
            <a:fld id="{04596FEC-D23D-4D03-987A-FA7A20AD843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9E1B693-632D-4080-9CF6-EA28B66DC801}" type="slidenum">
              <a:rPr lang="zh-CN" altLang="en-US" smtClean="0"/>
              <a:t>16</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lang="zh-CN" altLang="en-US" dirty="0"/>
          </a:p>
        </p:txBody>
      </p:sp>
      <p:sp>
        <p:nvSpPr>
          <p:cNvPr id="4" name="灯片编号占位符 3"/>
          <p:cNvSpPr>
            <a:spLocks noGrp="1"/>
          </p:cNvSpPr>
          <p:nvPr>
            <p:ph type="sldNum" sz="quarter" idx="5"/>
          </p:nvPr>
        </p:nvSpPr>
        <p:spPr/>
        <p:txBody>
          <a:bodyPr/>
          <a:lstStyle/>
          <a:p>
            <a:fld id="{D2EF343F-2A9E-4AAD-A65D-176243AFE1AD}" type="slidenum">
              <a:rPr lang="zh-CN" altLang="en-US" smtClean="0"/>
              <a:t>17</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2.xml"/><Relationship Id="rId5" Type="http://schemas.openxmlformats.org/officeDocument/2006/relationships/tags" Target="../tags/tag11.xml"/><Relationship Id="rId4" Type="http://schemas.openxmlformats.org/officeDocument/2006/relationships/tags" Target="../tags/tag10.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2.xml"/><Relationship Id="rId5" Type="http://schemas.openxmlformats.org/officeDocument/2006/relationships/tags" Target="../tags/tag16.xml"/><Relationship Id="rId4"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2.xml"/><Relationship Id="rId5" Type="http://schemas.openxmlformats.org/officeDocument/2006/relationships/tags" Target="../tags/tag21.xml"/><Relationship Id="rId4" Type="http://schemas.openxmlformats.org/officeDocument/2006/relationships/tags" Target="../tags/tag20.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2.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2.xml"/><Relationship Id="rId4" Type="http://schemas.openxmlformats.org/officeDocument/2006/relationships/tags" Target="../tags/tag39.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2.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2.xml"/><Relationship Id="rId5" Type="http://schemas.openxmlformats.org/officeDocument/2006/relationships/tags" Target="../tags/tag53.xml"/><Relationship Id="rId4" Type="http://schemas.openxmlformats.org/officeDocument/2006/relationships/tags" Target="../tags/tag52.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2.xml"/><Relationship Id="rId4" Type="http://schemas.openxmlformats.org/officeDocument/2006/relationships/tags" Target="../tags/tag57.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2.xml"/><Relationship Id="rId5" Type="http://schemas.openxmlformats.org/officeDocument/2006/relationships/tags" Target="../tags/tag62.xml"/><Relationship Id="rId4" Type="http://schemas.openxmlformats.org/officeDocument/2006/relationships/tags" Target="../tags/tag6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t>单击此处添加标题</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2022/3/3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2022/3/3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2022/3/3</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2022/3/3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grpSp>
        <p:nvGrpSpPr>
          <p:cNvPr id="7" name="组合 6"/>
          <p:cNvGrpSpPr/>
          <p:nvPr userDrawn="1"/>
        </p:nvGrpSpPr>
        <p:grpSpPr>
          <a:xfrm>
            <a:off x="-15240" y="6684645"/>
            <a:ext cx="12207240" cy="173355"/>
            <a:chOff x="-24" y="10527"/>
            <a:chExt cx="19224" cy="273"/>
          </a:xfrm>
        </p:grpSpPr>
        <p:sp>
          <p:nvSpPr>
            <p:cNvPr id="11" name="矩形 10"/>
            <p:cNvSpPr/>
            <p:nvPr/>
          </p:nvSpPr>
          <p:spPr>
            <a:xfrm>
              <a:off x="1" y="10630"/>
              <a:ext cx="19199" cy="170"/>
            </a:xfrm>
            <a:prstGeom prst="rect">
              <a:avLst/>
            </a:prstGeom>
            <a:solidFill>
              <a:srgbClr val="456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flipV="1">
              <a:off x="-24" y="10527"/>
              <a:ext cx="19224" cy="15"/>
            </a:xfrm>
            <a:prstGeom prst="line">
              <a:avLst/>
            </a:prstGeom>
            <a:ln>
              <a:solidFill>
                <a:srgbClr val="D39A01"/>
              </a:solidFill>
              <a:prstDash val="dash"/>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2022/3/3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2022/3/3</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2022/3/3</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2022/3/3</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2022/3/3</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330" y="1555115"/>
            <a:ext cx="5233035" cy="4608195"/>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2022/3/3</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2022/3/3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2022/3/3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2022/3/3</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2022/3/3</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9FBFA"/>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pPr fontAlgn="base"/>
            <a:r>
              <a:rPr lang="zh-CN" altLang="en-US" strike="noStrike" noProof="1"/>
              <a:t>单击此处编辑母版标题样式</a:t>
            </a:r>
          </a:p>
        </p:txBody>
      </p:sp>
      <p:sp>
        <p:nvSpPr>
          <p:cNvPr id="3" name="内容占位符 2"/>
          <p:cNvSpPr>
            <a:spLocks noGrp="1"/>
          </p:cNvSpPr>
          <p:nvPr>
            <p:ph idx="1" hasCustomPrompt="1"/>
          </p:nvPr>
        </p:nvSpPr>
        <p:spPr>
          <a:xfrm>
            <a:off x="838200" y="1825625"/>
            <a:ext cx="10515600" cy="4351338"/>
          </a:xfrm>
        </p:spPr>
        <p:txBody>
          <a:bodyPr/>
          <a:lstStyle/>
          <a:p>
            <a:pPr lvl="0" fontAlgn="base"/>
            <a:r>
              <a:rPr lang="zh-CN" altLang="en-US" strike="noStrike" noProof="1"/>
              <a:t>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3"/>
          <p:cNvSpPr>
            <a:spLocks noGrp="1"/>
          </p:cNvSpPr>
          <p:nvPr>
            <p:ph type="dt" sz="half" idx="2"/>
          </p:nvPr>
        </p:nvSpPr>
        <p:spPr>
          <a:xfrm>
            <a:off x="838200" y="6356350"/>
            <a:ext cx="2743200" cy="365125"/>
          </a:xfrm>
        </p:spPr>
        <p:txBody>
          <a:bodyPr/>
          <a:lstStyle>
            <a:lvl1pPr eaLnBrk="1" fontAlgn="auto" hangingPunct="1">
              <a:spcBef>
                <a:spcPts val="0"/>
              </a:spcBef>
              <a:spcAft>
                <a:spcPts val="0"/>
              </a:spcAft>
              <a:buFontTx/>
              <a:buNone/>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8" name="页脚占位符 4"/>
          <p:cNvSpPr>
            <a:spLocks noGrp="1"/>
          </p:cNvSpPr>
          <p:nvPr>
            <p:ph type="ftr" sz="quarter" idx="3"/>
          </p:nvPr>
        </p:nvSpPr>
        <p:spPr>
          <a:xfrm>
            <a:off x="4038600" y="6356350"/>
            <a:ext cx="4114800" cy="365125"/>
          </a:xfrm>
        </p:spPr>
        <p:txBody>
          <a:bodyPr/>
          <a:lstStyle>
            <a:lvl1pPr eaLnBrk="1" fontAlgn="auto" hangingPunct="1">
              <a:spcBef>
                <a:spcPts val="0"/>
              </a:spcBef>
              <a:spcAft>
                <a:spcPts val="0"/>
              </a:spcAft>
              <a:buFontTx/>
              <a:buNone/>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9" name="灯片编号占位符 5"/>
          <p:cNvSpPr>
            <a:spLocks noGrp="1"/>
          </p:cNvSpPr>
          <p:nvPr>
            <p:ph type="sldNum" sz="quarter" idx="4"/>
          </p:nvPr>
        </p:nvSpPr>
        <p:spPr>
          <a:xfrm>
            <a:off x="8610600" y="6356350"/>
            <a:ext cx="2743200" cy="365125"/>
          </a:xfrm>
        </p:spPr>
        <p:txBody>
          <a:bodyPr/>
          <a:lstStyle>
            <a:lvl1pPr eaLnBrk="1" fontAlgn="auto" hangingPunct="1">
              <a:spcBef>
                <a:spcPts val="0"/>
              </a:spcBef>
              <a:spcAft>
                <a:spcPts val="0"/>
              </a:spcAft>
              <a:buFontTx/>
              <a:buNone/>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FE80DA5F-0A4B-4BC4-9CCA-2B3724669974}" type="slidenum">
              <a:rPr kumimoji="0" lang="zh-CN" altLang="en-US" sz="1800" b="0" i="0" u="none" strike="noStrike" kern="1200" cap="none" spc="0" normalizeH="0" baseline="0" noProof="0">
                <a:ln>
                  <a:noFill/>
                </a:ln>
                <a:solidFill>
                  <a:schemeClr val="tx1"/>
                </a:solidFill>
                <a:effectLst/>
                <a:uLnTx/>
                <a:uFillTx/>
                <a:latin typeface="+mn-lt"/>
                <a:ea typeface="+mn-ea"/>
                <a:cs typeface="+mn-cs"/>
              </a:rPr>
              <a:t>‹#›</a:t>
            </a:fld>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2022/3/3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2022/3/3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2022/3/3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2022/3/3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2022/3/3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2022/3/3</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2022/3/3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tags" Target="../tags/tag5.xml"/><Relationship Id="rId2" Type="http://schemas.openxmlformats.org/officeDocument/2006/relationships/slideLayout" Target="../slideLayouts/slideLayout13.xml"/><Relationship Id="rId16" Type="http://schemas.openxmlformats.org/officeDocument/2006/relationships/tags" Target="../tags/tag4.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ags" Target="../tags/tag3.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tags" Target="../tags/tag6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tags" Target="../tags/tag63.xml"/><Relationship Id="rId5" Type="http://schemas.openxmlformats.org/officeDocument/2006/relationships/theme" Target="../theme/theme3.xml"/><Relationship Id="rId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2022/3/3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a:p>
        </p:txBody>
      </p:sp>
      <p:sp>
        <p:nvSpPr>
          <p:cNvPr id="7" name="KSO_TEMPLATE" hidden="1"/>
          <p:cNvSpPr/>
          <p:nvPr userDrawn="1"/>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9D9D9"/>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2022/3/3</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9FBFA"/>
        </a:solidFill>
        <a:effectLst/>
      </p:bgPr>
    </p:bg>
    <p:spTree>
      <p:nvGrpSpPr>
        <p:cNvPr id="1" name=""/>
        <p:cNvGrpSpPr/>
        <p:nvPr/>
      </p:nvGrpSpPr>
      <p:grpSpPr>
        <a:xfrm>
          <a:off x="0" y="0"/>
          <a:ext cx="0" cy="0"/>
          <a:chOff x="0" y="0"/>
          <a:chExt cx="0" cy="0"/>
        </a:xfrm>
      </p:grpSpPr>
      <p:sp>
        <p:nvSpPr>
          <p:cNvPr id="2" name="KSO_TEMPLATE" hidden="1"/>
          <p:cNvSpPr/>
          <p:nvPr>
            <p:custDataLst>
              <p:tags r:id="rId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2"/>
          <p:cNvSpPr/>
          <p:nvPr/>
        </p:nvSpPr>
        <p:spPr>
          <a:xfrm>
            <a:off x="1193800" y="754063"/>
            <a:ext cx="10071100" cy="7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矩形 3"/>
          <p:cNvSpPr/>
          <p:nvPr/>
        </p:nvSpPr>
        <p:spPr>
          <a:xfrm>
            <a:off x="257175" y="188913"/>
            <a:ext cx="573088" cy="515938"/>
          </a:xfrm>
          <a:prstGeom prst="rect">
            <a:avLst/>
          </a:prstGeom>
          <a:solidFill>
            <a:srgbClr val="0252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矩形 4"/>
          <p:cNvSpPr/>
          <p:nvPr/>
        </p:nvSpPr>
        <p:spPr>
          <a:xfrm>
            <a:off x="573088" y="409575"/>
            <a:ext cx="373063" cy="344488"/>
          </a:xfrm>
          <a:prstGeom prst="rect">
            <a:avLst/>
          </a:prstGeom>
          <a:solidFill>
            <a:srgbClr val="04A8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30" name="PA-图片 1"/>
          <p:cNvSpPr>
            <a:spLocks noChangeArrowheads="1"/>
          </p:cNvSpPr>
          <p:nvPr>
            <p:custDataLst>
              <p:tags r:id="rId7"/>
            </p:custDataLst>
          </p:nvPr>
        </p:nvSpPr>
        <p:spPr bwMode="auto">
          <a:xfrm>
            <a:off x="10687050" y="5232400"/>
            <a:ext cx="1563688" cy="1673225"/>
          </a:xfrm>
          <a:custGeom>
            <a:avLst/>
            <a:gdLst>
              <a:gd name="T0" fmla="*/ 0 w 2974109"/>
              <a:gd name="T1" fmla="*/ 0 h 2944367"/>
              <a:gd name="T2" fmla="*/ 2974108 w 2974109"/>
              <a:gd name="T3" fmla="*/ 0 h 2944367"/>
              <a:gd name="T4" fmla="*/ 2974108 w 2974109"/>
              <a:gd name="T5" fmla="*/ 2944366 h 2944367"/>
              <a:gd name="T6" fmla="*/ 0 w 2974109"/>
              <a:gd name="T7" fmla="*/ 2944366 h 2944367"/>
              <a:gd name="T8" fmla="*/ 0 w 2974109"/>
              <a:gd name="T9" fmla="*/ 0 h 2944367"/>
            </a:gdLst>
            <a:ahLst/>
            <a:cxnLst>
              <a:cxn ang="0">
                <a:pos x="T0" y="T1"/>
              </a:cxn>
              <a:cxn ang="0">
                <a:pos x="T2" y="T3"/>
              </a:cxn>
              <a:cxn ang="0">
                <a:pos x="T4" y="T5"/>
              </a:cxn>
              <a:cxn ang="0">
                <a:pos x="T6" y="T7"/>
              </a:cxn>
              <a:cxn ang="0">
                <a:pos x="T8" y="T9"/>
              </a:cxn>
            </a:cxnLst>
            <a:rect l="0" t="0" r="r" b="b"/>
            <a:pathLst>
              <a:path w="2974109" h="2944367">
                <a:moveTo>
                  <a:pt x="0" y="0"/>
                </a:moveTo>
                <a:lnTo>
                  <a:pt x="2974108" y="0"/>
                </a:lnTo>
                <a:lnTo>
                  <a:pt x="2974108" y="2944366"/>
                </a:lnTo>
                <a:lnTo>
                  <a:pt x="0" y="2944366"/>
                </a:lnTo>
                <a:lnTo>
                  <a:pt x="0" y="0"/>
                </a:lnTo>
                <a:close/>
              </a:path>
            </a:pathLst>
          </a:custGeom>
          <a:blipFill dpi="0" rotWithShape="1">
            <a:blip r:embed="rId8">
              <a:alphaModFix amt="20000"/>
            </a:blip>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微软雅黑" panose="020B0503020204020204" charset="-122"/>
              </a:defRPr>
            </a:lvl1pPr>
            <a:lvl2pPr eaLnBrk="0" hangingPunct="0">
              <a:defRPr>
                <a:solidFill>
                  <a:schemeClr val="tx1"/>
                </a:solidFill>
                <a:latin typeface="Arial" panose="020B0604020202020204" pitchFamily="34" charset="0"/>
                <a:ea typeface="微软雅黑" panose="020B0503020204020204" charset="-122"/>
              </a:defRPr>
            </a:lvl2pPr>
            <a:lvl3pPr eaLnBrk="0" hangingPunct="0">
              <a:defRPr>
                <a:solidFill>
                  <a:schemeClr val="tx1"/>
                </a:solidFill>
                <a:latin typeface="Arial" panose="020B0604020202020204" pitchFamily="34" charset="0"/>
                <a:ea typeface="微软雅黑" panose="020B0503020204020204" charset="-122"/>
              </a:defRPr>
            </a:lvl3pPr>
            <a:lvl4pPr eaLnBrk="0" hangingPunct="0">
              <a:defRPr>
                <a:solidFill>
                  <a:schemeClr val="tx1"/>
                </a:solidFill>
                <a:latin typeface="Arial" panose="020B0604020202020204" pitchFamily="34" charset="0"/>
                <a:ea typeface="微软雅黑" panose="020B0503020204020204" charset="-122"/>
              </a:defRPr>
            </a:lvl4pPr>
            <a:lvl5pPr eaLnBrk="0" hangingPunct="0">
              <a:defRPr>
                <a:solidFill>
                  <a:schemeClr val="tx1"/>
                </a:solidFill>
                <a:latin typeface="Arial" panose="020B0604020202020204" pitchFamily="34" charset="0"/>
                <a:ea typeface="微软雅黑" panose="020B0503020204020204"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微软雅黑" panose="020B0503020204020204" charset="-122"/>
              <a:cs typeface="+mn-cs"/>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4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2.xml"/><Relationship Id="rId1" Type="http://schemas.openxmlformats.org/officeDocument/2006/relationships/tags" Target="../tags/tag65.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75.xml"/><Relationship Id="rId1" Type="http://schemas.openxmlformats.org/officeDocument/2006/relationships/themeOverride" Target="../theme/themeOverride6.xml"/><Relationship Id="rId5" Type="http://schemas.openxmlformats.org/officeDocument/2006/relationships/image" Target="../media/image4.jpeg"/><Relationship Id="rId4" Type="http://schemas.openxmlformats.org/officeDocument/2006/relationships/notesSlide" Target="../notesSlides/notesSlide4.xml"/></Relationships>
</file>

<file path=ppt/slides/_rels/slide100.xml.rels><?xml version="1.0" encoding="UTF-8" standalone="yes"?>
<Relationships xmlns="http://schemas.openxmlformats.org/package/2006/relationships"><Relationship Id="rId3" Type="http://schemas.openxmlformats.org/officeDocument/2006/relationships/tags" Target="../tags/tag358.xml"/><Relationship Id="rId2" Type="http://schemas.openxmlformats.org/officeDocument/2006/relationships/tags" Target="../tags/tag357.xml"/><Relationship Id="rId1" Type="http://schemas.openxmlformats.org/officeDocument/2006/relationships/themeOverride" Target="../theme/themeOverride79.xml"/><Relationship Id="rId6" Type="http://schemas.openxmlformats.org/officeDocument/2006/relationships/image" Target="../media/image4.jpeg"/><Relationship Id="rId5" Type="http://schemas.openxmlformats.org/officeDocument/2006/relationships/slideLayout" Target="../slideLayouts/slideLayout2.xml"/><Relationship Id="rId4" Type="http://schemas.openxmlformats.org/officeDocument/2006/relationships/tags" Target="../tags/tag359.xml"/></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61.xml"/><Relationship Id="rId1" Type="http://schemas.openxmlformats.org/officeDocument/2006/relationships/tags" Target="../tags/tag360.xml"/><Relationship Id="rId4" Type="http://schemas.openxmlformats.org/officeDocument/2006/relationships/image" Target="../media/image4.jpeg"/></Relationships>
</file>

<file path=ppt/slides/_rels/slide102.xml.rels><?xml version="1.0" encoding="UTF-8" standalone="yes"?>
<Relationships xmlns="http://schemas.openxmlformats.org/package/2006/relationships"><Relationship Id="rId3" Type="http://schemas.openxmlformats.org/officeDocument/2006/relationships/tags" Target="../tags/tag363.xml"/><Relationship Id="rId2" Type="http://schemas.openxmlformats.org/officeDocument/2006/relationships/tags" Target="../tags/tag362.xml"/><Relationship Id="rId1" Type="http://schemas.openxmlformats.org/officeDocument/2006/relationships/themeOverride" Target="../theme/themeOverride80.xml"/><Relationship Id="rId6" Type="http://schemas.openxmlformats.org/officeDocument/2006/relationships/image" Target="../media/image4.jpeg"/><Relationship Id="rId5" Type="http://schemas.openxmlformats.org/officeDocument/2006/relationships/slideLayout" Target="../slideLayouts/slideLayout2.xml"/><Relationship Id="rId4" Type="http://schemas.openxmlformats.org/officeDocument/2006/relationships/tags" Target="../tags/tag364.xm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66.xml"/><Relationship Id="rId1" Type="http://schemas.openxmlformats.org/officeDocument/2006/relationships/tags" Target="../tags/tag365.xml"/><Relationship Id="rId4" Type="http://schemas.openxmlformats.org/officeDocument/2006/relationships/image" Target="../media/image4.jpeg"/></Relationships>
</file>

<file path=ppt/slides/_rels/slide104.xml.rels><?xml version="1.0" encoding="UTF-8" standalone="yes"?>
<Relationships xmlns="http://schemas.openxmlformats.org/package/2006/relationships"><Relationship Id="rId3" Type="http://schemas.openxmlformats.org/officeDocument/2006/relationships/tags" Target="../tags/tag368.xml"/><Relationship Id="rId2" Type="http://schemas.openxmlformats.org/officeDocument/2006/relationships/tags" Target="../tags/tag367.xml"/><Relationship Id="rId1" Type="http://schemas.openxmlformats.org/officeDocument/2006/relationships/themeOverride" Target="../theme/themeOverride81.xml"/><Relationship Id="rId6" Type="http://schemas.openxmlformats.org/officeDocument/2006/relationships/image" Target="../media/image4.jpeg"/><Relationship Id="rId5" Type="http://schemas.openxmlformats.org/officeDocument/2006/relationships/slideLayout" Target="../slideLayouts/slideLayout2.xml"/><Relationship Id="rId4" Type="http://schemas.openxmlformats.org/officeDocument/2006/relationships/tags" Target="../tags/tag369.xml"/></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71.xml"/><Relationship Id="rId1" Type="http://schemas.openxmlformats.org/officeDocument/2006/relationships/tags" Target="../tags/tag370.xml"/><Relationship Id="rId4" Type="http://schemas.openxmlformats.org/officeDocument/2006/relationships/image" Target="../media/image4.jpeg"/></Relationships>
</file>

<file path=ppt/slides/_rels/slide106.xml.rels><?xml version="1.0" encoding="UTF-8" standalone="yes"?>
<Relationships xmlns="http://schemas.openxmlformats.org/package/2006/relationships"><Relationship Id="rId3" Type="http://schemas.openxmlformats.org/officeDocument/2006/relationships/tags" Target="../tags/tag373.xml"/><Relationship Id="rId2" Type="http://schemas.openxmlformats.org/officeDocument/2006/relationships/tags" Target="../tags/tag372.xml"/><Relationship Id="rId1" Type="http://schemas.openxmlformats.org/officeDocument/2006/relationships/themeOverride" Target="../theme/themeOverride82.xml"/><Relationship Id="rId6" Type="http://schemas.openxmlformats.org/officeDocument/2006/relationships/image" Target="../media/image4.jpeg"/><Relationship Id="rId5" Type="http://schemas.openxmlformats.org/officeDocument/2006/relationships/slideLayout" Target="../slideLayouts/slideLayout2.xml"/><Relationship Id="rId4" Type="http://schemas.openxmlformats.org/officeDocument/2006/relationships/tags" Target="../tags/tag374.xml"/></Relationships>
</file>

<file path=ppt/slides/_rels/slide10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12.xml"/><Relationship Id="rId1" Type="http://schemas.openxmlformats.org/officeDocument/2006/relationships/tags" Target="../tags/tag375.xml"/><Relationship Id="rId4" Type="http://schemas.openxmlformats.org/officeDocument/2006/relationships/image" Target="../media/image56.png"/></Relationships>
</file>

<file path=ppt/slides/_rels/slide108.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tags" Target="../tags/tag377.xml"/><Relationship Id="rId7" Type="http://schemas.openxmlformats.org/officeDocument/2006/relationships/slideLayout" Target="../slideLayouts/slideLayout7.xml"/><Relationship Id="rId2" Type="http://schemas.openxmlformats.org/officeDocument/2006/relationships/tags" Target="../tags/tag376.xml"/><Relationship Id="rId1" Type="http://schemas.openxmlformats.org/officeDocument/2006/relationships/themeOverride" Target="../theme/themeOverride83.xml"/><Relationship Id="rId6" Type="http://schemas.openxmlformats.org/officeDocument/2006/relationships/tags" Target="../tags/tag380.xml"/><Relationship Id="rId5" Type="http://schemas.openxmlformats.org/officeDocument/2006/relationships/tags" Target="../tags/tag379.xml"/><Relationship Id="rId4" Type="http://schemas.openxmlformats.org/officeDocument/2006/relationships/tags" Target="../tags/tag378.xml"/><Relationship Id="rId9" Type="http://schemas.openxmlformats.org/officeDocument/2006/relationships/image" Target="../media/image9.jpeg"/></Relationships>
</file>

<file path=ppt/slides/_rels/slide109.xml.rels><?xml version="1.0" encoding="UTF-8" standalone="yes"?>
<Relationships xmlns="http://schemas.openxmlformats.org/package/2006/relationships"><Relationship Id="rId8" Type="http://schemas.openxmlformats.org/officeDocument/2006/relationships/tags" Target="../tags/tag387.xml"/><Relationship Id="rId13" Type="http://schemas.openxmlformats.org/officeDocument/2006/relationships/slideLayout" Target="../slideLayouts/slideLayout10.xml"/><Relationship Id="rId3" Type="http://schemas.openxmlformats.org/officeDocument/2006/relationships/tags" Target="../tags/tag382.xml"/><Relationship Id="rId7" Type="http://schemas.openxmlformats.org/officeDocument/2006/relationships/tags" Target="../tags/tag386.xml"/><Relationship Id="rId12" Type="http://schemas.openxmlformats.org/officeDocument/2006/relationships/tags" Target="../tags/tag391.xml"/><Relationship Id="rId17" Type="http://schemas.openxmlformats.org/officeDocument/2006/relationships/image" Target="../media/image35.jpeg"/><Relationship Id="rId2" Type="http://schemas.openxmlformats.org/officeDocument/2006/relationships/tags" Target="../tags/tag381.xml"/><Relationship Id="rId16" Type="http://schemas.openxmlformats.org/officeDocument/2006/relationships/image" Target="../media/image57.jpeg"/><Relationship Id="rId1" Type="http://schemas.openxmlformats.org/officeDocument/2006/relationships/themeOverride" Target="../theme/themeOverride84.xml"/><Relationship Id="rId6" Type="http://schemas.openxmlformats.org/officeDocument/2006/relationships/tags" Target="../tags/tag385.xml"/><Relationship Id="rId11" Type="http://schemas.openxmlformats.org/officeDocument/2006/relationships/tags" Target="../tags/tag390.xml"/><Relationship Id="rId5" Type="http://schemas.openxmlformats.org/officeDocument/2006/relationships/tags" Target="../tags/tag384.xml"/><Relationship Id="rId15" Type="http://schemas.openxmlformats.org/officeDocument/2006/relationships/image" Target="../media/image4.jpeg"/><Relationship Id="rId10" Type="http://schemas.openxmlformats.org/officeDocument/2006/relationships/tags" Target="../tags/tag389.xml"/><Relationship Id="rId4" Type="http://schemas.openxmlformats.org/officeDocument/2006/relationships/tags" Target="../tags/tag383.xml"/><Relationship Id="rId9" Type="http://schemas.openxmlformats.org/officeDocument/2006/relationships/tags" Target="../tags/tag388.xml"/><Relationship Id="rId14" Type="http://schemas.openxmlformats.org/officeDocument/2006/relationships/notesSlide" Target="../notesSlides/notesSlide49.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12.xml"/><Relationship Id="rId1" Type="http://schemas.openxmlformats.org/officeDocument/2006/relationships/tags" Target="../tags/tag76.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392.xml"/><Relationship Id="rId1" Type="http://schemas.openxmlformats.org/officeDocument/2006/relationships/themeOverride" Target="../theme/themeOverride85.xml"/><Relationship Id="rId4" Type="http://schemas.openxmlformats.org/officeDocument/2006/relationships/image" Target="../media/image4.jpeg"/></Relationships>
</file>

<file path=ppt/slides/_rels/slide1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12.xml"/><Relationship Id="rId1" Type="http://schemas.openxmlformats.org/officeDocument/2006/relationships/tags" Target="../tags/tag393.xml"/><Relationship Id="rId4" Type="http://schemas.openxmlformats.org/officeDocument/2006/relationships/image" Target="../media/image58.jpeg"/></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394.xml"/><Relationship Id="rId1" Type="http://schemas.openxmlformats.org/officeDocument/2006/relationships/themeOverride" Target="../theme/themeOverride86.xml"/><Relationship Id="rId4" Type="http://schemas.openxmlformats.org/officeDocument/2006/relationships/image" Target="../media/image4.jpeg"/></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96.xml"/><Relationship Id="rId1" Type="http://schemas.openxmlformats.org/officeDocument/2006/relationships/tags" Target="../tags/tag395.xml"/><Relationship Id="rId4" Type="http://schemas.openxmlformats.org/officeDocument/2006/relationships/image" Target="../media/image4.jpeg"/></Relationships>
</file>

<file path=ppt/slides/_rels/slide1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12.xml"/><Relationship Id="rId1" Type="http://schemas.openxmlformats.org/officeDocument/2006/relationships/tags" Target="../tags/tag397.xml"/><Relationship Id="rId4" Type="http://schemas.openxmlformats.org/officeDocument/2006/relationships/image" Target="../media/image43.jpeg"/></Relationships>
</file>

<file path=ppt/slides/_rels/slide115.xml.rels><?xml version="1.0" encoding="UTF-8" standalone="yes"?>
<Relationships xmlns="http://schemas.openxmlformats.org/package/2006/relationships"><Relationship Id="rId8" Type="http://schemas.openxmlformats.org/officeDocument/2006/relationships/tags" Target="../tags/tag404.xml"/><Relationship Id="rId13" Type="http://schemas.openxmlformats.org/officeDocument/2006/relationships/image" Target="../media/image4.jpeg"/><Relationship Id="rId3" Type="http://schemas.openxmlformats.org/officeDocument/2006/relationships/tags" Target="../tags/tag399.xml"/><Relationship Id="rId7" Type="http://schemas.openxmlformats.org/officeDocument/2006/relationships/tags" Target="../tags/tag403.xml"/><Relationship Id="rId12" Type="http://schemas.openxmlformats.org/officeDocument/2006/relationships/notesSlide" Target="../notesSlides/notesSlide50.xml"/><Relationship Id="rId2" Type="http://schemas.openxmlformats.org/officeDocument/2006/relationships/tags" Target="../tags/tag398.xml"/><Relationship Id="rId1" Type="http://schemas.openxmlformats.org/officeDocument/2006/relationships/themeOverride" Target="../theme/themeOverride87.xml"/><Relationship Id="rId6" Type="http://schemas.openxmlformats.org/officeDocument/2006/relationships/tags" Target="../tags/tag402.xml"/><Relationship Id="rId11" Type="http://schemas.openxmlformats.org/officeDocument/2006/relationships/slideLayout" Target="../slideLayouts/slideLayout10.xml"/><Relationship Id="rId5" Type="http://schemas.openxmlformats.org/officeDocument/2006/relationships/tags" Target="../tags/tag401.xml"/><Relationship Id="rId10" Type="http://schemas.openxmlformats.org/officeDocument/2006/relationships/tags" Target="../tags/tag406.xml"/><Relationship Id="rId4" Type="http://schemas.openxmlformats.org/officeDocument/2006/relationships/tags" Target="../tags/tag400.xml"/><Relationship Id="rId9" Type="http://schemas.openxmlformats.org/officeDocument/2006/relationships/tags" Target="../tags/tag405.xml"/></Relationships>
</file>

<file path=ppt/slides/_rels/slide116.xml.rels><?xml version="1.0" encoding="UTF-8" standalone="yes"?>
<Relationships xmlns="http://schemas.openxmlformats.org/package/2006/relationships"><Relationship Id="rId3" Type="http://schemas.openxmlformats.org/officeDocument/2006/relationships/tags" Target="../tags/tag408.xml"/><Relationship Id="rId2" Type="http://schemas.openxmlformats.org/officeDocument/2006/relationships/tags" Target="../tags/tag407.xml"/><Relationship Id="rId1" Type="http://schemas.openxmlformats.org/officeDocument/2006/relationships/themeOverride" Target="../theme/themeOverride88.xml"/><Relationship Id="rId6" Type="http://schemas.openxmlformats.org/officeDocument/2006/relationships/image" Target="../media/image4.jpeg"/><Relationship Id="rId5" Type="http://schemas.openxmlformats.org/officeDocument/2006/relationships/notesSlide" Target="../notesSlides/notesSlide51.xml"/><Relationship Id="rId4"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3" Type="http://schemas.openxmlformats.org/officeDocument/2006/relationships/tags" Target="../tags/tag410.xml"/><Relationship Id="rId2" Type="http://schemas.openxmlformats.org/officeDocument/2006/relationships/tags" Target="../tags/tag409.xml"/><Relationship Id="rId1" Type="http://schemas.openxmlformats.org/officeDocument/2006/relationships/themeOverride" Target="../theme/themeOverride89.xml"/><Relationship Id="rId5" Type="http://schemas.openxmlformats.org/officeDocument/2006/relationships/image" Target="../media/image4.jpeg"/><Relationship Id="rId4"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12.xml"/><Relationship Id="rId1" Type="http://schemas.openxmlformats.org/officeDocument/2006/relationships/tags" Target="../tags/tag411.xml"/><Relationship Id="rId6" Type="http://schemas.openxmlformats.org/officeDocument/2006/relationships/image" Target="../media/image59.jpeg"/><Relationship Id="rId5" Type="http://schemas.openxmlformats.org/officeDocument/2006/relationships/image" Target="../media/image11.jpeg"/><Relationship Id="rId4" Type="http://schemas.openxmlformats.org/officeDocument/2006/relationships/image" Target="../media/image4.jpeg"/></Relationships>
</file>

<file path=ppt/slides/_rels/slide119.xml.rels><?xml version="1.0" encoding="UTF-8" standalone="yes"?>
<Relationships xmlns="http://schemas.openxmlformats.org/package/2006/relationships"><Relationship Id="rId8" Type="http://schemas.openxmlformats.org/officeDocument/2006/relationships/tags" Target="../tags/tag419.xml"/><Relationship Id="rId13" Type="http://schemas.openxmlformats.org/officeDocument/2006/relationships/slideLayout" Target="../slideLayouts/slideLayout10.xml"/><Relationship Id="rId3" Type="http://schemas.openxmlformats.org/officeDocument/2006/relationships/tags" Target="../tags/tag414.xml"/><Relationship Id="rId7" Type="http://schemas.openxmlformats.org/officeDocument/2006/relationships/tags" Target="../tags/tag418.xml"/><Relationship Id="rId12" Type="http://schemas.openxmlformats.org/officeDocument/2006/relationships/tags" Target="../tags/tag423.xml"/><Relationship Id="rId17" Type="http://schemas.openxmlformats.org/officeDocument/2006/relationships/image" Target="../media/image61.jpeg"/><Relationship Id="rId2" Type="http://schemas.openxmlformats.org/officeDocument/2006/relationships/tags" Target="../tags/tag413.xml"/><Relationship Id="rId16" Type="http://schemas.openxmlformats.org/officeDocument/2006/relationships/image" Target="../media/image60.jpeg"/><Relationship Id="rId1" Type="http://schemas.openxmlformats.org/officeDocument/2006/relationships/themeOverride" Target="../theme/themeOverride90.xml"/><Relationship Id="rId6" Type="http://schemas.openxmlformats.org/officeDocument/2006/relationships/tags" Target="../tags/tag417.xml"/><Relationship Id="rId11" Type="http://schemas.openxmlformats.org/officeDocument/2006/relationships/tags" Target="../tags/tag422.xml"/><Relationship Id="rId5" Type="http://schemas.openxmlformats.org/officeDocument/2006/relationships/tags" Target="../tags/tag416.xml"/><Relationship Id="rId15" Type="http://schemas.openxmlformats.org/officeDocument/2006/relationships/image" Target="../media/image4.jpeg"/><Relationship Id="rId10" Type="http://schemas.openxmlformats.org/officeDocument/2006/relationships/tags" Target="../tags/tag421.xml"/><Relationship Id="rId4" Type="http://schemas.openxmlformats.org/officeDocument/2006/relationships/tags" Target="../tags/tag415.xml"/><Relationship Id="rId9" Type="http://schemas.openxmlformats.org/officeDocument/2006/relationships/tags" Target="../tags/tag420.xml"/><Relationship Id="rId14" Type="http://schemas.openxmlformats.org/officeDocument/2006/relationships/notesSlide" Target="../notesSlides/notesSlide52.xml"/></Relationships>
</file>

<file path=ppt/slides/_rels/slide12.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tags" Target="../tags/tag78.xml"/><Relationship Id="rId7" Type="http://schemas.openxmlformats.org/officeDocument/2006/relationships/image" Target="../media/image11.jpeg"/><Relationship Id="rId2" Type="http://schemas.openxmlformats.org/officeDocument/2006/relationships/tags" Target="../tags/tag77.xml"/><Relationship Id="rId1" Type="http://schemas.openxmlformats.org/officeDocument/2006/relationships/themeOverride" Target="../theme/themeOverride7.xml"/><Relationship Id="rId6" Type="http://schemas.openxmlformats.org/officeDocument/2006/relationships/image" Target="../media/image4.jpeg"/><Relationship Id="rId5" Type="http://schemas.openxmlformats.org/officeDocument/2006/relationships/notesSlide" Target="../notesSlides/notesSlide5.xml"/><Relationship Id="rId4"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tags" Target="../tags/tag425.xml"/><Relationship Id="rId2" Type="http://schemas.openxmlformats.org/officeDocument/2006/relationships/tags" Target="../tags/tag424.xml"/><Relationship Id="rId1" Type="http://schemas.openxmlformats.org/officeDocument/2006/relationships/themeOverride" Target="../theme/themeOverride91.xml"/><Relationship Id="rId6" Type="http://schemas.openxmlformats.org/officeDocument/2006/relationships/image" Target="../media/image4.jpeg"/><Relationship Id="rId5" Type="http://schemas.openxmlformats.org/officeDocument/2006/relationships/notesSlide" Target="../notesSlides/notesSlide53.xml"/><Relationship Id="rId4"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426.xml"/><Relationship Id="rId1" Type="http://schemas.openxmlformats.org/officeDocument/2006/relationships/themeOverride" Target="../theme/themeOverride92.xml"/><Relationship Id="rId5" Type="http://schemas.openxmlformats.org/officeDocument/2006/relationships/image" Target="../media/image62.jpeg"/><Relationship Id="rId4" Type="http://schemas.openxmlformats.org/officeDocument/2006/relationships/image" Target="../media/image4.jpeg"/></Relationships>
</file>

<file path=ppt/slides/_rels/slide122.xml.rels><?xml version="1.0" encoding="UTF-8" standalone="yes"?>
<Relationships xmlns="http://schemas.openxmlformats.org/package/2006/relationships"><Relationship Id="rId3" Type="http://schemas.openxmlformats.org/officeDocument/2006/relationships/tags" Target="../tags/tag428.xml"/><Relationship Id="rId2" Type="http://schemas.openxmlformats.org/officeDocument/2006/relationships/tags" Target="../tags/tag427.xml"/><Relationship Id="rId1" Type="http://schemas.openxmlformats.org/officeDocument/2006/relationships/themeOverride" Target="../theme/themeOverride93.xml"/><Relationship Id="rId6" Type="http://schemas.openxmlformats.org/officeDocument/2006/relationships/image" Target="../media/image4.jpeg"/><Relationship Id="rId5" Type="http://schemas.openxmlformats.org/officeDocument/2006/relationships/notesSlide" Target="../notesSlides/notesSlide54.xml"/><Relationship Id="rId4"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30.xml"/><Relationship Id="rId1" Type="http://schemas.openxmlformats.org/officeDocument/2006/relationships/tags" Target="../tags/tag429.xml"/><Relationship Id="rId4" Type="http://schemas.openxmlformats.org/officeDocument/2006/relationships/image" Target="../media/image4.jpeg"/></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32.xml"/><Relationship Id="rId1" Type="http://schemas.openxmlformats.org/officeDocument/2006/relationships/tags" Target="../tags/tag431.xml"/><Relationship Id="rId4" Type="http://schemas.openxmlformats.org/officeDocument/2006/relationships/image" Target="../media/image4.jpeg"/></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34.xml"/><Relationship Id="rId1" Type="http://schemas.openxmlformats.org/officeDocument/2006/relationships/tags" Target="../tags/tag433.xml"/><Relationship Id="rId4" Type="http://schemas.openxmlformats.org/officeDocument/2006/relationships/image" Target="../media/image4.jpeg"/></Relationships>
</file>

<file path=ppt/slides/_rels/slide12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36.xml"/><Relationship Id="rId1" Type="http://schemas.openxmlformats.org/officeDocument/2006/relationships/tags" Target="../tags/tag435.xml"/><Relationship Id="rId4" Type="http://schemas.openxmlformats.org/officeDocument/2006/relationships/image" Target="../media/image4.jpeg"/></Relationships>
</file>

<file path=ppt/slides/_rels/slide127.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slideLayout" Target="../slideLayouts/slideLayout2.xml"/><Relationship Id="rId7" Type="http://schemas.openxmlformats.org/officeDocument/2006/relationships/diagramQuickStyle" Target="../diagrams/quickStyle7.xml"/><Relationship Id="rId2" Type="http://schemas.openxmlformats.org/officeDocument/2006/relationships/tags" Target="../tags/tag437.xml"/><Relationship Id="rId1" Type="http://schemas.openxmlformats.org/officeDocument/2006/relationships/themeOverride" Target="../theme/themeOverride94.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4.jpeg"/><Relationship Id="rId9" Type="http://schemas.microsoft.com/office/2007/relationships/diagramDrawing" Target="../diagrams/drawing7.xml"/></Relationships>
</file>

<file path=ppt/slides/_rels/slide128.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tags" Target="../tags/tag439.xml"/><Relationship Id="rId7" Type="http://schemas.openxmlformats.org/officeDocument/2006/relationships/notesSlide" Target="../notesSlides/notesSlide55.xml"/><Relationship Id="rId2" Type="http://schemas.openxmlformats.org/officeDocument/2006/relationships/tags" Target="../tags/tag438.xml"/><Relationship Id="rId1" Type="http://schemas.openxmlformats.org/officeDocument/2006/relationships/themeOverride" Target="../theme/themeOverride95.xml"/><Relationship Id="rId6" Type="http://schemas.openxmlformats.org/officeDocument/2006/relationships/slideLayout" Target="../slideLayouts/slideLayout10.xml"/><Relationship Id="rId5" Type="http://schemas.openxmlformats.org/officeDocument/2006/relationships/tags" Target="../tags/tag441.xml"/><Relationship Id="rId4" Type="http://schemas.openxmlformats.org/officeDocument/2006/relationships/tags" Target="../tags/tag440.xml"/></Relationships>
</file>

<file path=ppt/slides/_rels/slide129.xml.rels><?xml version="1.0" encoding="UTF-8" standalone="yes"?>
<Relationships xmlns="http://schemas.openxmlformats.org/package/2006/relationships"><Relationship Id="rId3" Type="http://schemas.openxmlformats.org/officeDocument/2006/relationships/tags" Target="../tags/tag443.xml"/><Relationship Id="rId2" Type="http://schemas.openxmlformats.org/officeDocument/2006/relationships/tags" Target="../tags/tag442.xml"/><Relationship Id="rId1" Type="http://schemas.openxmlformats.org/officeDocument/2006/relationships/themeOverride" Target="../theme/themeOverride96.xml"/><Relationship Id="rId6" Type="http://schemas.openxmlformats.org/officeDocument/2006/relationships/image" Target="../media/image4.jpeg"/><Relationship Id="rId5" Type="http://schemas.openxmlformats.org/officeDocument/2006/relationships/notesSlide" Target="../notesSlides/notesSlide56.xml"/><Relationship Id="rId4"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tags" Target="../tags/tag80.xml"/><Relationship Id="rId7" Type="http://schemas.openxmlformats.org/officeDocument/2006/relationships/image" Target="../media/image13.jpeg"/><Relationship Id="rId2" Type="http://schemas.openxmlformats.org/officeDocument/2006/relationships/tags" Target="../tags/tag79.xml"/><Relationship Id="rId1" Type="http://schemas.openxmlformats.org/officeDocument/2006/relationships/themeOverride" Target="../theme/themeOverride8.xml"/><Relationship Id="rId6" Type="http://schemas.openxmlformats.org/officeDocument/2006/relationships/image" Target="../media/image11.jpeg"/><Relationship Id="rId5" Type="http://schemas.openxmlformats.org/officeDocument/2006/relationships/image" Target="../media/image4.jpeg"/><Relationship Id="rId4"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8" Type="http://schemas.openxmlformats.org/officeDocument/2006/relationships/tags" Target="../tags/tag450.xml"/><Relationship Id="rId3" Type="http://schemas.openxmlformats.org/officeDocument/2006/relationships/tags" Target="../tags/tag445.xml"/><Relationship Id="rId7" Type="http://schemas.openxmlformats.org/officeDocument/2006/relationships/tags" Target="../tags/tag449.xml"/><Relationship Id="rId2" Type="http://schemas.openxmlformats.org/officeDocument/2006/relationships/tags" Target="../tags/tag444.xml"/><Relationship Id="rId1" Type="http://schemas.openxmlformats.org/officeDocument/2006/relationships/themeOverride" Target="../theme/themeOverride97.xml"/><Relationship Id="rId6" Type="http://schemas.openxmlformats.org/officeDocument/2006/relationships/tags" Target="../tags/tag448.xml"/><Relationship Id="rId11" Type="http://schemas.openxmlformats.org/officeDocument/2006/relationships/image" Target="../media/image4.jpeg"/><Relationship Id="rId5" Type="http://schemas.openxmlformats.org/officeDocument/2006/relationships/tags" Target="../tags/tag447.xml"/><Relationship Id="rId10" Type="http://schemas.openxmlformats.org/officeDocument/2006/relationships/slideLayout" Target="../slideLayouts/slideLayout10.xml"/><Relationship Id="rId4" Type="http://schemas.openxmlformats.org/officeDocument/2006/relationships/tags" Target="../tags/tag446.xml"/><Relationship Id="rId9" Type="http://schemas.openxmlformats.org/officeDocument/2006/relationships/tags" Target="../tags/tag451.xml"/></Relationships>
</file>

<file path=ppt/slides/_rels/slide131.xml.rels><?xml version="1.0" encoding="UTF-8" standalone="yes"?>
<Relationships xmlns="http://schemas.openxmlformats.org/package/2006/relationships"><Relationship Id="rId8" Type="http://schemas.openxmlformats.org/officeDocument/2006/relationships/tags" Target="../tags/tag458.xml"/><Relationship Id="rId13" Type="http://schemas.openxmlformats.org/officeDocument/2006/relationships/image" Target="../media/image4.jpeg"/><Relationship Id="rId3" Type="http://schemas.openxmlformats.org/officeDocument/2006/relationships/tags" Target="../tags/tag453.xml"/><Relationship Id="rId7" Type="http://schemas.openxmlformats.org/officeDocument/2006/relationships/tags" Target="../tags/tag457.xml"/><Relationship Id="rId12" Type="http://schemas.openxmlformats.org/officeDocument/2006/relationships/notesSlide" Target="../notesSlides/notesSlide57.xml"/><Relationship Id="rId2" Type="http://schemas.openxmlformats.org/officeDocument/2006/relationships/tags" Target="../tags/tag452.xml"/><Relationship Id="rId1" Type="http://schemas.openxmlformats.org/officeDocument/2006/relationships/themeOverride" Target="../theme/themeOverride98.xml"/><Relationship Id="rId6" Type="http://schemas.openxmlformats.org/officeDocument/2006/relationships/tags" Target="../tags/tag456.xml"/><Relationship Id="rId11" Type="http://schemas.openxmlformats.org/officeDocument/2006/relationships/slideLayout" Target="../slideLayouts/slideLayout10.xml"/><Relationship Id="rId5" Type="http://schemas.openxmlformats.org/officeDocument/2006/relationships/tags" Target="../tags/tag455.xml"/><Relationship Id="rId10" Type="http://schemas.openxmlformats.org/officeDocument/2006/relationships/tags" Target="../tags/tag460.xml"/><Relationship Id="rId4" Type="http://schemas.openxmlformats.org/officeDocument/2006/relationships/tags" Target="../tags/tag454.xml"/><Relationship Id="rId9" Type="http://schemas.openxmlformats.org/officeDocument/2006/relationships/tags" Target="../tags/tag459.xml"/><Relationship Id="rId14" Type="http://schemas.openxmlformats.org/officeDocument/2006/relationships/image" Target="../media/image63.jpeg"/></Relationships>
</file>

<file path=ppt/slides/_rels/slide132.xml.rels><?xml version="1.0" encoding="UTF-8" standalone="yes"?>
<Relationships xmlns="http://schemas.openxmlformats.org/package/2006/relationships"><Relationship Id="rId8" Type="http://schemas.openxmlformats.org/officeDocument/2006/relationships/tags" Target="../tags/tag467.xml"/><Relationship Id="rId3" Type="http://schemas.openxmlformats.org/officeDocument/2006/relationships/tags" Target="../tags/tag462.xml"/><Relationship Id="rId7" Type="http://schemas.openxmlformats.org/officeDocument/2006/relationships/tags" Target="../tags/tag466.xml"/><Relationship Id="rId2" Type="http://schemas.openxmlformats.org/officeDocument/2006/relationships/tags" Target="../tags/tag461.xml"/><Relationship Id="rId1" Type="http://schemas.openxmlformats.org/officeDocument/2006/relationships/themeOverride" Target="../theme/themeOverride99.xml"/><Relationship Id="rId6" Type="http://schemas.openxmlformats.org/officeDocument/2006/relationships/tags" Target="../tags/tag465.xml"/><Relationship Id="rId11" Type="http://schemas.openxmlformats.org/officeDocument/2006/relationships/image" Target="../media/image4.jpeg"/><Relationship Id="rId5" Type="http://schemas.openxmlformats.org/officeDocument/2006/relationships/tags" Target="../tags/tag464.xml"/><Relationship Id="rId10" Type="http://schemas.openxmlformats.org/officeDocument/2006/relationships/slideLayout" Target="../slideLayouts/slideLayout10.xml"/><Relationship Id="rId4" Type="http://schemas.openxmlformats.org/officeDocument/2006/relationships/tags" Target="../tags/tag463.xml"/><Relationship Id="rId9" Type="http://schemas.openxmlformats.org/officeDocument/2006/relationships/tags" Target="../tags/tag468.xml"/></Relationships>
</file>

<file path=ppt/slides/_rels/slide133.xml.rels><?xml version="1.0" encoding="UTF-8" standalone="yes"?>
<Relationships xmlns="http://schemas.openxmlformats.org/package/2006/relationships"><Relationship Id="rId8" Type="http://schemas.openxmlformats.org/officeDocument/2006/relationships/tags" Target="../tags/tag475.xml"/><Relationship Id="rId13" Type="http://schemas.openxmlformats.org/officeDocument/2006/relationships/image" Target="../media/image4.jpeg"/><Relationship Id="rId3" Type="http://schemas.openxmlformats.org/officeDocument/2006/relationships/tags" Target="../tags/tag470.xml"/><Relationship Id="rId7" Type="http://schemas.openxmlformats.org/officeDocument/2006/relationships/tags" Target="../tags/tag474.xml"/><Relationship Id="rId12" Type="http://schemas.openxmlformats.org/officeDocument/2006/relationships/notesSlide" Target="../notesSlides/notesSlide58.xml"/><Relationship Id="rId2" Type="http://schemas.openxmlformats.org/officeDocument/2006/relationships/tags" Target="../tags/tag469.xml"/><Relationship Id="rId1" Type="http://schemas.openxmlformats.org/officeDocument/2006/relationships/themeOverride" Target="../theme/themeOverride100.xml"/><Relationship Id="rId6" Type="http://schemas.openxmlformats.org/officeDocument/2006/relationships/tags" Target="../tags/tag473.xml"/><Relationship Id="rId11" Type="http://schemas.openxmlformats.org/officeDocument/2006/relationships/slideLayout" Target="../slideLayouts/slideLayout10.xml"/><Relationship Id="rId5" Type="http://schemas.openxmlformats.org/officeDocument/2006/relationships/tags" Target="../tags/tag472.xml"/><Relationship Id="rId10" Type="http://schemas.openxmlformats.org/officeDocument/2006/relationships/tags" Target="../tags/tag477.xml"/><Relationship Id="rId4" Type="http://schemas.openxmlformats.org/officeDocument/2006/relationships/tags" Target="../tags/tag471.xml"/><Relationship Id="rId9" Type="http://schemas.openxmlformats.org/officeDocument/2006/relationships/tags" Target="../tags/tag476.xml"/><Relationship Id="rId14" Type="http://schemas.openxmlformats.org/officeDocument/2006/relationships/image" Target="../media/image49.jpeg"/></Relationships>
</file>

<file path=ppt/slides/_rels/slide134.xml.rels><?xml version="1.0" encoding="UTF-8" standalone="yes"?>
<Relationships xmlns="http://schemas.openxmlformats.org/package/2006/relationships"><Relationship Id="rId8" Type="http://schemas.openxmlformats.org/officeDocument/2006/relationships/tags" Target="../tags/tag484.xml"/><Relationship Id="rId3" Type="http://schemas.openxmlformats.org/officeDocument/2006/relationships/tags" Target="../tags/tag479.xml"/><Relationship Id="rId7" Type="http://schemas.openxmlformats.org/officeDocument/2006/relationships/tags" Target="../tags/tag483.xml"/><Relationship Id="rId2" Type="http://schemas.openxmlformats.org/officeDocument/2006/relationships/tags" Target="../tags/tag478.xml"/><Relationship Id="rId1" Type="http://schemas.openxmlformats.org/officeDocument/2006/relationships/themeOverride" Target="../theme/themeOverride101.xml"/><Relationship Id="rId6" Type="http://schemas.openxmlformats.org/officeDocument/2006/relationships/tags" Target="../tags/tag482.xml"/><Relationship Id="rId11" Type="http://schemas.openxmlformats.org/officeDocument/2006/relationships/image" Target="../media/image4.jpeg"/><Relationship Id="rId5" Type="http://schemas.openxmlformats.org/officeDocument/2006/relationships/tags" Target="../tags/tag481.xml"/><Relationship Id="rId10" Type="http://schemas.openxmlformats.org/officeDocument/2006/relationships/slideLayout" Target="../slideLayouts/slideLayout10.xml"/><Relationship Id="rId4" Type="http://schemas.openxmlformats.org/officeDocument/2006/relationships/tags" Target="../tags/tag480.xml"/><Relationship Id="rId9" Type="http://schemas.openxmlformats.org/officeDocument/2006/relationships/tags" Target="../tags/tag485.xml"/></Relationships>
</file>

<file path=ppt/slides/_rels/slide135.xml.rels><?xml version="1.0" encoding="UTF-8" standalone="yes"?>
<Relationships xmlns="http://schemas.openxmlformats.org/package/2006/relationships"><Relationship Id="rId8" Type="http://schemas.openxmlformats.org/officeDocument/2006/relationships/tags" Target="../tags/tag492.xml"/><Relationship Id="rId13" Type="http://schemas.openxmlformats.org/officeDocument/2006/relationships/image" Target="../media/image4.jpeg"/><Relationship Id="rId3" Type="http://schemas.openxmlformats.org/officeDocument/2006/relationships/tags" Target="../tags/tag487.xml"/><Relationship Id="rId7" Type="http://schemas.openxmlformats.org/officeDocument/2006/relationships/tags" Target="../tags/tag491.xml"/><Relationship Id="rId12" Type="http://schemas.openxmlformats.org/officeDocument/2006/relationships/notesSlide" Target="../notesSlides/notesSlide59.xml"/><Relationship Id="rId2" Type="http://schemas.openxmlformats.org/officeDocument/2006/relationships/tags" Target="../tags/tag486.xml"/><Relationship Id="rId1" Type="http://schemas.openxmlformats.org/officeDocument/2006/relationships/themeOverride" Target="../theme/themeOverride102.xml"/><Relationship Id="rId6" Type="http://schemas.openxmlformats.org/officeDocument/2006/relationships/tags" Target="../tags/tag490.xml"/><Relationship Id="rId11" Type="http://schemas.openxmlformats.org/officeDocument/2006/relationships/slideLayout" Target="../slideLayouts/slideLayout10.xml"/><Relationship Id="rId5" Type="http://schemas.openxmlformats.org/officeDocument/2006/relationships/tags" Target="../tags/tag489.xml"/><Relationship Id="rId10" Type="http://schemas.openxmlformats.org/officeDocument/2006/relationships/tags" Target="../tags/tag494.xml"/><Relationship Id="rId4" Type="http://schemas.openxmlformats.org/officeDocument/2006/relationships/tags" Target="../tags/tag488.xml"/><Relationship Id="rId9" Type="http://schemas.openxmlformats.org/officeDocument/2006/relationships/tags" Target="../tags/tag493.xml"/><Relationship Id="rId14" Type="http://schemas.openxmlformats.org/officeDocument/2006/relationships/image" Target="../media/image64.jpeg"/></Relationships>
</file>

<file path=ppt/slides/_rels/slide136.xml.rels><?xml version="1.0" encoding="UTF-8" standalone="yes"?>
<Relationships xmlns="http://schemas.openxmlformats.org/package/2006/relationships"><Relationship Id="rId8" Type="http://schemas.openxmlformats.org/officeDocument/2006/relationships/tags" Target="../tags/tag501.xml"/><Relationship Id="rId3" Type="http://schemas.openxmlformats.org/officeDocument/2006/relationships/tags" Target="../tags/tag496.xml"/><Relationship Id="rId7" Type="http://schemas.openxmlformats.org/officeDocument/2006/relationships/tags" Target="../tags/tag500.xml"/><Relationship Id="rId2" Type="http://schemas.openxmlformats.org/officeDocument/2006/relationships/tags" Target="../tags/tag495.xml"/><Relationship Id="rId1" Type="http://schemas.openxmlformats.org/officeDocument/2006/relationships/themeOverride" Target="../theme/themeOverride103.xml"/><Relationship Id="rId6" Type="http://schemas.openxmlformats.org/officeDocument/2006/relationships/tags" Target="../tags/tag499.xml"/><Relationship Id="rId11" Type="http://schemas.openxmlformats.org/officeDocument/2006/relationships/image" Target="../media/image4.jpeg"/><Relationship Id="rId5" Type="http://schemas.openxmlformats.org/officeDocument/2006/relationships/tags" Target="../tags/tag498.xml"/><Relationship Id="rId10" Type="http://schemas.openxmlformats.org/officeDocument/2006/relationships/slideLayout" Target="../slideLayouts/slideLayout10.xml"/><Relationship Id="rId4" Type="http://schemas.openxmlformats.org/officeDocument/2006/relationships/tags" Target="../tags/tag497.xml"/><Relationship Id="rId9" Type="http://schemas.openxmlformats.org/officeDocument/2006/relationships/tags" Target="../tags/tag502.xml"/></Relationships>
</file>

<file path=ppt/slides/_rels/slide137.xml.rels><?xml version="1.0" encoding="UTF-8" standalone="yes"?>
<Relationships xmlns="http://schemas.openxmlformats.org/package/2006/relationships"><Relationship Id="rId8" Type="http://schemas.openxmlformats.org/officeDocument/2006/relationships/tags" Target="../tags/tag509.xml"/><Relationship Id="rId13" Type="http://schemas.openxmlformats.org/officeDocument/2006/relationships/image" Target="../media/image4.jpeg"/><Relationship Id="rId3" Type="http://schemas.openxmlformats.org/officeDocument/2006/relationships/tags" Target="../tags/tag504.xml"/><Relationship Id="rId7" Type="http://schemas.openxmlformats.org/officeDocument/2006/relationships/tags" Target="../tags/tag508.xml"/><Relationship Id="rId12" Type="http://schemas.openxmlformats.org/officeDocument/2006/relationships/notesSlide" Target="../notesSlides/notesSlide60.xml"/><Relationship Id="rId2" Type="http://schemas.openxmlformats.org/officeDocument/2006/relationships/tags" Target="../tags/tag503.xml"/><Relationship Id="rId1" Type="http://schemas.openxmlformats.org/officeDocument/2006/relationships/themeOverride" Target="../theme/themeOverride104.xml"/><Relationship Id="rId6" Type="http://schemas.openxmlformats.org/officeDocument/2006/relationships/tags" Target="../tags/tag507.xml"/><Relationship Id="rId11" Type="http://schemas.openxmlformats.org/officeDocument/2006/relationships/slideLayout" Target="../slideLayouts/slideLayout10.xml"/><Relationship Id="rId5" Type="http://schemas.openxmlformats.org/officeDocument/2006/relationships/tags" Target="../tags/tag506.xml"/><Relationship Id="rId10" Type="http://schemas.openxmlformats.org/officeDocument/2006/relationships/tags" Target="../tags/tag511.xml"/><Relationship Id="rId4" Type="http://schemas.openxmlformats.org/officeDocument/2006/relationships/tags" Target="../tags/tag505.xml"/><Relationship Id="rId9" Type="http://schemas.openxmlformats.org/officeDocument/2006/relationships/tags" Target="../tags/tag510.xml"/><Relationship Id="rId14" Type="http://schemas.openxmlformats.org/officeDocument/2006/relationships/image" Target="../media/image64.jpeg"/></Relationships>
</file>

<file path=ppt/slides/_rels/slide138.xml.rels><?xml version="1.0" encoding="UTF-8" standalone="yes"?>
<Relationships xmlns="http://schemas.openxmlformats.org/package/2006/relationships"><Relationship Id="rId8" Type="http://schemas.openxmlformats.org/officeDocument/2006/relationships/tags" Target="../tags/tag518.xml"/><Relationship Id="rId3" Type="http://schemas.openxmlformats.org/officeDocument/2006/relationships/tags" Target="../tags/tag513.xml"/><Relationship Id="rId7" Type="http://schemas.openxmlformats.org/officeDocument/2006/relationships/tags" Target="../tags/tag517.xml"/><Relationship Id="rId2" Type="http://schemas.openxmlformats.org/officeDocument/2006/relationships/tags" Target="../tags/tag512.xml"/><Relationship Id="rId1" Type="http://schemas.openxmlformats.org/officeDocument/2006/relationships/themeOverride" Target="../theme/themeOverride105.xml"/><Relationship Id="rId6" Type="http://schemas.openxmlformats.org/officeDocument/2006/relationships/tags" Target="../tags/tag516.xml"/><Relationship Id="rId11" Type="http://schemas.openxmlformats.org/officeDocument/2006/relationships/image" Target="../media/image4.jpeg"/><Relationship Id="rId5" Type="http://schemas.openxmlformats.org/officeDocument/2006/relationships/tags" Target="../tags/tag515.xml"/><Relationship Id="rId10" Type="http://schemas.openxmlformats.org/officeDocument/2006/relationships/slideLayout" Target="../slideLayouts/slideLayout10.xml"/><Relationship Id="rId4" Type="http://schemas.openxmlformats.org/officeDocument/2006/relationships/tags" Target="../tags/tag514.xml"/><Relationship Id="rId9" Type="http://schemas.openxmlformats.org/officeDocument/2006/relationships/tags" Target="../tags/tag519.xml"/></Relationships>
</file>

<file path=ppt/slides/_rels/slide139.xml.rels><?xml version="1.0" encoding="UTF-8" standalone="yes"?>
<Relationships xmlns="http://schemas.openxmlformats.org/package/2006/relationships"><Relationship Id="rId8" Type="http://schemas.openxmlformats.org/officeDocument/2006/relationships/tags" Target="../tags/tag526.xml"/><Relationship Id="rId13" Type="http://schemas.openxmlformats.org/officeDocument/2006/relationships/image" Target="../media/image4.jpeg"/><Relationship Id="rId3" Type="http://schemas.openxmlformats.org/officeDocument/2006/relationships/tags" Target="../tags/tag521.xml"/><Relationship Id="rId7" Type="http://schemas.openxmlformats.org/officeDocument/2006/relationships/tags" Target="../tags/tag525.xml"/><Relationship Id="rId12" Type="http://schemas.openxmlformats.org/officeDocument/2006/relationships/notesSlide" Target="../notesSlides/notesSlide61.xml"/><Relationship Id="rId2" Type="http://schemas.openxmlformats.org/officeDocument/2006/relationships/tags" Target="../tags/tag520.xml"/><Relationship Id="rId1" Type="http://schemas.openxmlformats.org/officeDocument/2006/relationships/themeOverride" Target="../theme/themeOverride106.xml"/><Relationship Id="rId6" Type="http://schemas.openxmlformats.org/officeDocument/2006/relationships/tags" Target="../tags/tag524.xml"/><Relationship Id="rId11" Type="http://schemas.openxmlformats.org/officeDocument/2006/relationships/slideLayout" Target="../slideLayouts/slideLayout10.xml"/><Relationship Id="rId5" Type="http://schemas.openxmlformats.org/officeDocument/2006/relationships/tags" Target="../tags/tag523.xml"/><Relationship Id="rId10" Type="http://schemas.openxmlformats.org/officeDocument/2006/relationships/tags" Target="../tags/tag528.xml"/><Relationship Id="rId4" Type="http://schemas.openxmlformats.org/officeDocument/2006/relationships/tags" Target="../tags/tag522.xml"/><Relationship Id="rId9" Type="http://schemas.openxmlformats.org/officeDocument/2006/relationships/tags" Target="../tags/tag527.xml"/><Relationship Id="rId14" Type="http://schemas.openxmlformats.org/officeDocument/2006/relationships/image" Target="../media/image65.jpeg"/></Relationships>
</file>

<file path=ppt/slides/_rels/slide14.xml.rels><?xml version="1.0" encoding="UTF-8" standalone="yes"?>
<Relationships xmlns="http://schemas.openxmlformats.org/package/2006/relationships"><Relationship Id="rId8" Type="http://schemas.openxmlformats.org/officeDocument/2006/relationships/tags" Target="../tags/tag87.xml"/><Relationship Id="rId13" Type="http://schemas.openxmlformats.org/officeDocument/2006/relationships/image" Target="../media/image4.jpeg"/><Relationship Id="rId3" Type="http://schemas.openxmlformats.org/officeDocument/2006/relationships/tags" Target="../tags/tag82.xml"/><Relationship Id="rId7" Type="http://schemas.openxmlformats.org/officeDocument/2006/relationships/tags" Target="../tags/tag86.xml"/><Relationship Id="rId12" Type="http://schemas.openxmlformats.org/officeDocument/2006/relationships/notesSlide" Target="../notesSlides/notesSlide6.xml"/><Relationship Id="rId2" Type="http://schemas.openxmlformats.org/officeDocument/2006/relationships/tags" Target="../tags/tag81.xml"/><Relationship Id="rId1" Type="http://schemas.openxmlformats.org/officeDocument/2006/relationships/themeOverride" Target="../theme/themeOverride9.xml"/><Relationship Id="rId6" Type="http://schemas.openxmlformats.org/officeDocument/2006/relationships/tags" Target="../tags/tag85.xml"/><Relationship Id="rId11" Type="http://schemas.openxmlformats.org/officeDocument/2006/relationships/slideLayout" Target="../slideLayouts/slideLayout10.xml"/><Relationship Id="rId5" Type="http://schemas.openxmlformats.org/officeDocument/2006/relationships/tags" Target="../tags/tag84.xml"/><Relationship Id="rId10" Type="http://schemas.openxmlformats.org/officeDocument/2006/relationships/tags" Target="../tags/tag89.xml"/><Relationship Id="rId4" Type="http://schemas.openxmlformats.org/officeDocument/2006/relationships/tags" Target="../tags/tag83.xml"/><Relationship Id="rId9" Type="http://schemas.openxmlformats.org/officeDocument/2006/relationships/tags" Target="../tags/tag88.xml"/></Relationships>
</file>

<file path=ppt/slides/_rels/slide140.xml.rels><?xml version="1.0" encoding="UTF-8" standalone="yes"?>
<Relationships xmlns="http://schemas.openxmlformats.org/package/2006/relationships"><Relationship Id="rId8" Type="http://schemas.openxmlformats.org/officeDocument/2006/relationships/tags" Target="../tags/tag535.xml"/><Relationship Id="rId3" Type="http://schemas.openxmlformats.org/officeDocument/2006/relationships/tags" Target="../tags/tag530.xml"/><Relationship Id="rId7" Type="http://schemas.openxmlformats.org/officeDocument/2006/relationships/tags" Target="../tags/tag534.xml"/><Relationship Id="rId2" Type="http://schemas.openxmlformats.org/officeDocument/2006/relationships/tags" Target="../tags/tag529.xml"/><Relationship Id="rId1" Type="http://schemas.openxmlformats.org/officeDocument/2006/relationships/themeOverride" Target="../theme/themeOverride107.xml"/><Relationship Id="rId6" Type="http://schemas.openxmlformats.org/officeDocument/2006/relationships/tags" Target="../tags/tag533.xml"/><Relationship Id="rId11" Type="http://schemas.openxmlformats.org/officeDocument/2006/relationships/image" Target="../media/image4.jpeg"/><Relationship Id="rId5" Type="http://schemas.openxmlformats.org/officeDocument/2006/relationships/tags" Target="../tags/tag532.xml"/><Relationship Id="rId10" Type="http://schemas.openxmlformats.org/officeDocument/2006/relationships/slideLayout" Target="../slideLayouts/slideLayout10.xml"/><Relationship Id="rId4" Type="http://schemas.openxmlformats.org/officeDocument/2006/relationships/tags" Target="../tags/tag531.xml"/><Relationship Id="rId9" Type="http://schemas.openxmlformats.org/officeDocument/2006/relationships/tags" Target="../tags/tag536.xml"/></Relationships>
</file>

<file path=ppt/slides/_rels/slide141.xml.rels><?xml version="1.0" encoding="UTF-8" standalone="yes"?>
<Relationships xmlns="http://schemas.openxmlformats.org/package/2006/relationships"><Relationship Id="rId8" Type="http://schemas.openxmlformats.org/officeDocument/2006/relationships/tags" Target="../tags/tag543.xml"/><Relationship Id="rId13" Type="http://schemas.openxmlformats.org/officeDocument/2006/relationships/image" Target="../media/image4.jpeg"/><Relationship Id="rId3" Type="http://schemas.openxmlformats.org/officeDocument/2006/relationships/tags" Target="../tags/tag538.xml"/><Relationship Id="rId7" Type="http://schemas.openxmlformats.org/officeDocument/2006/relationships/tags" Target="../tags/tag542.xml"/><Relationship Id="rId12" Type="http://schemas.openxmlformats.org/officeDocument/2006/relationships/notesSlide" Target="../notesSlides/notesSlide62.xml"/><Relationship Id="rId2" Type="http://schemas.openxmlformats.org/officeDocument/2006/relationships/tags" Target="../tags/tag537.xml"/><Relationship Id="rId1" Type="http://schemas.openxmlformats.org/officeDocument/2006/relationships/themeOverride" Target="../theme/themeOverride108.xml"/><Relationship Id="rId6" Type="http://schemas.openxmlformats.org/officeDocument/2006/relationships/tags" Target="../tags/tag541.xml"/><Relationship Id="rId11" Type="http://schemas.openxmlformats.org/officeDocument/2006/relationships/slideLayout" Target="../slideLayouts/slideLayout10.xml"/><Relationship Id="rId5" Type="http://schemas.openxmlformats.org/officeDocument/2006/relationships/tags" Target="../tags/tag540.xml"/><Relationship Id="rId10" Type="http://schemas.openxmlformats.org/officeDocument/2006/relationships/tags" Target="../tags/tag545.xml"/><Relationship Id="rId4" Type="http://schemas.openxmlformats.org/officeDocument/2006/relationships/tags" Target="../tags/tag539.xml"/><Relationship Id="rId9" Type="http://schemas.openxmlformats.org/officeDocument/2006/relationships/tags" Target="../tags/tag544.xml"/><Relationship Id="rId14" Type="http://schemas.openxmlformats.org/officeDocument/2006/relationships/image" Target="../media/image66.jpeg"/></Relationships>
</file>

<file path=ppt/slides/_rels/slide14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slideLayout" Target="../slideLayouts/slideLayout12.xml"/><Relationship Id="rId1" Type="http://schemas.openxmlformats.org/officeDocument/2006/relationships/tags" Target="../tags/tag546.xml"/></Relationships>
</file>

<file path=ppt/slides/_rels/slide14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slideLayout" Target="../slideLayouts/slideLayout12.xml"/><Relationship Id="rId1" Type="http://schemas.openxmlformats.org/officeDocument/2006/relationships/tags" Target="../tags/tag547.xml"/></Relationships>
</file>

<file path=ppt/slides/_rels/slide14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12.xml"/><Relationship Id="rId1" Type="http://schemas.openxmlformats.org/officeDocument/2006/relationships/tags" Target="../tags/tag548.xml"/></Relationships>
</file>

<file path=ppt/slides/_rels/slide14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slideLayout" Target="../slideLayouts/slideLayout12.xml"/><Relationship Id="rId1" Type="http://schemas.openxmlformats.org/officeDocument/2006/relationships/tags" Target="../tags/tag549.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90.xml"/><Relationship Id="rId1" Type="http://schemas.openxmlformats.org/officeDocument/2006/relationships/themeOverride" Target="../theme/themeOverride10.xml"/><Relationship Id="rId5" Type="http://schemas.openxmlformats.org/officeDocument/2006/relationships/image" Target="../media/image4.jpeg"/><Relationship Id="rId4"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3" Type="http://schemas.openxmlformats.org/officeDocument/2006/relationships/tags" Target="../tags/tag92.xml"/><Relationship Id="rId7" Type="http://schemas.openxmlformats.org/officeDocument/2006/relationships/image" Target="../media/image14.jpeg"/><Relationship Id="rId2" Type="http://schemas.openxmlformats.org/officeDocument/2006/relationships/tags" Target="../tags/tag91.xml"/><Relationship Id="rId1" Type="http://schemas.openxmlformats.org/officeDocument/2006/relationships/themeOverride" Target="../theme/themeOverride11.xml"/><Relationship Id="rId6" Type="http://schemas.openxmlformats.org/officeDocument/2006/relationships/image" Target="../media/image4.jpeg"/><Relationship Id="rId5" Type="http://schemas.openxmlformats.org/officeDocument/2006/relationships/notesSlide" Target="../notesSlides/notesSlide8.xml"/><Relationship Id="rId4"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93.xml"/><Relationship Id="rId1" Type="http://schemas.openxmlformats.org/officeDocument/2006/relationships/themeOverride" Target="../theme/themeOverride12.xml"/><Relationship Id="rId5" Type="http://schemas.openxmlformats.org/officeDocument/2006/relationships/image" Target="../media/image4.jpeg"/><Relationship Id="rId4"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8" Type="http://schemas.openxmlformats.org/officeDocument/2006/relationships/tags" Target="../tags/tag100.xml"/><Relationship Id="rId3" Type="http://schemas.openxmlformats.org/officeDocument/2006/relationships/tags" Target="../tags/tag95.xml"/><Relationship Id="rId7" Type="http://schemas.openxmlformats.org/officeDocument/2006/relationships/tags" Target="../tags/tag99.xml"/><Relationship Id="rId12" Type="http://schemas.openxmlformats.org/officeDocument/2006/relationships/image" Target="../media/image4.jpeg"/><Relationship Id="rId2" Type="http://schemas.openxmlformats.org/officeDocument/2006/relationships/tags" Target="../tags/tag94.xml"/><Relationship Id="rId1" Type="http://schemas.openxmlformats.org/officeDocument/2006/relationships/themeOverride" Target="../theme/themeOverride13.xml"/><Relationship Id="rId6" Type="http://schemas.openxmlformats.org/officeDocument/2006/relationships/tags" Target="../tags/tag98.xml"/><Relationship Id="rId11" Type="http://schemas.openxmlformats.org/officeDocument/2006/relationships/notesSlide" Target="../notesSlides/notesSlide10.xml"/><Relationship Id="rId5" Type="http://schemas.openxmlformats.org/officeDocument/2006/relationships/tags" Target="../tags/tag97.xml"/><Relationship Id="rId10" Type="http://schemas.openxmlformats.org/officeDocument/2006/relationships/slideLayout" Target="../slideLayouts/slideLayout10.xml"/><Relationship Id="rId4" Type="http://schemas.openxmlformats.org/officeDocument/2006/relationships/tags" Target="../tags/tag96.xml"/><Relationship Id="rId9" Type="http://schemas.openxmlformats.org/officeDocument/2006/relationships/tags" Target="../tags/tag101.xml"/></Relationships>
</file>

<file path=ppt/slides/_rels/slide19.xml.rels><?xml version="1.0" encoding="UTF-8" standalone="yes"?>
<Relationships xmlns="http://schemas.openxmlformats.org/package/2006/relationships"><Relationship Id="rId8" Type="http://schemas.openxmlformats.org/officeDocument/2006/relationships/tags" Target="../tags/tag108.xml"/><Relationship Id="rId3" Type="http://schemas.openxmlformats.org/officeDocument/2006/relationships/tags" Target="../tags/tag103.xml"/><Relationship Id="rId7" Type="http://schemas.openxmlformats.org/officeDocument/2006/relationships/tags" Target="../tags/tag107.xml"/><Relationship Id="rId12" Type="http://schemas.openxmlformats.org/officeDocument/2006/relationships/image" Target="../media/image4.jpeg"/><Relationship Id="rId2" Type="http://schemas.openxmlformats.org/officeDocument/2006/relationships/tags" Target="../tags/tag102.xml"/><Relationship Id="rId1" Type="http://schemas.openxmlformats.org/officeDocument/2006/relationships/themeOverride" Target="../theme/themeOverride14.xml"/><Relationship Id="rId6" Type="http://schemas.openxmlformats.org/officeDocument/2006/relationships/tags" Target="../tags/tag106.xml"/><Relationship Id="rId11" Type="http://schemas.openxmlformats.org/officeDocument/2006/relationships/notesSlide" Target="../notesSlides/notesSlide11.xml"/><Relationship Id="rId5" Type="http://schemas.openxmlformats.org/officeDocument/2006/relationships/tags" Target="../tags/tag105.xml"/><Relationship Id="rId10" Type="http://schemas.openxmlformats.org/officeDocument/2006/relationships/slideLayout" Target="../slideLayouts/slideLayout10.xml"/><Relationship Id="rId4" Type="http://schemas.openxmlformats.org/officeDocument/2006/relationships/tags" Target="../tags/tag104.xml"/><Relationship Id="rId9" Type="http://schemas.openxmlformats.org/officeDocument/2006/relationships/tags" Target="../tags/tag109.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12.xml"/><Relationship Id="rId1" Type="http://schemas.openxmlformats.org/officeDocument/2006/relationships/tags" Target="../tags/tag66.xml"/></Relationships>
</file>

<file path=ppt/slides/_rels/slide20.xml.rels><?xml version="1.0" encoding="UTF-8" standalone="yes"?>
<Relationships xmlns="http://schemas.openxmlformats.org/package/2006/relationships"><Relationship Id="rId8" Type="http://schemas.openxmlformats.org/officeDocument/2006/relationships/tags" Target="../tags/tag116.xml"/><Relationship Id="rId3" Type="http://schemas.openxmlformats.org/officeDocument/2006/relationships/tags" Target="../tags/tag111.xml"/><Relationship Id="rId7" Type="http://schemas.openxmlformats.org/officeDocument/2006/relationships/tags" Target="../tags/tag115.xml"/><Relationship Id="rId12" Type="http://schemas.openxmlformats.org/officeDocument/2006/relationships/image" Target="../media/image4.jpeg"/><Relationship Id="rId2" Type="http://schemas.openxmlformats.org/officeDocument/2006/relationships/tags" Target="../tags/tag110.xml"/><Relationship Id="rId1" Type="http://schemas.openxmlformats.org/officeDocument/2006/relationships/themeOverride" Target="../theme/themeOverride15.xml"/><Relationship Id="rId6" Type="http://schemas.openxmlformats.org/officeDocument/2006/relationships/tags" Target="../tags/tag114.xml"/><Relationship Id="rId11" Type="http://schemas.openxmlformats.org/officeDocument/2006/relationships/notesSlide" Target="../notesSlides/notesSlide12.xml"/><Relationship Id="rId5" Type="http://schemas.openxmlformats.org/officeDocument/2006/relationships/tags" Target="../tags/tag113.xml"/><Relationship Id="rId10" Type="http://schemas.openxmlformats.org/officeDocument/2006/relationships/slideLayout" Target="../slideLayouts/slideLayout10.xml"/><Relationship Id="rId4" Type="http://schemas.openxmlformats.org/officeDocument/2006/relationships/tags" Target="../tags/tag112.xml"/><Relationship Id="rId9" Type="http://schemas.openxmlformats.org/officeDocument/2006/relationships/tags" Target="../tags/tag117.xml"/></Relationships>
</file>

<file path=ppt/slides/_rels/slide21.xml.rels><?xml version="1.0" encoding="UTF-8" standalone="yes"?>
<Relationships xmlns="http://schemas.openxmlformats.org/package/2006/relationships"><Relationship Id="rId8" Type="http://schemas.openxmlformats.org/officeDocument/2006/relationships/tags" Target="../tags/tag124.xml"/><Relationship Id="rId3" Type="http://schemas.openxmlformats.org/officeDocument/2006/relationships/tags" Target="../tags/tag119.xml"/><Relationship Id="rId7" Type="http://schemas.openxmlformats.org/officeDocument/2006/relationships/tags" Target="../tags/tag123.xml"/><Relationship Id="rId12" Type="http://schemas.openxmlformats.org/officeDocument/2006/relationships/image" Target="../media/image4.jpeg"/><Relationship Id="rId2" Type="http://schemas.openxmlformats.org/officeDocument/2006/relationships/tags" Target="../tags/tag118.xml"/><Relationship Id="rId1" Type="http://schemas.openxmlformats.org/officeDocument/2006/relationships/themeOverride" Target="../theme/themeOverride16.xml"/><Relationship Id="rId6" Type="http://schemas.openxmlformats.org/officeDocument/2006/relationships/tags" Target="../tags/tag122.xml"/><Relationship Id="rId11" Type="http://schemas.openxmlformats.org/officeDocument/2006/relationships/notesSlide" Target="../notesSlides/notesSlide13.xml"/><Relationship Id="rId5" Type="http://schemas.openxmlformats.org/officeDocument/2006/relationships/tags" Target="../tags/tag121.xml"/><Relationship Id="rId10" Type="http://schemas.openxmlformats.org/officeDocument/2006/relationships/slideLayout" Target="../slideLayouts/slideLayout10.xml"/><Relationship Id="rId4" Type="http://schemas.openxmlformats.org/officeDocument/2006/relationships/tags" Target="../tags/tag120.xml"/><Relationship Id="rId9" Type="http://schemas.openxmlformats.org/officeDocument/2006/relationships/tags" Target="../tags/tag125.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26.xml"/><Relationship Id="rId1" Type="http://schemas.openxmlformats.org/officeDocument/2006/relationships/themeOverride" Target="../theme/themeOverride17.xml"/><Relationship Id="rId5" Type="http://schemas.openxmlformats.org/officeDocument/2006/relationships/image" Target="../media/image4.jpeg"/><Relationship Id="rId4"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8.xml"/><Relationship Id="rId1" Type="http://schemas.openxmlformats.org/officeDocument/2006/relationships/tags" Target="../tags/tag127.xml"/><Relationship Id="rId5" Type="http://schemas.openxmlformats.org/officeDocument/2006/relationships/image" Target="../media/image4.jpeg"/><Relationship Id="rId4"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tags" Target="../tags/tag131.xml"/><Relationship Id="rId7" Type="http://schemas.openxmlformats.org/officeDocument/2006/relationships/image" Target="../media/image11.jpeg"/><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slideLayout" Target="../slideLayouts/slideLayout12.xml"/><Relationship Id="rId5" Type="http://schemas.openxmlformats.org/officeDocument/2006/relationships/tags" Target="../tags/tag133.xml"/><Relationship Id="rId4" Type="http://schemas.openxmlformats.org/officeDocument/2006/relationships/tags" Target="../tags/tag132.xml"/><Relationship Id="rId9" Type="http://schemas.openxmlformats.org/officeDocument/2006/relationships/image" Target="../media/image16.jpeg"/></Relationships>
</file>

<file path=ppt/slides/_rels/slide25.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slideLayout" Target="../slideLayouts/slideLayout10.xml"/><Relationship Id="rId7" Type="http://schemas.openxmlformats.org/officeDocument/2006/relationships/diagramLayout" Target="../diagrams/layout4.xml"/><Relationship Id="rId2" Type="http://schemas.openxmlformats.org/officeDocument/2006/relationships/tags" Target="../tags/tag134.xml"/><Relationship Id="rId1" Type="http://schemas.openxmlformats.org/officeDocument/2006/relationships/themeOverride" Target="../theme/themeOverride18.xml"/><Relationship Id="rId6" Type="http://schemas.openxmlformats.org/officeDocument/2006/relationships/diagramData" Target="../diagrams/data4.xml"/><Relationship Id="rId11" Type="http://schemas.openxmlformats.org/officeDocument/2006/relationships/image" Target="../media/image17.jpeg"/><Relationship Id="rId5" Type="http://schemas.openxmlformats.org/officeDocument/2006/relationships/image" Target="../media/image4.jpeg"/><Relationship Id="rId10" Type="http://schemas.microsoft.com/office/2007/relationships/diagramDrawing" Target="../diagrams/drawing4.xml"/><Relationship Id="rId4" Type="http://schemas.openxmlformats.org/officeDocument/2006/relationships/notesSlide" Target="../notesSlides/notesSlide16.xml"/><Relationship Id="rId9" Type="http://schemas.openxmlformats.org/officeDocument/2006/relationships/diagramColors" Target="../diagrams/colors4.xml"/></Relationships>
</file>

<file path=ppt/slides/_rels/slide26.xml.rels><?xml version="1.0" encoding="UTF-8" standalone="yes"?>
<Relationships xmlns="http://schemas.openxmlformats.org/package/2006/relationships"><Relationship Id="rId3" Type="http://schemas.openxmlformats.org/officeDocument/2006/relationships/tags" Target="../tags/tag136.xml"/><Relationship Id="rId2" Type="http://schemas.openxmlformats.org/officeDocument/2006/relationships/tags" Target="../tags/tag135.xml"/><Relationship Id="rId1" Type="http://schemas.openxmlformats.org/officeDocument/2006/relationships/themeOverride" Target="../theme/themeOverride19.xml"/><Relationship Id="rId6" Type="http://schemas.openxmlformats.org/officeDocument/2006/relationships/image" Target="../media/image4.jpeg"/><Relationship Id="rId5" Type="http://schemas.openxmlformats.org/officeDocument/2006/relationships/notesSlide" Target="../notesSlides/notesSlide17.xml"/><Relationship Id="rId4"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139.xml"/><Relationship Id="rId7" Type="http://schemas.openxmlformats.org/officeDocument/2006/relationships/image" Target="../media/image18.jpeg"/><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image" Target="../media/image11.jpeg"/><Relationship Id="rId5" Type="http://schemas.openxmlformats.org/officeDocument/2006/relationships/image" Target="../media/image6.jpeg"/><Relationship Id="rId4"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tags" Target="../tags/tag141.xml"/><Relationship Id="rId7" Type="http://schemas.openxmlformats.org/officeDocument/2006/relationships/image" Target="../media/image20.jpeg"/><Relationship Id="rId2" Type="http://schemas.openxmlformats.org/officeDocument/2006/relationships/tags" Target="../tags/tag140.xml"/><Relationship Id="rId1" Type="http://schemas.openxmlformats.org/officeDocument/2006/relationships/themeOverride" Target="../theme/themeOverride20.xml"/><Relationship Id="rId6" Type="http://schemas.openxmlformats.org/officeDocument/2006/relationships/image" Target="../media/image4.jpeg"/><Relationship Id="rId5" Type="http://schemas.openxmlformats.org/officeDocument/2006/relationships/notesSlide" Target="../notesSlides/notesSlide18.xml"/><Relationship Id="rId4"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42.xml"/><Relationship Id="rId1" Type="http://schemas.openxmlformats.org/officeDocument/2006/relationships/themeOverride" Target="../theme/themeOverride21.xml"/><Relationship Id="rId5" Type="http://schemas.openxmlformats.org/officeDocument/2006/relationships/image" Target="../media/image21.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12.xml"/><Relationship Id="rId1" Type="http://schemas.openxmlformats.org/officeDocument/2006/relationships/tags" Target="../tags/tag67.xml"/></Relationships>
</file>

<file path=ppt/slides/_rels/slide3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144.xml"/><Relationship Id="rId7" Type="http://schemas.openxmlformats.org/officeDocument/2006/relationships/image" Target="../media/image4.jpeg"/><Relationship Id="rId2" Type="http://schemas.openxmlformats.org/officeDocument/2006/relationships/tags" Target="../tags/tag143.xml"/><Relationship Id="rId1" Type="http://schemas.openxmlformats.org/officeDocument/2006/relationships/themeOverride" Target="../theme/themeOverride22.xml"/><Relationship Id="rId6" Type="http://schemas.openxmlformats.org/officeDocument/2006/relationships/notesSlide" Target="../notesSlides/notesSlide19.xml"/><Relationship Id="rId5" Type="http://schemas.openxmlformats.org/officeDocument/2006/relationships/slideLayout" Target="../slideLayouts/slideLayout10.xml"/><Relationship Id="rId4" Type="http://schemas.openxmlformats.org/officeDocument/2006/relationships/tags" Target="../tags/tag145.xml"/></Relationships>
</file>

<file path=ppt/slides/_rels/slide31.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tags" Target="../tags/tag147.xml"/><Relationship Id="rId7" Type="http://schemas.openxmlformats.org/officeDocument/2006/relationships/notesSlide" Target="../notesSlides/notesSlide20.xml"/><Relationship Id="rId2" Type="http://schemas.openxmlformats.org/officeDocument/2006/relationships/tags" Target="../tags/tag146.xml"/><Relationship Id="rId1" Type="http://schemas.openxmlformats.org/officeDocument/2006/relationships/themeOverride" Target="../theme/themeOverride23.xml"/><Relationship Id="rId6" Type="http://schemas.openxmlformats.org/officeDocument/2006/relationships/slideLayout" Target="../slideLayouts/slideLayout10.xml"/><Relationship Id="rId5" Type="http://schemas.openxmlformats.org/officeDocument/2006/relationships/tags" Target="../tags/tag149.xml"/><Relationship Id="rId4" Type="http://schemas.openxmlformats.org/officeDocument/2006/relationships/tags" Target="../tags/tag148.xml"/></Relationships>
</file>

<file path=ppt/slides/_rels/slide32.xml.rels><?xml version="1.0" encoding="UTF-8" standalone="yes"?>
<Relationships xmlns="http://schemas.openxmlformats.org/package/2006/relationships"><Relationship Id="rId8" Type="http://schemas.openxmlformats.org/officeDocument/2006/relationships/tags" Target="../tags/tag156.xml"/><Relationship Id="rId13" Type="http://schemas.openxmlformats.org/officeDocument/2006/relationships/image" Target="../media/image4.jpeg"/><Relationship Id="rId3" Type="http://schemas.openxmlformats.org/officeDocument/2006/relationships/tags" Target="../tags/tag151.xml"/><Relationship Id="rId7" Type="http://schemas.openxmlformats.org/officeDocument/2006/relationships/tags" Target="../tags/tag155.xml"/><Relationship Id="rId12" Type="http://schemas.openxmlformats.org/officeDocument/2006/relationships/notesSlide" Target="../notesSlides/notesSlide21.xml"/><Relationship Id="rId2" Type="http://schemas.openxmlformats.org/officeDocument/2006/relationships/tags" Target="../tags/tag150.xml"/><Relationship Id="rId1" Type="http://schemas.openxmlformats.org/officeDocument/2006/relationships/themeOverride" Target="../theme/themeOverride24.xml"/><Relationship Id="rId6" Type="http://schemas.openxmlformats.org/officeDocument/2006/relationships/tags" Target="../tags/tag154.xml"/><Relationship Id="rId11" Type="http://schemas.openxmlformats.org/officeDocument/2006/relationships/slideLayout" Target="../slideLayouts/slideLayout10.xml"/><Relationship Id="rId5" Type="http://schemas.openxmlformats.org/officeDocument/2006/relationships/tags" Target="../tags/tag153.xml"/><Relationship Id="rId10" Type="http://schemas.openxmlformats.org/officeDocument/2006/relationships/tags" Target="../tags/tag158.xml"/><Relationship Id="rId4" Type="http://schemas.openxmlformats.org/officeDocument/2006/relationships/tags" Target="../tags/tag152.xml"/><Relationship Id="rId9" Type="http://schemas.openxmlformats.org/officeDocument/2006/relationships/tags" Target="../tags/tag157.xml"/></Relationships>
</file>

<file path=ppt/slides/_rels/slide33.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tags" Target="../tags/tag160.xml"/><Relationship Id="rId7" Type="http://schemas.openxmlformats.org/officeDocument/2006/relationships/notesSlide" Target="../notesSlides/notesSlide22.xml"/><Relationship Id="rId2" Type="http://schemas.openxmlformats.org/officeDocument/2006/relationships/tags" Target="../tags/tag159.xml"/><Relationship Id="rId1" Type="http://schemas.openxmlformats.org/officeDocument/2006/relationships/themeOverride" Target="../theme/themeOverride25.xml"/><Relationship Id="rId6" Type="http://schemas.openxmlformats.org/officeDocument/2006/relationships/slideLayout" Target="../slideLayouts/slideLayout10.xml"/><Relationship Id="rId5" Type="http://schemas.openxmlformats.org/officeDocument/2006/relationships/tags" Target="../tags/tag162.xml"/><Relationship Id="rId4" Type="http://schemas.openxmlformats.org/officeDocument/2006/relationships/tags" Target="../tags/tag161.xml"/></Relationships>
</file>

<file path=ppt/slides/_rels/slide34.xml.rels><?xml version="1.0" encoding="UTF-8" standalone="yes"?>
<Relationships xmlns="http://schemas.openxmlformats.org/package/2006/relationships"><Relationship Id="rId8" Type="http://schemas.openxmlformats.org/officeDocument/2006/relationships/tags" Target="../tags/tag169.xml"/><Relationship Id="rId13" Type="http://schemas.openxmlformats.org/officeDocument/2006/relationships/tags" Target="../tags/tag174.xml"/><Relationship Id="rId3" Type="http://schemas.openxmlformats.org/officeDocument/2006/relationships/tags" Target="../tags/tag164.xml"/><Relationship Id="rId7" Type="http://schemas.openxmlformats.org/officeDocument/2006/relationships/tags" Target="../tags/tag168.xml"/><Relationship Id="rId12" Type="http://schemas.openxmlformats.org/officeDocument/2006/relationships/tags" Target="../tags/tag173.xml"/><Relationship Id="rId2" Type="http://schemas.openxmlformats.org/officeDocument/2006/relationships/tags" Target="../tags/tag163.xml"/><Relationship Id="rId1" Type="http://schemas.openxmlformats.org/officeDocument/2006/relationships/themeOverride" Target="../theme/themeOverride26.xml"/><Relationship Id="rId6" Type="http://schemas.openxmlformats.org/officeDocument/2006/relationships/tags" Target="../tags/tag167.xml"/><Relationship Id="rId11" Type="http://schemas.openxmlformats.org/officeDocument/2006/relationships/tags" Target="../tags/tag172.xml"/><Relationship Id="rId5" Type="http://schemas.openxmlformats.org/officeDocument/2006/relationships/tags" Target="../tags/tag166.xml"/><Relationship Id="rId15" Type="http://schemas.openxmlformats.org/officeDocument/2006/relationships/image" Target="../media/image4.jpeg"/><Relationship Id="rId10" Type="http://schemas.openxmlformats.org/officeDocument/2006/relationships/tags" Target="../tags/tag171.xml"/><Relationship Id="rId4" Type="http://schemas.openxmlformats.org/officeDocument/2006/relationships/tags" Target="../tags/tag165.xml"/><Relationship Id="rId9" Type="http://schemas.openxmlformats.org/officeDocument/2006/relationships/tags" Target="../tags/tag170.xml"/><Relationship Id="rId14"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tags" Target="../tags/tag176.xml"/><Relationship Id="rId7" Type="http://schemas.openxmlformats.org/officeDocument/2006/relationships/tags" Target="../tags/tag180.xml"/><Relationship Id="rId2" Type="http://schemas.openxmlformats.org/officeDocument/2006/relationships/tags" Target="../tags/tag175.xml"/><Relationship Id="rId1" Type="http://schemas.openxmlformats.org/officeDocument/2006/relationships/themeOverride" Target="../theme/themeOverride27.xml"/><Relationship Id="rId6" Type="http://schemas.openxmlformats.org/officeDocument/2006/relationships/tags" Target="../tags/tag179.xml"/><Relationship Id="rId5" Type="http://schemas.openxmlformats.org/officeDocument/2006/relationships/tags" Target="../tags/tag178.xml"/><Relationship Id="rId10" Type="http://schemas.openxmlformats.org/officeDocument/2006/relationships/image" Target="../media/image23.png"/><Relationship Id="rId4" Type="http://schemas.openxmlformats.org/officeDocument/2006/relationships/tags" Target="../tags/tag177.xml"/><Relationship Id="rId9" Type="http://schemas.openxmlformats.org/officeDocument/2006/relationships/image" Target="../media/image4.jpeg"/></Relationships>
</file>

<file path=ppt/slides/_rels/slide36.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tags" Target="../tags/tag182.xml"/><Relationship Id="rId7" Type="http://schemas.openxmlformats.org/officeDocument/2006/relationships/tags" Target="../tags/tag186.xml"/><Relationship Id="rId2" Type="http://schemas.openxmlformats.org/officeDocument/2006/relationships/tags" Target="../tags/tag181.xml"/><Relationship Id="rId1" Type="http://schemas.openxmlformats.org/officeDocument/2006/relationships/themeOverride" Target="../theme/themeOverride28.xml"/><Relationship Id="rId6" Type="http://schemas.openxmlformats.org/officeDocument/2006/relationships/tags" Target="../tags/tag185.xml"/><Relationship Id="rId5" Type="http://schemas.openxmlformats.org/officeDocument/2006/relationships/tags" Target="../tags/tag184.xml"/><Relationship Id="rId10" Type="http://schemas.openxmlformats.org/officeDocument/2006/relationships/image" Target="../media/image24.png"/><Relationship Id="rId4" Type="http://schemas.openxmlformats.org/officeDocument/2006/relationships/tags" Target="../tags/tag183.xml"/><Relationship Id="rId9" Type="http://schemas.openxmlformats.org/officeDocument/2006/relationships/image" Target="../media/image4.jpeg"/></Relationships>
</file>

<file path=ppt/slides/_rels/slide37.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tags" Target="../tags/tag188.xml"/><Relationship Id="rId7" Type="http://schemas.openxmlformats.org/officeDocument/2006/relationships/tags" Target="../tags/tag192.xml"/><Relationship Id="rId2" Type="http://schemas.openxmlformats.org/officeDocument/2006/relationships/tags" Target="../tags/tag187.xml"/><Relationship Id="rId1" Type="http://schemas.openxmlformats.org/officeDocument/2006/relationships/themeOverride" Target="../theme/themeOverride29.xml"/><Relationship Id="rId6" Type="http://schemas.openxmlformats.org/officeDocument/2006/relationships/tags" Target="../tags/tag191.xml"/><Relationship Id="rId5" Type="http://schemas.openxmlformats.org/officeDocument/2006/relationships/tags" Target="../tags/tag190.xml"/><Relationship Id="rId10" Type="http://schemas.openxmlformats.org/officeDocument/2006/relationships/image" Target="../media/image25.jpeg"/><Relationship Id="rId4" Type="http://schemas.openxmlformats.org/officeDocument/2006/relationships/tags" Target="../tags/tag189.xml"/><Relationship Id="rId9" Type="http://schemas.openxmlformats.org/officeDocument/2006/relationships/image" Target="../media/image4.jpeg"/></Relationships>
</file>

<file path=ppt/slides/_rels/slide38.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tags" Target="../tags/tag194.xml"/><Relationship Id="rId7" Type="http://schemas.openxmlformats.org/officeDocument/2006/relationships/image" Target="../media/image4.jpeg"/><Relationship Id="rId2" Type="http://schemas.openxmlformats.org/officeDocument/2006/relationships/tags" Target="../tags/tag193.xml"/><Relationship Id="rId1" Type="http://schemas.openxmlformats.org/officeDocument/2006/relationships/themeOverride" Target="../theme/themeOverride30.xml"/><Relationship Id="rId6" Type="http://schemas.openxmlformats.org/officeDocument/2006/relationships/slideLayout" Target="../slideLayouts/slideLayout10.xml"/><Relationship Id="rId5" Type="http://schemas.openxmlformats.org/officeDocument/2006/relationships/tags" Target="../tags/tag196.xml"/><Relationship Id="rId4" Type="http://schemas.openxmlformats.org/officeDocument/2006/relationships/tags" Target="../tags/tag195.xml"/></Relationships>
</file>

<file path=ppt/slides/_rels/slide39.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tags" Target="../tags/tag198.xml"/><Relationship Id="rId7" Type="http://schemas.openxmlformats.org/officeDocument/2006/relationships/notesSlide" Target="../notesSlides/notesSlide23.xml"/><Relationship Id="rId2" Type="http://schemas.openxmlformats.org/officeDocument/2006/relationships/tags" Target="../tags/tag197.xml"/><Relationship Id="rId1" Type="http://schemas.openxmlformats.org/officeDocument/2006/relationships/themeOverride" Target="../theme/themeOverride31.xml"/><Relationship Id="rId6" Type="http://schemas.openxmlformats.org/officeDocument/2006/relationships/slideLayout" Target="../slideLayouts/slideLayout10.xml"/><Relationship Id="rId5" Type="http://schemas.openxmlformats.org/officeDocument/2006/relationships/tags" Target="../tags/tag200.xml"/><Relationship Id="rId4" Type="http://schemas.openxmlformats.org/officeDocument/2006/relationships/tags" Target="../tags/tag199.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12.xml"/><Relationship Id="rId1" Type="http://schemas.openxmlformats.org/officeDocument/2006/relationships/tags" Target="../tags/tag68.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tags" Target="../tags/tag202.xml"/><Relationship Id="rId7" Type="http://schemas.openxmlformats.org/officeDocument/2006/relationships/notesSlide" Target="../notesSlides/notesSlide24.xml"/><Relationship Id="rId2" Type="http://schemas.openxmlformats.org/officeDocument/2006/relationships/tags" Target="../tags/tag201.xml"/><Relationship Id="rId1" Type="http://schemas.openxmlformats.org/officeDocument/2006/relationships/themeOverride" Target="../theme/themeOverride32.xml"/><Relationship Id="rId6" Type="http://schemas.openxmlformats.org/officeDocument/2006/relationships/slideLayout" Target="../slideLayouts/slideLayout10.xml"/><Relationship Id="rId5" Type="http://schemas.openxmlformats.org/officeDocument/2006/relationships/tags" Target="../tags/tag204.xml"/><Relationship Id="rId4" Type="http://schemas.openxmlformats.org/officeDocument/2006/relationships/tags" Target="../tags/tag203.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05.xml"/><Relationship Id="rId1" Type="http://schemas.openxmlformats.org/officeDocument/2006/relationships/themeOverride" Target="../theme/themeOverride33.xml"/><Relationship Id="rId5" Type="http://schemas.openxmlformats.org/officeDocument/2006/relationships/image" Target="../media/image4.jpeg"/><Relationship Id="rId4" Type="http://schemas.openxmlformats.org/officeDocument/2006/relationships/notesSlide" Target="../notesSlides/notesSlide25.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06.xml"/><Relationship Id="rId1" Type="http://schemas.openxmlformats.org/officeDocument/2006/relationships/themeOverride" Target="../theme/themeOverride34.xml"/><Relationship Id="rId6" Type="http://schemas.openxmlformats.org/officeDocument/2006/relationships/image" Target="../media/image27.jpeg"/><Relationship Id="rId5" Type="http://schemas.openxmlformats.org/officeDocument/2006/relationships/image" Target="../media/image4.jpeg"/><Relationship Id="rId4" Type="http://schemas.openxmlformats.org/officeDocument/2006/relationships/notesSlide" Target="../notesSlides/notesSlide26.xml"/></Relationships>
</file>

<file path=ppt/slides/_rels/slide43.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tags" Target="../tags/tag208.xml"/><Relationship Id="rId7" Type="http://schemas.openxmlformats.org/officeDocument/2006/relationships/notesSlide" Target="../notesSlides/notesSlide27.xml"/><Relationship Id="rId2" Type="http://schemas.openxmlformats.org/officeDocument/2006/relationships/tags" Target="../tags/tag207.xml"/><Relationship Id="rId1" Type="http://schemas.openxmlformats.org/officeDocument/2006/relationships/themeOverride" Target="../theme/themeOverride35.xml"/><Relationship Id="rId6" Type="http://schemas.openxmlformats.org/officeDocument/2006/relationships/slideLayout" Target="../slideLayouts/slideLayout10.xml"/><Relationship Id="rId5" Type="http://schemas.openxmlformats.org/officeDocument/2006/relationships/tags" Target="../tags/tag210.xml"/><Relationship Id="rId4" Type="http://schemas.openxmlformats.org/officeDocument/2006/relationships/tags" Target="../tags/tag209.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11.xml"/><Relationship Id="rId1" Type="http://schemas.openxmlformats.org/officeDocument/2006/relationships/themeOverride" Target="../theme/themeOverride36.xml"/><Relationship Id="rId5" Type="http://schemas.openxmlformats.org/officeDocument/2006/relationships/image" Target="../media/image4.jpeg"/><Relationship Id="rId4" Type="http://schemas.openxmlformats.org/officeDocument/2006/relationships/notesSlide" Target="../notesSlides/notesSlide28.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12.xml"/><Relationship Id="rId1" Type="http://schemas.openxmlformats.org/officeDocument/2006/relationships/themeOverride" Target="../theme/themeOverride37.xml"/><Relationship Id="rId5" Type="http://schemas.openxmlformats.org/officeDocument/2006/relationships/image" Target="../media/image28.jpeg"/><Relationship Id="rId4" Type="http://schemas.openxmlformats.org/officeDocument/2006/relationships/image" Target="../media/image4.jpe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13.xml"/><Relationship Id="rId1" Type="http://schemas.openxmlformats.org/officeDocument/2006/relationships/themeOverride" Target="../theme/themeOverride38.xml"/><Relationship Id="rId6" Type="http://schemas.openxmlformats.org/officeDocument/2006/relationships/image" Target="../media/image29.jpeg"/><Relationship Id="rId5" Type="http://schemas.openxmlformats.org/officeDocument/2006/relationships/image" Target="../media/image4.jpeg"/><Relationship Id="rId4" Type="http://schemas.openxmlformats.org/officeDocument/2006/relationships/notesSlide" Target="../notesSlides/notesSlide29.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15.xml"/><Relationship Id="rId1" Type="http://schemas.openxmlformats.org/officeDocument/2006/relationships/tags" Target="../tags/tag214.xml"/><Relationship Id="rId6" Type="http://schemas.openxmlformats.org/officeDocument/2006/relationships/image" Target="../media/image31.jpeg"/><Relationship Id="rId5" Type="http://schemas.openxmlformats.org/officeDocument/2006/relationships/image" Target="../media/image11.jpeg"/><Relationship Id="rId4" Type="http://schemas.openxmlformats.org/officeDocument/2006/relationships/image" Target="../media/image30.jpeg"/></Relationships>
</file>

<file path=ppt/slides/_rels/slide48.xml.rels><?xml version="1.0" encoding="UTF-8" standalone="yes"?>
<Relationships xmlns="http://schemas.openxmlformats.org/package/2006/relationships"><Relationship Id="rId3" Type="http://schemas.openxmlformats.org/officeDocument/2006/relationships/tags" Target="../tags/tag218.xml"/><Relationship Id="rId7" Type="http://schemas.openxmlformats.org/officeDocument/2006/relationships/image" Target="../media/image32.jpeg"/><Relationship Id="rId2" Type="http://schemas.openxmlformats.org/officeDocument/2006/relationships/tags" Target="../tags/tag217.xml"/><Relationship Id="rId1" Type="http://schemas.openxmlformats.org/officeDocument/2006/relationships/tags" Target="../tags/tag216.xml"/><Relationship Id="rId6" Type="http://schemas.openxmlformats.org/officeDocument/2006/relationships/image" Target="../media/image11.jpeg"/><Relationship Id="rId5" Type="http://schemas.openxmlformats.org/officeDocument/2006/relationships/image" Target="../media/image4.jpeg"/><Relationship Id="rId4"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20.xml"/><Relationship Id="rId1" Type="http://schemas.openxmlformats.org/officeDocument/2006/relationships/tags" Target="../tags/tag219.xml"/><Relationship Id="rId6" Type="http://schemas.openxmlformats.org/officeDocument/2006/relationships/image" Target="../media/image33.jpeg"/><Relationship Id="rId5" Type="http://schemas.openxmlformats.org/officeDocument/2006/relationships/image" Target="../media/image11.jpeg"/><Relationship Id="rId4" Type="http://schemas.openxmlformats.org/officeDocument/2006/relationships/image" Target="../media/image30.jpeg"/></Relationships>
</file>

<file path=ppt/slides/_rels/slide5.xml.rels><?xml version="1.0" encoding="UTF-8" standalone="yes"?>
<Relationships xmlns="http://schemas.openxmlformats.org/package/2006/relationships"><Relationship Id="rId3" Type="http://schemas.openxmlformats.org/officeDocument/2006/relationships/tags" Target="../tags/tag70.xml"/><Relationship Id="rId7" Type="http://schemas.openxmlformats.org/officeDocument/2006/relationships/image" Target="../media/image8.jpeg"/><Relationship Id="rId2" Type="http://schemas.openxmlformats.org/officeDocument/2006/relationships/tags" Target="../tags/tag69.xml"/><Relationship Id="rId1" Type="http://schemas.openxmlformats.org/officeDocument/2006/relationships/themeOverride" Target="../theme/themeOverride1.xml"/><Relationship Id="rId6" Type="http://schemas.openxmlformats.org/officeDocument/2006/relationships/image" Target="../media/image4.jpeg"/><Relationship Id="rId5" Type="http://schemas.openxmlformats.org/officeDocument/2006/relationships/notesSlide" Target="../notesSlides/notesSlide1.xml"/><Relationship Id="rId4"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22.xml"/><Relationship Id="rId1" Type="http://schemas.openxmlformats.org/officeDocument/2006/relationships/tags" Target="../tags/tag221.xml"/><Relationship Id="rId6" Type="http://schemas.openxmlformats.org/officeDocument/2006/relationships/image" Target="../media/image34.jpeg"/><Relationship Id="rId5" Type="http://schemas.openxmlformats.org/officeDocument/2006/relationships/image" Target="../media/image11.jpeg"/><Relationship Id="rId4" Type="http://schemas.openxmlformats.org/officeDocument/2006/relationships/image" Target="../media/image4.jpeg"/></Relationships>
</file>

<file path=ppt/slides/_rels/slide51.xml.rels><?xml version="1.0" encoding="UTF-8" standalone="yes"?>
<Relationships xmlns="http://schemas.openxmlformats.org/package/2006/relationships"><Relationship Id="rId8" Type="http://schemas.openxmlformats.org/officeDocument/2006/relationships/tags" Target="../tags/tag229.xml"/><Relationship Id="rId13" Type="http://schemas.openxmlformats.org/officeDocument/2006/relationships/image" Target="../media/image4.jpeg"/><Relationship Id="rId3" Type="http://schemas.openxmlformats.org/officeDocument/2006/relationships/tags" Target="../tags/tag224.xml"/><Relationship Id="rId7" Type="http://schemas.openxmlformats.org/officeDocument/2006/relationships/tags" Target="../tags/tag228.xml"/><Relationship Id="rId12" Type="http://schemas.openxmlformats.org/officeDocument/2006/relationships/notesSlide" Target="../notesSlides/notesSlide30.xml"/><Relationship Id="rId2" Type="http://schemas.openxmlformats.org/officeDocument/2006/relationships/tags" Target="../tags/tag223.xml"/><Relationship Id="rId1" Type="http://schemas.openxmlformats.org/officeDocument/2006/relationships/themeOverride" Target="../theme/themeOverride39.xml"/><Relationship Id="rId6" Type="http://schemas.openxmlformats.org/officeDocument/2006/relationships/tags" Target="../tags/tag227.xml"/><Relationship Id="rId11" Type="http://schemas.openxmlformats.org/officeDocument/2006/relationships/slideLayout" Target="../slideLayouts/slideLayout10.xml"/><Relationship Id="rId5" Type="http://schemas.openxmlformats.org/officeDocument/2006/relationships/tags" Target="../tags/tag226.xml"/><Relationship Id="rId10" Type="http://schemas.openxmlformats.org/officeDocument/2006/relationships/tags" Target="../tags/tag231.xml"/><Relationship Id="rId4" Type="http://schemas.openxmlformats.org/officeDocument/2006/relationships/tags" Target="../tags/tag225.xml"/><Relationship Id="rId9" Type="http://schemas.openxmlformats.org/officeDocument/2006/relationships/tags" Target="../tags/tag230.xml"/><Relationship Id="rId14" Type="http://schemas.openxmlformats.org/officeDocument/2006/relationships/image" Target="../media/image35.jpeg"/></Relationships>
</file>

<file path=ppt/slides/_rels/slide52.xml.rels><?xml version="1.0" encoding="UTF-8" standalone="yes"?>
<Relationships xmlns="http://schemas.openxmlformats.org/package/2006/relationships"><Relationship Id="rId3" Type="http://schemas.openxmlformats.org/officeDocument/2006/relationships/tags" Target="../tags/tag233.xml"/><Relationship Id="rId2" Type="http://schemas.openxmlformats.org/officeDocument/2006/relationships/tags" Target="../tags/tag232.xml"/><Relationship Id="rId1" Type="http://schemas.openxmlformats.org/officeDocument/2006/relationships/themeOverride" Target="../theme/themeOverride40.xml"/><Relationship Id="rId6" Type="http://schemas.openxmlformats.org/officeDocument/2006/relationships/image" Target="../media/image4.jpeg"/><Relationship Id="rId5" Type="http://schemas.openxmlformats.org/officeDocument/2006/relationships/notesSlide" Target="../notesSlides/notesSlide31.xml"/><Relationship Id="rId4"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34.xml"/><Relationship Id="rId1" Type="http://schemas.openxmlformats.org/officeDocument/2006/relationships/themeOverride" Target="../theme/themeOverride41.xml"/><Relationship Id="rId4" Type="http://schemas.openxmlformats.org/officeDocument/2006/relationships/image" Target="../media/image4.jpeg"/></Relationships>
</file>

<file path=ppt/slides/_rels/slide5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12.xml"/><Relationship Id="rId1" Type="http://schemas.openxmlformats.org/officeDocument/2006/relationships/tags" Target="../tags/tag235.xml"/><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3" Type="http://schemas.openxmlformats.org/officeDocument/2006/relationships/tags" Target="../tags/tag237.xml"/><Relationship Id="rId2" Type="http://schemas.openxmlformats.org/officeDocument/2006/relationships/tags" Target="../tags/tag236.xml"/><Relationship Id="rId1" Type="http://schemas.openxmlformats.org/officeDocument/2006/relationships/themeOverride" Target="../theme/themeOverride42.xml"/><Relationship Id="rId6" Type="http://schemas.openxmlformats.org/officeDocument/2006/relationships/image" Target="../media/image4.jpeg"/><Relationship Id="rId5" Type="http://schemas.openxmlformats.org/officeDocument/2006/relationships/notesSlide" Target="../notesSlides/notesSlide32.xml"/><Relationship Id="rId4"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tags" Target="../tags/tag239.xml"/><Relationship Id="rId7" Type="http://schemas.openxmlformats.org/officeDocument/2006/relationships/image" Target="../media/image37.jpeg"/><Relationship Id="rId2" Type="http://schemas.openxmlformats.org/officeDocument/2006/relationships/tags" Target="../tags/tag238.xml"/><Relationship Id="rId1" Type="http://schemas.openxmlformats.org/officeDocument/2006/relationships/themeOverride" Target="../theme/themeOverride43.xml"/><Relationship Id="rId6" Type="http://schemas.openxmlformats.org/officeDocument/2006/relationships/image" Target="../media/image4.jpeg"/><Relationship Id="rId5" Type="http://schemas.openxmlformats.org/officeDocument/2006/relationships/slideLayout" Target="../slideLayouts/slideLayout10.xml"/><Relationship Id="rId4" Type="http://schemas.openxmlformats.org/officeDocument/2006/relationships/tags" Target="../tags/tag240.xml"/></Relationships>
</file>

<file path=ppt/slides/_rels/slide57.xml.rels><?xml version="1.0" encoding="UTF-8" standalone="yes"?>
<Relationships xmlns="http://schemas.openxmlformats.org/package/2006/relationships"><Relationship Id="rId8" Type="http://schemas.openxmlformats.org/officeDocument/2006/relationships/tags" Target="../tags/tag247.xml"/><Relationship Id="rId13" Type="http://schemas.openxmlformats.org/officeDocument/2006/relationships/tags" Target="../tags/tag252.xml"/><Relationship Id="rId3" Type="http://schemas.openxmlformats.org/officeDocument/2006/relationships/tags" Target="../tags/tag242.xml"/><Relationship Id="rId7" Type="http://schemas.openxmlformats.org/officeDocument/2006/relationships/tags" Target="../tags/tag246.xml"/><Relationship Id="rId12" Type="http://schemas.openxmlformats.org/officeDocument/2006/relationships/tags" Target="../tags/tag251.xml"/><Relationship Id="rId17" Type="http://schemas.openxmlformats.org/officeDocument/2006/relationships/image" Target="../media/image4.jpeg"/><Relationship Id="rId2" Type="http://schemas.openxmlformats.org/officeDocument/2006/relationships/tags" Target="../tags/tag241.xml"/><Relationship Id="rId16" Type="http://schemas.openxmlformats.org/officeDocument/2006/relationships/slideLayout" Target="../slideLayouts/slideLayout10.xml"/><Relationship Id="rId1" Type="http://schemas.openxmlformats.org/officeDocument/2006/relationships/themeOverride" Target="../theme/themeOverride44.xml"/><Relationship Id="rId6" Type="http://schemas.openxmlformats.org/officeDocument/2006/relationships/tags" Target="../tags/tag245.xml"/><Relationship Id="rId11" Type="http://schemas.openxmlformats.org/officeDocument/2006/relationships/tags" Target="../tags/tag250.xml"/><Relationship Id="rId5" Type="http://schemas.openxmlformats.org/officeDocument/2006/relationships/tags" Target="../tags/tag244.xml"/><Relationship Id="rId15" Type="http://schemas.openxmlformats.org/officeDocument/2006/relationships/tags" Target="../tags/tag254.xml"/><Relationship Id="rId10" Type="http://schemas.openxmlformats.org/officeDocument/2006/relationships/tags" Target="../tags/tag249.xml"/><Relationship Id="rId4" Type="http://schemas.openxmlformats.org/officeDocument/2006/relationships/tags" Target="../tags/tag243.xml"/><Relationship Id="rId9" Type="http://schemas.openxmlformats.org/officeDocument/2006/relationships/tags" Target="../tags/tag248.xml"/><Relationship Id="rId14" Type="http://schemas.openxmlformats.org/officeDocument/2006/relationships/tags" Target="../tags/tag253.xml"/></Relationships>
</file>

<file path=ppt/slides/_rels/slide58.xml.rels><?xml version="1.0" encoding="UTF-8" standalone="yes"?>
<Relationships xmlns="http://schemas.openxmlformats.org/package/2006/relationships"><Relationship Id="rId3" Type="http://schemas.openxmlformats.org/officeDocument/2006/relationships/tags" Target="../tags/tag256.xml"/><Relationship Id="rId2" Type="http://schemas.openxmlformats.org/officeDocument/2006/relationships/tags" Target="../tags/tag255.xml"/><Relationship Id="rId1" Type="http://schemas.openxmlformats.org/officeDocument/2006/relationships/themeOverride" Target="../theme/themeOverride45.xml"/><Relationship Id="rId5" Type="http://schemas.openxmlformats.org/officeDocument/2006/relationships/image" Target="../media/image4.jpeg"/><Relationship Id="rId4"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tags" Target="../tags/tag258.xml"/><Relationship Id="rId2" Type="http://schemas.openxmlformats.org/officeDocument/2006/relationships/tags" Target="../tags/tag257.xml"/><Relationship Id="rId1" Type="http://schemas.openxmlformats.org/officeDocument/2006/relationships/themeOverride" Target="../theme/themeOverride46.xml"/><Relationship Id="rId5" Type="http://schemas.openxmlformats.org/officeDocument/2006/relationships/image" Target="../media/image4.jpeg"/><Relationship Id="rId4"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diagramQuickStyle" Target="../diagrams/quickStyle2.xml"/><Relationship Id="rId3" Type="http://schemas.openxmlformats.org/officeDocument/2006/relationships/slideLayout" Target="../slideLayouts/slideLayout10.xml"/><Relationship Id="rId7" Type="http://schemas.openxmlformats.org/officeDocument/2006/relationships/diagramLayout" Target="../diagrams/layout1.xml"/><Relationship Id="rId12" Type="http://schemas.openxmlformats.org/officeDocument/2006/relationships/diagramLayout" Target="../diagrams/layout2.xml"/><Relationship Id="rId2" Type="http://schemas.openxmlformats.org/officeDocument/2006/relationships/tags" Target="../tags/tag71.xml"/><Relationship Id="rId1" Type="http://schemas.openxmlformats.org/officeDocument/2006/relationships/themeOverride" Target="../theme/themeOverride2.xml"/><Relationship Id="rId6" Type="http://schemas.openxmlformats.org/officeDocument/2006/relationships/diagramData" Target="../diagrams/data1.xml"/><Relationship Id="rId11" Type="http://schemas.openxmlformats.org/officeDocument/2006/relationships/diagramData" Target="../diagrams/data2.xml"/><Relationship Id="rId5" Type="http://schemas.openxmlformats.org/officeDocument/2006/relationships/image" Target="../media/image4.jpeg"/><Relationship Id="rId15" Type="http://schemas.microsoft.com/office/2007/relationships/diagramDrawing" Target="../diagrams/drawing2.xml"/><Relationship Id="rId10" Type="http://schemas.microsoft.com/office/2007/relationships/diagramDrawing" Target="../diagrams/drawing1.xml"/><Relationship Id="rId4" Type="http://schemas.openxmlformats.org/officeDocument/2006/relationships/notesSlide" Target="../notesSlides/notesSlide2.xml"/><Relationship Id="rId9" Type="http://schemas.openxmlformats.org/officeDocument/2006/relationships/diagramColors" Target="../diagrams/colors1.xml"/><Relationship Id="rId14" Type="http://schemas.openxmlformats.org/officeDocument/2006/relationships/diagramColors" Target="../diagrams/colors2.xml"/></Relationships>
</file>

<file path=ppt/slides/_rels/slide60.xml.rels><?xml version="1.0" encoding="UTF-8" standalone="yes"?>
<Relationships xmlns="http://schemas.openxmlformats.org/package/2006/relationships"><Relationship Id="rId3" Type="http://schemas.openxmlformats.org/officeDocument/2006/relationships/tags" Target="../tags/tag260.xml"/><Relationship Id="rId2" Type="http://schemas.openxmlformats.org/officeDocument/2006/relationships/tags" Target="../tags/tag259.xml"/><Relationship Id="rId1" Type="http://schemas.openxmlformats.org/officeDocument/2006/relationships/themeOverride" Target="../theme/themeOverride47.xml"/><Relationship Id="rId5" Type="http://schemas.openxmlformats.org/officeDocument/2006/relationships/image" Target="../media/image4.jpeg"/><Relationship Id="rId4"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tags" Target="../tags/tag262.xml"/><Relationship Id="rId2" Type="http://schemas.openxmlformats.org/officeDocument/2006/relationships/tags" Target="../tags/tag261.xml"/><Relationship Id="rId1" Type="http://schemas.openxmlformats.org/officeDocument/2006/relationships/themeOverride" Target="../theme/themeOverride48.xml"/><Relationship Id="rId5" Type="http://schemas.openxmlformats.org/officeDocument/2006/relationships/image" Target="../media/image4.jpeg"/><Relationship Id="rId4"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tags" Target="../tags/tag264.xml"/><Relationship Id="rId2" Type="http://schemas.openxmlformats.org/officeDocument/2006/relationships/tags" Target="../tags/tag263.xml"/><Relationship Id="rId1" Type="http://schemas.openxmlformats.org/officeDocument/2006/relationships/themeOverride" Target="../theme/themeOverride49.xml"/><Relationship Id="rId5" Type="http://schemas.openxmlformats.org/officeDocument/2006/relationships/image" Target="../media/image4.jpeg"/><Relationship Id="rId4"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tags" Target="../tags/tag266.xml"/><Relationship Id="rId7" Type="http://schemas.openxmlformats.org/officeDocument/2006/relationships/image" Target="../media/image4.jpeg"/><Relationship Id="rId2" Type="http://schemas.openxmlformats.org/officeDocument/2006/relationships/tags" Target="../tags/tag265.xml"/><Relationship Id="rId1" Type="http://schemas.openxmlformats.org/officeDocument/2006/relationships/themeOverride" Target="../theme/themeOverride50.xml"/><Relationship Id="rId6" Type="http://schemas.openxmlformats.org/officeDocument/2006/relationships/notesSlide" Target="../notesSlides/notesSlide33.xml"/><Relationship Id="rId5" Type="http://schemas.openxmlformats.org/officeDocument/2006/relationships/slideLayout" Target="../slideLayouts/slideLayout10.xml"/><Relationship Id="rId4" Type="http://schemas.openxmlformats.org/officeDocument/2006/relationships/tags" Target="../tags/tag267.xml"/></Relationships>
</file>

<file path=ppt/slides/_rels/slide6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tags" Target="../tags/tag269.xml"/><Relationship Id="rId7" Type="http://schemas.openxmlformats.org/officeDocument/2006/relationships/image" Target="../media/image4.jpeg"/><Relationship Id="rId2" Type="http://schemas.openxmlformats.org/officeDocument/2006/relationships/tags" Target="../tags/tag268.xml"/><Relationship Id="rId1" Type="http://schemas.openxmlformats.org/officeDocument/2006/relationships/themeOverride" Target="../theme/themeOverride51.xml"/><Relationship Id="rId6" Type="http://schemas.openxmlformats.org/officeDocument/2006/relationships/notesSlide" Target="../notesSlides/notesSlide34.xml"/><Relationship Id="rId5" Type="http://schemas.openxmlformats.org/officeDocument/2006/relationships/slideLayout" Target="../slideLayouts/slideLayout10.xml"/><Relationship Id="rId4" Type="http://schemas.openxmlformats.org/officeDocument/2006/relationships/tags" Target="../tags/tag270.xml"/></Relationships>
</file>

<file path=ppt/slides/_rels/slide65.xml.rels><?xml version="1.0" encoding="UTF-8" standalone="yes"?>
<Relationships xmlns="http://schemas.openxmlformats.org/package/2006/relationships"><Relationship Id="rId8" Type="http://schemas.openxmlformats.org/officeDocument/2006/relationships/tags" Target="../tags/tag277.xml"/><Relationship Id="rId3" Type="http://schemas.openxmlformats.org/officeDocument/2006/relationships/tags" Target="../tags/tag272.xml"/><Relationship Id="rId7" Type="http://schemas.openxmlformats.org/officeDocument/2006/relationships/tags" Target="../tags/tag276.xml"/><Relationship Id="rId2" Type="http://schemas.openxmlformats.org/officeDocument/2006/relationships/tags" Target="../tags/tag271.xml"/><Relationship Id="rId1" Type="http://schemas.openxmlformats.org/officeDocument/2006/relationships/themeOverride" Target="../theme/themeOverride52.xml"/><Relationship Id="rId6" Type="http://schemas.openxmlformats.org/officeDocument/2006/relationships/tags" Target="../tags/tag275.xml"/><Relationship Id="rId5" Type="http://schemas.openxmlformats.org/officeDocument/2006/relationships/tags" Target="../tags/tag274.xml"/><Relationship Id="rId10" Type="http://schemas.openxmlformats.org/officeDocument/2006/relationships/image" Target="../media/image4.jpeg"/><Relationship Id="rId4" Type="http://schemas.openxmlformats.org/officeDocument/2006/relationships/tags" Target="../tags/tag273.xml"/><Relationship Id="rId9"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tags" Target="../tags/tag279.xml"/><Relationship Id="rId7" Type="http://schemas.openxmlformats.org/officeDocument/2006/relationships/image" Target="../media/image40.jpeg"/><Relationship Id="rId2" Type="http://schemas.openxmlformats.org/officeDocument/2006/relationships/tags" Target="../tags/tag278.xml"/><Relationship Id="rId1" Type="http://schemas.openxmlformats.org/officeDocument/2006/relationships/themeOverride" Target="../theme/themeOverride53.xml"/><Relationship Id="rId6" Type="http://schemas.openxmlformats.org/officeDocument/2006/relationships/image" Target="../media/image4.jpeg"/><Relationship Id="rId5" Type="http://schemas.openxmlformats.org/officeDocument/2006/relationships/notesSlide" Target="../notesSlides/notesSlide35.xml"/><Relationship Id="rId4"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tags" Target="../tags/tag281.xml"/><Relationship Id="rId7" Type="http://schemas.openxmlformats.org/officeDocument/2006/relationships/image" Target="../media/image41.jpeg"/><Relationship Id="rId2" Type="http://schemas.openxmlformats.org/officeDocument/2006/relationships/tags" Target="../tags/tag280.xml"/><Relationship Id="rId1" Type="http://schemas.openxmlformats.org/officeDocument/2006/relationships/themeOverride" Target="../theme/themeOverride54.xml"/><Relationship Id="rId6" Type="http://schemas.openxmlformats.org/officeDocument/2006/relationships/image" Target="../media/image4.jpeg"/><Relationship Id="rId5" Type="http://schemas.openxmlformats.org/officeDocument/2006/relationships/notesSlide" Target="../notesSlides/notesSlide36.xml"/><Relationship Id="rId4"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tags" Target="../tags/tag283.xml"/><Relationship Id="rId7" Type="http://schemas.openxmlformats.org/officeDocument/2006/relationships/notesSlide" Target="../notesSlides/notesSlide37.xml"/><Relationship Id="rId2" Type="http://schemas.openxmlformats.org/officeDocument/2006/relationships/tags" Target="../tags/tag282.xml"/><Relationship Id="rId1" Type="http://schemas.openxmlformats.org/officeDocument/2006/relationships/themeOverride" Target="../theme/themeOverride55.xml"/><Relationship Id="rId6" Type="http://schemas.openxmlformats.org/officeDocument/2006/relationships/slideLayout" Target="../slideLayouts/slideLayout10.xml"/><Relationship Id="rId5" Type="http://schemas.openxmlformats.org/officeDocument/2006/relationships/tags" Target="../tags/tag285.xml"/><Relationship Id="rId4" Type="http://schemas.openxmlformats.org/officeDocument/2006/relationships/tags" Target="../tags/tag284.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86.xml"/><Relationship Id="rId1" Type="http://schemas.openxmlformats.org/officeDocument/2006/relationships/themeOverride" Target="../theme/themeOverride56.xml"/><Relationship Id="rId5" Type="http://schemas.openxmlformats.org/officeDocument/2006/relationships/image" Target="../media/image42.jpe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72.xml"/><Relationship Id="rId1" Type="http://schemas.openxmlformats.org/officeDocument/2006/relationships/themeOverride" Target="../theme/themeOverride3.xml"/><Relationship Id="rId5" Type="http://schemas.openxmlformats.org/officeDocument/2006/relationships/image" Target="../media/image9.jpeg"/><Relationship Id="rId4" Type="http://schemas.openxmlformats.org/officeDocument/2006/relationships/image" Target="../media/image4.jpeg"/></Relationships>
</file>

<file path=ppt/slides/_rels/slide70.xml.rels><?xml version="1.0" encoding="UTF-8" standalone="yes"?>
<Relationships xmlns="http://schemas.openxmlformats.org/package/2006/relationships"><Relationship Id="rId3" Type="http://schemas.openxmlformats.org/officeDocument/2006/relationships/tags" Target="../tags/tag289.xml"/><Relationship Id="rId2" Type="http://schemas.openxmlformats.org/officeDocument/2006/relationships/tags" Target="../tags/tag288.xml"/><Relationship Id="rId1" Type="http://schemas.openxmlformats.org/officeDocument/2006/relationships/tags" Target="../tags/tag287.xml"/><Relationship Id="rId6" Type="http://schemas.openxmlformats.org/officeDocument/2006/relationships/image" Target="../media/image11.jpeg"/><Relationship Id="rId5" Type="http://schemas.openxmlformats.org/officeDocument/2006/relationships/image" Target="../media/image4.jpeg"/><Relationship Id="rId4"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tags" Target="../tags/tag291.xml"/><Relationship Id="rId2" Type="http://schemas.openxmlformats.org/officeDocument/2006/relationships/tags" Target="../tags/tag290.xml"/><Relationship Id="rId1" Type="http://schemas.openxmlformats.org/officeDocument/2006/relationships/themeOverride" Target="../theme/themeOverride57.xml"/><Relationship Id="rId5" Type="http://schemas.openxmlformats.org/officeDocument/2006/relationships/image" Target="../media/image4.jpeg"/><Relationship Id="rId4"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12.xml"/><Relationship Id="rId1" Type="http://schemas.openxmlformats.org/officeDocument/2006/relationships/tags" Target="../tags/tag292.xml"/><Relationship Id="rId4" Type="http://schemas.openxmlformats.org/officeDocument/2006/relationships/image" Target="../media/image43.jpeg"/></Relationships>
</file>

<file path=ppt/slides/_rels/slide7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tags" Target="../tags/tag294.xml"/><Relationship Id="rId7" Type="http://schemas.openxmlformats.org/officeDocument/2006/relationships/image" Target="../media/image4.jpeg"/><Relationship Id="rId2" Type="http://schemas.openxmlformats.org/officeDocument/2006/relationships/tags" Target="../tags/tag293.xml"/><Relationship Id="rId1" Type="http://schemas.openxmlformats.org/officeDocument/2006/relationships/themeOverride" Target="../theme/themeOverride58.xml"/><Relationship Id="rId6" Type="http://schemas.openxmlformats.org/officeDocument/2006/relationships/notesSlide" Target="../notesSlides/notesSlide38.xml"/><Relationship Id="rId5" Type="http://schemas.openxmlformats.org/officeDocument/2006/relationships/slideLayout" Target="../slideLayouts/slideLayout10.xml"/><Relationship Id="rId4" Type="http://schemas.openxmlformats.org/officeDocument/2006/relationships/tags" Target="../tags/tag295.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97.xml"/><Relationship Id="rId1" Type="http://schemas.openxmlformats.org/officeDocument/2006/relationships/tags" Target="../tags/tag296.xml"/><Relationship Id="rId6" Type="http://schemas.openxmlformats.org/officeDocument/2006/relationships/image" Target="../media/image45.png"/><Relationship Id="rId5" Type="http://schemas.openxmlformats.org/officeDocument/2006/relationships/image" Target="../media/image11.jpeg"/><Relationship Id="rId4" Type="http://schemas.openxmlformats.org/officeDocument/2006/relationships/image" Target="../media/image4.jpeg"/></Relationships>
</file>

<file path=ppt/slides/_rels/slide75.xml.rels><?xml version="1.0" encoding="UTF-8" standalone="yes"?>
<Relationships xmlns="http://schemas.openxmlformats.org/package/2006/relationships"><Relationship Id="rId3" Type="http://schemas.openxmlformats.org/officeDocument/2006/relationships/tags" Target="../tags/tag299.xml"/><Relationship Id="rId7" Type="http://schemas.openxmlformats.org/officeDocument/2006/relationships/image" Target="../media/image46.jpeg"/><Relationship Id="rId2" Type="http://schemas.openxmlformats.org/officeDocument/2006/relationships/tags" Target="../tags/tag298.xml"/><Relationship Id="rId1" Type="http://schemas.openxmlformats.org/officeDocument/2006/relationships/themeOverride" Target="../theme/themeOverride59.xml"/><Relationship Id="rId6" Type="http://schemas.openxmlformats.org/officeDocument/2006/relationships/image" Target="../media/image4.jpeg"/><Relationship Id="rId5" Type="http://schemas.openxmlformats.org/officeDocument/2006/relationships/notesSlide" Target="../notesSlides/notesSlide39.xml"/><Relationship Id="rId4"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3" Type="http://schemas.openxmlformats.org/officeDocument/2006/relationships/tags" Target="../tags/tag301.xml"/><Relationship Id="rId2" Type="http://schemas.openxmlformats.org/officeDocument/2006/relationships/tags" Target="../tags/tag300.xml"/><Relationship Id="rId1" Type="http://schemas.openxmlformats.org/officeDocument/2006/relationships/themeOverride" Target="../theme/themeOverride60.xml"/><Relationship Id="rId6" Type="http://schemas.openxmlformats.org/officeDocument/2006/relationships/image" Target="../media/image4.jpeg"/><Relationship Id="rId5" Type="http://schemas.openxmlformats.org/officeDocument/2006/relationships/notesSlide" Target="../notesSlides/notesSlide40.xml"/><Relationship Id="rId4"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03.xml"/><Relationship Id="rId1" Type="http://schemas.openxmlformats.org/officeDocument/2006/relationships/tags" Target="../tags/tag302.xml"/><Relationship Id="rId6" Type="http://schemas.openxmlformats.org/officeDocument/2006/relationships/image" Target="../media/image47.png"/><Relationship Id="rId5" Type="http://schemas.openxmlformats.org/officeDocument/2006/relationships/image" Target="../media/image11.jpeg"/><Relationship Id="rId4" Type="http://schemas.openxmlformats.org/officeDocument/2006/relationships/image" Target="../media/image4.jpe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05.xml"/><Relationship Id="rId1" Type="http://schemas.openxmlformats.org/officeDocument/2006/relationships/tags" Target="../tags/tag304.xml"/><Relationship Id="rId6" Type="http://schemas.openxmlformats.org/officeDocument/2006/relationships/image" Target="../media/image48.jpeg"/><Relationship Id="rId5" Type="http://schemas.openxmlformats.org/officeDocument/2006/relationships/image" Target="../media/image11.jpeg"/><Relationship Id="rId4" Type="http://schemas.openxmlformats.org/officeDocument/2006/relationships/image" Target="../media/image30.jpeg"/></Relationships>
</file>

<file path=ppt/slides/_rels/slide79.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307.xml"/><Relationship Id="rId7" Type="http://schemas.openxmlformats.org/officeDocument/2006/relationships/image" Target="../media/image4.jpeg"/><Relationship Id="rId2" Type="http://schemas.openxmlformats.org/officeDocument/2006/relationships/tags" Target="../tags/tag306.xml"/><Relationship Id="rId1" Type="http://schemas.openxmlformats.org/officeDocument/2006/relationships/themeOverride" Target="../theme/themeOverride61.xml"/><Relationship Id="rId6" Type="http://schemas.openxmlformats.org/officeDocument/2006/relationships/notesSlide" Target="../notesSlides/notesSlide41.xml"/><Relationship Id="rId5" Type="http://schemas.openxmlformats.org/officeDocument/2006/relationships/slideLayout" Target="../slideLayouts/slideLayout10.xml"/><Relationship Id="rId4" Type="http://schemas.openxmlformats.org/officeDocument/2006/relationships/tags" Target="../tags/tag308.xml"/></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slideLayout" Target="../slideLayouts/slideLayout10.xml"/><Relationship Id="rId7" Type="http://schemas.openxmlformats.org/officeDocument/2006/relationships/diagramLayout" Target="../diagrams/layout3.xml"/><Relationship Id="rId2" Type="http://schemas.openxmlformats.org/officeDocument/2006/relationships/tags" Target="../tags/tag73.xml"/><Relationship Id="rId1" Type="http://schemas.openxmlformats.org/officeDocument/2006/relationships/themeOverride" Target="../theme/themeOverride4.xml"/><Relationship Id="rId6" Type="http://schemas.openxmlformats.org/officeDocument/2006/relationships/diagramData" Target="../diagrams/data3.xml"/><Relationship Id="rId5" Type="http://schemas.openxmlformats.org/officeDocument/2006/relationships/image" Target="../media/image4.jpeg"/><Relationship Id="rId10" Type="http://schemas.microsoft.com/office/2007/relationships/diagramDrawing" Target="../diagrams/drawing3.xml"/><Relationship Id="rId4" Type="http://schemas.openxmlformats.org/officeDocument/2006/relationships/notesSlide" Target="../notesSlides/notesSlide3.xml"/><Relationship Id="rId9" Type="http://schemas.openxmlformats.org/officeDocument/2006/relationships/diagramColors" Target="../diagrams/colors3.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10.xml"/><Relationship Id="rId1" Type="http://schemas.openxmlformats.org/officeDocument/2006/relationships/tags" Target="../tags/tag309.xml"/><Relationship Id="rId4" Type="http://schemas.openxmlformats.org/officeDocument/2006/relationships/image" Target="../media/image6.jpeg"/></Relationships>
</file>

<file path=ppt/slides/_rels/slide81.xml.rels><?xml version="1.0" encoding="UTF-8" standalone="yes"?>
<Relationships xmlns="http://schemas.openxmlformats.org/package/2006/relationships"><Relationship Id="rId3" Type="http://schemas.openxmlformats.org/officeDocument/2006/relationships/tags" Target="../tags/tag312.xml"/><Relationship Id="rId2" Type="http://schemas.openxmlformats.org/officeDocument/2006/relationships/tags" Target="../tags/tag311.xml"/><Relationship Id="rId1" Type="http://schemas.openxmlformats.org/officeDocument/2006/relationships/themeOverride" Target="../theme/themeOverride62.xml"/><Relationship Id="rId5" Type="http://schemas.openxmlformats.org/officeDocument/2006/relationships/image" Target="../media/image4.jpeg"/><Relationship Id="rId4"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313.xml"/><Relationship Id="rId1" Type="http://schemas.openxmlformats.org/officeDocument/2006/relationships/themeOverride" Target="../theme/themeOverride63.xml"/><Relationship Id="rId5" Type="http://schemas.openxmlformats.org/officeDocument/2006/relationships/image" Target="../media/image49.jpeg"/><Relationship Id="rId4" Type="http://schemas.openxmlformats.org/officeDocument/2006/relationships/image" Target="../media/image4.jpeg"/></Relationships>
</file>

<file path=ppt/slides/_rels/slide83.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tags" Target="../tags/tag315.xml"/><Relationship Id="rId7" Type="http://schemas.openxmlformats.org/officeDocument/2006/relationships/notesSlide" Target="../notesSlides/notesSlide42.xml"/><Relationship Id="rId2" Type="http://schemas.openxmlformats.org/officeDocument/2006/relationships/tags" Target="../tags/tag314.xml"/><Relationship Id="rId1" Type="http://schemas.openxmlformats.org/officeDocument/2006/relationships/themeOverride" Target="../theme/themeOverride64.xml"/><Relationship Id="rId6" Type="http://schemas.openxmlformats.org/officeDocument/2006/relationships/slideLayout" Target="../slideLayouts/slideLayout10.xml"/><Relationship Id="rId5" Type="http://schemas.openxmlformats.org/officeDocument/2006/relationships/tags" Target="../tags/tag317.xml"/><Relationship Id="rId4" Type="http://schemas.openxmlformats.org/officeDocument/2006/relationships/tags" Target="../tags/tag316.xml"/></Relationships>
</file>

<file path=ppt/slides/_rels/slide84.xml.rels><?xml version="1.0" encoding="UTF-8" standalone="yes"?>
<Relationships xmlns="http://schemas.openxmlformats.org/package/2006/relationships"><Relationship Id="rId3" Type="http://schemas.openxmlformats.org/officeDocument/2006/relationships/tags" Target="../tags/tag319.xml"/><Relationship Id="rId2" Type="http://schemas.openxmlformats.org/officeDocument/2006/relationships/tags" Target="../tags/tag318.xml"/><Relationship Id="rId1" Type="http://schemas.openxmlformats.org/officeDocument/2006/relationships/themeOverride" Target="../theme/themeOverride65.xml"/><Relationship Id="rId6" Type="http://schemas.openxmlformats.org/officeDocument/2006/relationships/image" Target="../media/image4.jpeg"/><Relationship Id="rId5" Type="http://schemas.openxmlformats.org/officeDocument/2006/relationships/notesSlide" Target="../notesSlides/notesSlide43.xml"/><Relationship Id="rId4"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slideLayout" Target="../slideLayouts/slideLayout10.xml"/><Relationship Id="rId7" Type="http://schemas.openxmlformats.org/officeDocument/2006/relationships/diagramLayout" Target="../diagrams/layout5.xml"/><Relationship Id="rId2" Type="http://schemas.openxmlformats.org/officeDocument/2006/relationships/tags" Target="../tags/tag320.xml"/><Relationship Id="rId1" Type="http://schemas.openxmlformats.org/officeDocument/2006/relationships/themeOverride" Target="../theme/themeOverride66.xml"/><Relationship Id="rId6" Type="http://schemas.openxmlformats.org/officeDocument/2006/relationships/diagramData" Target="../diagrams/data5.xml"/><Relationship Id="rId5" Type="http://schemas.openxmlformats.org/officeDocument/2006/relationships/image" Target="../media/image4.jpeg"/><Relationship Id="rId10" Type="http://schemas.microsoft.com/office/2007/relationships/diagramDrawing" Target="../diagrams/drawing5.xml"/><Relationship Id="rId4" Type="http://schemas.openxmlformats.org/officeDocument/2006/relationships/notesSlide" Target="../notesSlides/notesSlide44.xml"/><Relationship Id="rId9" Type="http://schemas.openxmlformats.org/officeDocument/2006/relationships/diagramColors" Target="../diagrams/colors5.xml"/></Relationships>
</file>

<file path=ppt/slides/_rels/slide86.xml.rels><?xml version="1.0" encoding="UTF-8" standalone="yes"?>
<Relationships xmlns="http://schemas.openxmlformats.org/package/2006/relationships"><Relationship Id="rId8" Type="http://schemas.openxmlformats.org/officeDocument/2006/relationships/tags" Target="../tags/tag327.xml"/><Relationship Id="rId13" Type="http://schemas.openxmlformats.org/officeDocument/2006/relationships/image" Target="../media/image51.png"/><Relationship Id="rId3" Type="http://schemas.openxmlformats.org/officeDocument/2006/relationships/tags" Target="../tags/tag322.xml"/><Relationship Id="rId7" Type="http://schemas.openxmlformats.org/officeDocument/2006/relationships/tags" Target="../tags/tag326.xml"/><Relationship Id="rId12" Type="http://schemas.openxmlformats.org/officeDocument/2006/relationships/image" Target="../media/image50.png"/><Relationship Id="rId2" Type="http://schemas.openxmlformats.org/officeDocument/2006/relationships/tags" Target="../tags/tag321.xml"/><Relationship Id="rId1" Type="http://schemas.openxmlformats.org/officeDocument/2006/relationships/themeOverride" Target="../theme/themeOverride67.xml"/><Relationship Id="rId6" Type="http://schemas.openxmlformats.org/officeDocument/2006/relationships/tags" Target="../tags/tag325.xml"/><Relationship Id="rId11" Type="http://schemas.openxmlformats.org/officeDocument/2006/relationships/image" Target="../media/image4.jpeg"/><Relationship Id="rId5" Type="http://schemas.openxmlformats.org/officeDocument/2006/relationships/tags" Target="../tags/tag324.xml"/><Relationship Id="rId10" Type="http://schemas.openxmlformats.org/officeDocument/2006/relationships/notesSlide" Target="../notesSlides/notesSlide45.xml"/><Relationship Id="rId4" Type="http://schemas.openxmlformats.org/officeDocument/2006/relationships/tags" Target="../tags/tag323.xml"/><Relationship Id="rId9"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8" Type="http://schemas.openxmlformats.org/officeDocument/2006/relationships/notesSlide" Target="../notesSlides/notesSlide46.xml"/><Relationship Id="rId3" Type="http://schemas.openxmlformats.org/officeDocument/2006/relationships/tags" Target="../tags/tag329.xml"/><Relationship Id="rId7" Type="http://schemas.openxmlformats.org/officeDocument/2006/relationships/slideLayout" Target="../slideLayouts/slideLayout10.xml"/><Relationship Id="rId2" Type="http://schemas.openxmlformats.org/officeDocument/2006/relationships/tags" Target="../tags/tag328.xml"/><Relationship Id="rId1" Type="http://schemas.openxmlformats.org/officeDocument/2006/relationships/themeOverride" Target="../theme/themeOverride68.xml"/><Relationship Id="rId6" Type="http://schemas.openxmlformats.org/officeDocument/2006/relationships/tags" Target="../tags/tag332.xml"/><Relationship Id="rId5" Type="http://schemas.openxmlformats.org/officeDocument/2006/relationships/tags" Target="../tags/tag331.xml"/><Relationship Id="rId10" Type="http://schemas.openxmlformats.org/officeDocument/2006/relationships/image" Target="../media/image52.jpeg"/><Relationship Id="rId4" Type="http://schemas.openxmlformats.org/officeDocument/2006/relationships/tags" Target="../tags/tag330.xml"/><Relationship Id="rId9" Type="http://schemas.openxmlformats.org/officeDocument/2006/relationships/image" Target="../media/image4.jpe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333.xml"/><Relationship Id="rId1" Type="http://schemas.openxmlformats.org/officeDocument/2006/relationships/themeOverride" Target="../theme/themeOverride69.xml"/><Relationship Id="rId4" Type="http://schemas.openxmlformats.org/officeDocument/2006/relationships/image" Target="../media/image4.jpe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334.xml"/><Relationship Id="rId1" Type="http://schemas.openxmlformats.org/officeDocument/2006/relationships/themeOverride" Target="../theme/themeOverride70.xml"/><Relationship Id="rId5" Type="http://schemas.openxmlformats.org/officeDocument/2006/relationships/image" Target="../media/image53.jpeg"/><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74.xml"/><Relationship Id="rId1" Type="http://schemas.openxmlformats.org/officeDocument/2006/relationships/themeOverride" Target="../theme/themeOverride5.xml"/><Relationship Id="rId5" Type="http://schemas.openxmlformats.org/officeDocument/2006/relationships/image" Target="../media/image10.png"/><Relationship Id="rId4" Type="http://schemas.openxmlformats.org/officeDocument/2006/relationships/image" Target="../media/image4.jpe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335.xml"/><Relationship Id="rId1" Type="http://schemas.openxmlformats.org/officeDocument/2006/relationships/themeOverride" Target="../theme/themeOverride71.xml"/><Relationship Id="rId5" Type="http://schemas.openxmlformats.org/officeDocument/2006/relationships/image" Target="../media/image54.png"/><Relationship Id="rId4" Type="http://schemas.openxmlformats.org/officeDocument/2006/relationships/image" Target="../media/image4.jpeg"/></Relationships>
</file>

<file path=ppt/slides/_rels/slide91.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tags" Target="../tags/tag337.xml"/><Relationship Id="rId7" Type="http://schemas.openxmlformats.org/officeDocument/2006/relationships/slideLayout" Target="../slideLayouts/slideLayout10.xml"/><Relationship Id="rId2" Type="http://schemas.openxmlformats.org/officeDocument/2006/relationships/tags" Target="../tags/tag336.xml"/><Relationship Id="rId1" Type="http://schemas.openxmlformats.org/officeDocument/2006/relationships/themeOverride" Target="../theme/themeOverride72.xml"/><Relationship Id="rId6" Type="http://schemas.openxmlformats.org/officeDocument/2006/relationships/tags" Target="../tags/tag340.xml"/><Relationship Id="rId5" Type="http://schemas.openxmlformats.org/officeDocument/2006/relationships/tags" Target="../tags/tag339.xml"/><Relationship Id="rId4" Type="http://schemas.openxmlformats.org/officeDocument/2006/relationships/tags" Target="../tags/tag338.xml"/></Relationships>
</file>

<file path=ppt/slides/_rels/slide92.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tags" Target="../tags/tag342.xml"/><Relationship Id="rId7" Type="http://schemas.openxmlformats.org/officeDocument/2006/relationships/notesSlide" Target="../notesSlides/notesSlide47.xml"/><Relationship Id="rId2" Type="http://schemas.openxmlformats.org/officeDocument/2006/relationships/tags" Target="../tags/tag341.xml"/><Relationship Id="rId1" Type="http://schemas.openxmlformats.org/officeDocument/2006/relationships/themeOverride" Target="../theme/themeOverride73.xml"/><Relationship Id="rId6" Type="http://schemas.openxmlformats.org/officeDocument/2006/relationships/slideLayout" Target="../slideLayouts/slideLayout10.xml"/><Relationship Id="rId5" Type="http://schemas.openxmlformats.org/officeDocument/2006/relationships/tags" Target="../tags/tag344.xml"/><Relationship Id="rId4" Type="http://schemas.openxmlformats.org/officeDocument/2006/relationships/tags" Target="../tags/tag343.xml"/></Relationships>
</file>

<file path=ppt/slides/_rels/slide93.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slideLayout" Target="../slideLayouts/slideLayout10.xml"/><Relationship Id="rId7" Type="http://schemas.openxmlformats.org/officeDocument/2006/relationships/diagramQuickStyle" Target="../diagrams/quickStyle6.xml"/><Relationship Id="rId2" Type="http://schemas.openxmlformats.org/officeDocument/2006/relationships/tags" Target="../tags/tag345.xml"/><Relationship Id="rId1" Type="http://schemas.openxmlformats.org/officeDocument/2006/relationships/themeOverride" Target="../theme/themeOverride74.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4.jpeg"/><Relationship Id="rId9" Type="http://schemas.microsoft.com/office/2007/relationships/diagramDrawing" Target="../diagrams/drawing6.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346.xml"/><Relationship Id="rId1" Type="http://schemas.openxmlformats.org/officeDocument/2006/relationships/themeOverride" Target="../theme/themeOverride75.xml"/><Relationship Id="rId5" Type="http://schemas.openxmlformats.org/officeDocument/2006/relationships/image" Target="../media/image55.png"/><Relationship Id="rId4" Type="http://schemas.openxmlformats.org/officeDocument/2006/relationships/image" Target="../media/image4.jpe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347.xml"/><Relationship Id="rId1" Type="http://schemas.openxmlformats.org/officeDocument/2006/relationships/themeOverride" Target="../theme/themeOverride76.xml"/><Relationship Id="rId4" Type="http://schemas.openxmlformats.org/officeDocument/2006/relationships/image" Target="../media/image4.jpeg"/></Relationships>
</file>

<file path=ppt/slides/_rels/slide96.xml.rels><?xml version="1.0" encoding="UTF-8" standalone="yes"?>
<Relationships xmlns="http://schemas.openxmlformats.org/package/2006/relationships"><Relationship Id="rId3" Type="http://schemas.openxmlformats.org/officeDocument/2006/relationships/tags" Target="../tags/tag349.xml"/><Relationship Id="rId2" Type="http://schemas.openxmlformats.org/officeDocument/2006/relationships/tags" Target="../tags/tag348.xml"/><Relationship Id="rId1" Type="http://schemas.openxmlformats.org/officeDocument/2006/relationships/themeOverride" Target="../theme/themeOverride77.xml"/><Relationship Id="rId6" Type="http://schemas.openxmlformats.org/officeDocument/2006/relationships/image" Target="../media/image4.jpeg"/><Relationship Id="rId5" Type="http://schemas.openxmlformats.org/officeDocument/2006/relationships/notesSlide" Target="../notesSlides/notesSlide48.xml"/><Relationship Id="rId4"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51.xml"/><Relationship Id="rId1" Type="http://schemas.openxmlformats.org/officeDocument/2006/relationships/tags" Target="../tags/tag350.xml"/><Relationship Id="rId4" Type="http://schemas.openxmlformats.org/officeDocument/2006/relationships/image" Target="../media/image4.jpeg"/></Relationships>
</file>

<file path=ppt/slides/_rels/slide98.xml.rels><?xml version="1.0" encoding="UTF-8" standalone="yes"?>
<Relationships xmlns="http://schemas.openxmlformats.org/package/2006/relationships"><Relationship Id="rId3" Type="http://schemas.openxmlformats.org/officeDocument/2006/relationships/tags" Target="../tags/tag353.xml"/><Relationship Id="rId2" Type="http://schemas.openxmlformats.org/officeDocument/2006/relationships/tags" Target="../tags/tag352.xml"/><Relationship Id="rId1" Type="http://schemas.openxmlformats.org/officeDocument/2006/relationships/themeOverride" Target="../theme/themeOverride78.xml"/><Relationship Id="rId6" Type="http://schemas.openxmlformats.org/officeDocument/2006/relationships/image" Target="../media/image4.jpeg"/><Relationship Id="rId5" Type="http://schemas.openxmlformats.org/officeDocument/2006/relationships/slideLayout" Target="../slideLayouts/slideLayout2.xml"/><Relationship Id="rId4" Type="http://schemas.openxmlformats.org/officeDocument/2006/relationships/tags" Target="../tags/tag354.xml"/></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56.xml"/><Relationship Id="rId1" Type="http://schemas.openxmlformats.org/officeDocument/2006/relationships/tags" Target="../tags/tag355.xml"/><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14" name="文本框 13"/>
          <p:cNvSpPr txBox="1"/>
          <p:nvPr/>
        </p:nvSpPr>
        <p:spPr>
          <a:xfrm>
            <a:off x="1189990" y="4371340"/>
            <a:ext cx="5756275" cy="491490"/>
          </a:xfrm>
          <a:prstGeom prst="rect">
            <a:avLst/>
          </a:prstGeom>
          <a:noFill/>
          <a:ln w="0" cmpd="sng">
            <a:noFill/>
            <a:prstDash val="solid"/>
          </a:ln>
          <a:effectLst>
            <a:outerShdw blurRad="63500" sx="102000" sy="102000" algn="ctr" rotWithShape="0">
              <a:prstClr val="black">
                <a:alpha val="40000"/>
              </a:prstClr>
            </a:outerShdw>
          </a:effectLst>
        </p:spPr>
        <p:txBody>
          <a:bodyPr wrap="square" rtlCol="0">
            <a:spAutoFit/>
          </a:bodyPr>
          <a:lstStyle/>
          <a:p>
            <a:pPr algn="ctr"/>
            <a:r>
              <a:rPr lang="zh-CN" sz="2600" kern="0" spc="400">
                <a:ln>
                  <a:noFill/>
                </a:ln>
                <a:solidFill>
                  <a:schemeClr val="tx1"/>
                </a:solidFill>
                <a:effectLst/>
                <a:uFillTx/>
                <a:latin typeface="黑体" panose="02010609060101010101" pitchFamily="49" charset="-122"/>
                <a:ea typeface="黑体" panose="02010609060101010101" pitchFamily="49" charset="-122"/>
                <a:sym typeface="+mn-ea"/>
              </a:rPr>
              <a:t>第一章</a:t>
            </a:r>
            <a:r>
              <a:rPr lang="en-US" altLang="zh-CN" sz="2600" kern="0" spc="400">
                <a:ln>
                  <a:noFill/>
                </a:ln>
                <a:solidFill>
                  <a:schemeClr val="tx1"/>
                </a:solidFill>
                <a:effectLst/>
                <a:uFillTx/>
                <a:latin typeface="黑体" panose="02010609060101010101" pitchFamily="49" charset="-122"/>
                <a:ea typeface="黑体" panose="02010609060101010101" pitchFamily="49" charset="-122"/>
                <a:sym typeface="+mn-ea"/>
              </a:rPr>
              <a:t> </a:t>
            </a:r>
            <a:r>
              <a:rPr lang="zh-CN" sz="2600" kern="0" spc="400">
                <a:ln>
                  <a:noFill/>
                </a:ln>
                <a:solidFill>
                  <a:schemeClr val="tx1"/>
                </a:solidFill>
                <a:effectLst/>
                <a:uFillTx/>
                <a:latin typeface="黑体" panose="02010609060101010101" pitchFamily="49" charset="-122"/>
                <a:ea typeface="黑体" panose="02010609060101010101" pitchFamily="49" charset="-122"/>
                <a:sym typeface="+mn-ea"/>
              </a:rPr>
              <a:t>世界的物质性及发展规律</a:t>
            </a:r>
            <a:endParaRPr lang="zh-CN" altLang="en-US" kern="0" spc="400">
              <a:ln>
                <a:noFill/>
              </a:ln>
              <a:solidFill>
                <a:srgbClr val="9B2325"/>
              </a:solidFill>
              <a:effectLst/>
              <a:uFillTx/>
              <a:latin typeface="黑体" panose="02010609060101010101" pitchFamily="49" charset="-122"/>
              <a:ea typeface="黑体" panose="02010609060101010101" pitchFamily="49" charset="-122"/>
              <a:sym typeface="+mn-ea"/>
            </a:endParaRPr>
          </a:p>
        </p:txBody>
      </p:sp>
      <p:sp>
        <p:nvSpPr>
          <p:cNvPr id="34" name="椭圆 33"/>
          <p:cNvSpPr/>
          <p:nvPr/>
        </p:nvSpPr>
        <p:spPr>
          <a:xfrm>
            <a:off x="271145" y="6245225"/>
            <a:ext cx="290195" cy="290195"/>
          </a:xfrm>
          <a:prstGeom prst="ellipse">
            <a:avLst/>
          </a:prstGeom>
          <a:solidFill>
            <a:srgbClr val="F7DFBB">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77" name="直接连接符 76"/>
          <p:cNvCxnSpPr/>
          <p:nvPr/>
        </p:nvCxnSpPr>
        <p:spPr>
          <a:xfrm>
            <a:off x="567690" y="6398260"/>
            <a:ext cx="4953000" cy="21590"/>
          </a:xfrm>
          <a:prstGeom prst="line">
            <a:avLst/>
          </a:prstGeom>
          <a:ln w="9525">
            <a:solidFill>
              <a:srgbClr val="755D3B">
                <a:alpha val="42000"/>
              </a:srgbClr>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450215" y="1682115"/>
            <a:ext cx="45720" cy="3474720"/>
            <a:chOff x="774700" y="3790950"/>
            <a:chExt cx="45719" cy="3474719"/>
          </a:xfrm>
          <a:solidFill>
            <a:srgbClr val="F7DFBB"/>
          </a:solidFill>
        </p:grpSpPr>
        <p:sp>
          <p:nvSpPr>
            <p:cNvPr id="18" name="椭圆 17"/>
            <p:cNvSpPr/>
            <p:nvPr/>
          </p:nvSpPr>
          <p:spPr>
            <a:xfrm>
              <a:off x="774700" y="3790950"/>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774700" y="4362450"/>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774700" y="4933950"/>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774700" y="5505450"/>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774700" y="6076950"/>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74700" y="6648450"/>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774700" y="7219950"/>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5575300" y="6223635"/>
            <a:ext cx="1527175" cy="368300"/>
          </a:xfrm>
          <a:prstGeom prst="rect">
            <a:avLst/>
          </a:prstGeom>
          <a:noFill/>
        </p:spPr>
        <p:txBody>
          <a:bodyPr wrap="square" rtlCol="0">
            <a:spAutoFit/>
          </a:bodyPr>
          <a:lstStyle/>
          <a:p>
            <a:r>
              <a:rPr lang="en-US" altLang="zh-CN" b="1">
                <a:solidFill>
                  <a:srgbClr val="6E5737"/>
                </a:solidFill>
                <a:latin typeface="黑体" panose="02010609060101010101" pitchFamily="49" charset="-122"/>
                <a:ea typeface="黑体" panose="02010609060101010101" pitchFamily="49" charset="-122"/>
                <a:cs typeface="黑体" panose="02010609060101010101" pitchFamily="49" charset="-122"/>
              </a:rPr>
              <a:t>2021</a:t>
            </a:r>
            <a:r>
              <a:rPr lang="zh-CN" altLang="en-US" b="1">
                <a:solidFill>
                  <a:srgbClr val="6E5737"/>
                </a:solidFill>
                <a:latin typeface="黑体" panose="02010609060101010101" pitchFamily="49" charset="-122"/>
                <a:ea typeface="黑体" panose="02010609060101010101" pitchFamily="49" charset="-122"/>
                <a:cs typeface="黑体" panose="02010609060101010101" pitchFamily="49" charset="-122"/>
              </a:rPr>
              <a:t>年版</a:t>
            </a:r>
          </a:p>
        </p:txBody>
      </p:sp>
      <p:cxnSp>
        <p:nvCxnSpPr>
          <p:cNvPr id="8" name="直接连接符 7"/>
          <p:cNvCxnSpPr/>
          <p:nvPr/>
        </p:nvCxnSpPr>
        <p:spPr>
          <a:xfrm flipV="1">
            <a:off x="6643370" y="6398260"/>
            <a:ext cx="357505" cy="1270"/>
          </a:xfrm>
          <a:prstGeom prst="line">
            <a:avLst/>
          </a:prstGeom>
          <a:ln w="9525">
            <a:solidFill>
              <a:srgbClr val="755D3B">
                <a:alpha val="42000"/>
              </a:srgbClr>
            </a:solidFill>
          </a:ln>
        </p:spPr>
        <p:style>
          <a:lnRef idx="1">
            <a:schemeClr val="accent1"/>
          </a:lnRef>
          <a:fillRef idx="0">
            <a:schemeClr val="accent1"/>
          </a:fillRef>
          <a:effectRef idx="0">
            <a:schemeClr val="accent1"/>
          </a:effectRef>
          <a:fontRef idx="minor">
            <a:schemeClr val="tx1"/>
          </a:fontRef>
        </p:style>
      </p:cxnSp>
      <p:grpSp>
        <p:nvGrpSpPr>
          <p:cNvPr id="95" name="组合 94"/>
          <p:cNvGrpSpPr/>
          <p:nvPr/>
        </p:nvGrpSpPr>
        <p:grpSpPr>
          <a:xfrm>
            <a:off x="429260" y="230505"/>
            <a:ext cx="652780" cy="298450"/>
            <a:chOff x="5326744" y="217714"/>
            <a:chExt cx="653052" cy="415699"/>
          </a:xfrm>
          <a:solidFill>
            <a:srgbClr val="F7DFBB">
              <a:alpha val="58000"/>
            </a:srgbClr>
          </a:solidFill>
        </p:grpSpPr>
        <p:sp>
          <p:nvSpPr>
            <p:cNvPr id="96" name="矩形: 圆角 51"/>
            <p:cNvSpPr/>
            <p:nvPr/>
          </p:nvSpPr>
          <p:spPr>
            <a:xfrm rot="2110071">
              <a:off x="5326744" y="217714"/>
              <a:ext cx="73932" cy="4156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圆角 52"/>
            <p:cNvSpPr/>
            <p:nvPr/>
          </p:nvSpPr>
          <p:spPr>
            <a:xfrm rot="2110071">
              <a:off x="5471524" y="217714"/>
              <a:ext cx="73932" cy="4156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圆角 53"/>
            <p:cNvSpPr/>
            <p:nvPr/>
          </p:nvSpPr>
          <p:spPr>
            <a:xfrm rot="2110071">
              <a:off x="5616304" y="217714"/>
              <a:ext cx="73932" cy="4156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圆角 54"/>
            <p:cNvSpPr/>
            <p:nvPr/>
          </p:nvSpPr>
          <p:spPr>
            <a:xfrm rot="2110071">
              <a:off x="5761084" y="217714"/>
              <a:ext cx="73932" cy="4156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圆角 55"/>
            <p:cNvSpPr/>
            <p:nvPr/>
          </p:nvSpPr>
          <p:spPr>
            <a:xfrm rot="2110071">
              <a:off x="5905864" y="217714"/>
              <a:ext cx="73932" cy="4156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descr="标题3"/>
          <p:cNvPicPr>
            <a:picLocks noChangeAspect="1"/>
          </p:cNvPicPr>
          <p:nvPr/>
        </p:nvPicPr>
        <p:blipFill>
          <a:blip r:embed="rId4"/>
          <a:stretch>
            <a:fillRect/>
          </a:stretch>
        </p:blipFill>
        <p:spPr>
          <a:xfrm>
            <a:off x="1492250" y="2244090"/>
            <a:ext cx="5151120" cy="2127250"/>
          </a:xfrm>
          <a:prstGeom prst="rect">
            <a:avLst/>
          </a:prstGeom>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508000" y="307975"/>
            <a:ext cx="6116320" cy="548640"/>
            <a:chOff x="800" y="485"/>
            <a:chExt cx="9632" cy="864"/>
          </a:xfrm>
        </p:grpSpPr>
        <p:sp>
          <p:nvSpPr>
            <p:cNvPr id="5" name="文本框 4"/>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一、</a:t>
              </a:r>
              <a:r>
                <a:rPr lang="zh-CN" altLang="en-US" sz="2800" b="1">
                  <a:solidFill>
                    <a:srgbClr val="755D3B"/>
                  </a:solidFill>
                  <a:effectLst/>
                  <a:latin typeface="黑体" panose="02010609060101010101" pitchFamily="49" charset="-122"/>
                  <a:ea typeface="黑体" panose="02010609060101010101" pitchFamily="49" charset="-122"/>
                </a:rPr>
                <a:t>世界多样性与物质统一性</a:t>
              </a:r>
            </a:p>
          </p:txBody>
        </p:sp>
        <p:sp>
          <p:nvSpPr>
            <p:cNvPr id="14" name="任意多边形 1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808" y="672"/>
              <a:ext cx="659" cy="507"/>
              <a:chOff x="1140" y="743"/>
              <a:chExt cx="567" cy="436"/>
            </a:xfrm>
            <a:effectLst/>
          </p:grpSpPr>
          <p:sp>
            <p:nvSpPr>
              <p:cNvPr id="18" name="矩形 17"/>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19" name="矩形 18"/>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 name="组合 10"/>
          <p:cNvGrpSpPr/>
          <p:nvPr/>
        </p:nvGrpSpPr>
        <p:grpSpPr>
          <a:xfrm>
            <a:off x="1058545" y="1019810"/>
            <a:ext cx="5152390" cy="491490"/>
            <a:chOff x="1493" y="1541"/>
            <a:chExt cx="8114" cy="774"/>
          </a:xfrm>
        </p:grpSpPr>
        <p:sp>
          <p:nvSpPr>
            <p:cNvPr id="4" name="文本框 3"/>
            <p:cNvSpPr txBox="1"/>
            <p:nvPr/>
          </p:nvSpPr>
          <p:spPr>
            <a:xfrm>
              <a:off x="1780" y="1541"/>
              <a:ext cx="7827"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1.</a:t>
              </a:r>
              <a:r>
                <a:rPr lang="zh-CN" altLang="en-US" sz="2600">
                  <a:solidFill>
                    <a:schemeClr val="tx1"/>
                  </a:solidFill>
                  <a:effectLst/>
                  <a:latin typeface="黑体" panose="02010609060101010101" pitchFamily="49" charset="-122"/>
                  <a:ea typeface="黑体" panose="02010609060101010101" pitchFamily="49" charset="-122"/>
                  <a:sym typeface="+mn-ea"/>
                </a:rPr>
                <a:t>物质及其存在方式</a:t>
              </a:r>
            </a:p>
          </p:txBody>
        </p:sp>
        <p:sp>
          <p:nvSpPr>
            <p:cNvPr id="16" name="矩形 15"/>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
        <p:nvSpPr>
          <p:cNvPr id="29" name="文本框 28"/>
          <p:cNvSpPr txBox="1"/>
          <p:nvPr/>
        </p:nvSpPr>
        <p:spPr>
          <a:xfrm>
            <a:off x="1189990" y="1692275"/>
            <a:ext cx="3230880" cy="460375"/>
          </a:xfrm>
          <a:prstGeom prst="rect">
            <a:avLst/>
          </a:prstGeom>
          <a:noFill/>
        </p:spPr>
        <p:txBody>
          <a:bodyPr wrap="none" rtlCol="0">
            <a:spAutoFit/>
          </a:bodyPr>
          <a:lstStyle/>
          <a:p>
            <a:r>
              <a:rPr lang="zh-CN" altLang="en-US" sz="2400">
                <a:latin typeface="黑体" panose="02010609060101010101" pitchFamily="49" charset="-122"/>
                <a:ea typeface="黑体" panose="02010609060101010101" pitchFamily="49" charset="-122"/>
              </a:rPr>
              <a:t>（一）哲学的物质范畴</a:t>
            </a:r>
          </a:p>
        </p:txBody>
      </p:sp>
      <p:sp>
        <p:nvSpPr>
          <p:cNvPr id="7" name="文本框 6"/>
          <p:cNvSpPr txBox="1"/>
          <p:nvPr/>
        </p:nvSpPr>
        <p:spPr>
          <a:xfrm>
            <a:off x="1557655" y="2788920"/>
            <a:ext cx="9295130" cy="2306955"/>
          </a:xfrm>
          <a:prstGeom prst="rect">
            <a:avLst/>
          </a:prstGeom>
          <a:noFill/>
        </p:spPr>
        <p:txBody>
          <a:bodyPr wrap="square" rtlCol="0">
            <a:spAutoFit/>
          </a:bodyPr>
          <a:lstStyle/>
          <a:p>
            <a:pPr lvl="0" indent="504190" algn="l">
              <a:lnSpc>
                <a:spcPct val="150000"/>
              </a:lnSpc>
              <a:buClrTx/>
              <a:buSzTx/>
              <a:buFontTx/>
            </a:pPr>
            <a:r>
              <a:rPr lang="zh-CN" sz="2400" dirty="0">
                <a:latin typeface="黑体" panose="02010609060101010101" pitchFamily="49" charset="-122"/>
                <a:ea typeface="黑体" panose="02010609060101010101" pitchFamily="49" charset="-122"/>
                <a:cs typeface="黑体" panose="02010609060101010101" pitchFamily="49" charset="-122"/>
                <a:sym typeface="+mn-ea"/>
              </a:rPr>
              <a:t>世界是物质的世界，对物质的正确理解是我们认识和把握世界本质和规律的前提。一切唯物主义哲学都是从这一前提出发，把物质范畴作为自己的理论基石。从古到今，唯物主义对物质的理解，经历了从朴素到科学、从片面到比较全面的过程。</a:t>
            </a: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rotWithShape="1">
          <a:blip r:embed="rId6"/>
          <a:stretch>
            <a:fillRect/>
          </a:stretch>
        </a:blipFill>
        <a:effectLst/>
      </p:bgPr>
    </p:bg>
    <p:spTree>
      <p:nvGrpSpPr>
        <p:cNvPr id="1" name=""/>
        <p:cNvGrpSpPr/>
        <p:nvPr/>
      </p:nvGrpSpPr>
      <p:grpSpPr>
        <a:xfrm>
          <a:off x="0" y="0"/>
          <a:ext cx="0" cy="0"/>
          <a:chOff x="0" y="0"/>
          <a:chExt cx="0" cy="0"/>
        </a:xfrm>
      </p:grpSpPr>
      <p:sp>
        <p:nvSpPr>
          <p:cNvPr id="6" name="文本框 5"/>
          <p:cNvSpPr txBox="1"/>
          <p:nvPr>
            <p:custDataLst>
              <p:tags r:id="rId3"/>
            </p:custDataLst>
          </p:nvPr>
        </p:nvSpPr>
        <p:spPr>
          <a:xfrm>
            <a:off x="1118870" y="2614930"/>
            <a:ext cx="10060940" cy="2306955"/>
          </a:xfrm>
          <a:prstGeom prst="rect">
            <a:avLst/>
          </a:prstGeom>
          <a:noFill/>
        </p:spPr>
        <p:txBody>
          <a:bodyPr wrap="square" lIns="91440" tIns="45720" rIns="9144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609600" algn="l">
              <a:lnSpc>
                <a:spcPct val="150000"/>
              </a:lnSpc>
              <a:buClrTx/>
              <a:buSzTx/>
              <a:buFontTx/>
              <a:extLst>
                <a:ext uri="{35155182-B16C-46BC-9424-99874614C6A1}">
                  <wpsdc:indentchars xmlns:wpsdc="http://www.wps.cn/officeDocument/2017/drawingmlCustomData" xmlns="" val="200" checksum="4158780845"/>
                </a:ext>
              </a:extLst>
            </a:pP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正确把握本质和现象的关系对于我们的认识活动和科学研究具有重要作用。科学的任务就在于准确辨别真象和假象，透过现象把握本质，为此需要掌握大量的现象，进而通过技术手段和理论分析去粗取精、去伪存真、由此及彼、由表及里，不断深化对事物的认识。</a:t>
            </a:r>
          </a:p>
        </p:txBody>
      </p:sp>
      <p:grpSp>
        <p:nvGrpSpPr>
          <p:cNvPr id="7" name="组合 6"/>
          <p:cNvGrpSpPr/>
          <p:nvPr/>
        </p:nvGrpSpPr>
        <p:grpSpPr>
          <a:xfrm>
            <a:off x="508000" y="307975"/>
            <a:ext cx="6116320" cy="548640"/>
            <a:chOff x="800" y="485"/>
            <a:chExt cx="9632" cy="864"/>
          </a:xfrm>
        </p:grpSpPr>
        <p:sp>
          <p:nvSpPr>
            <p:cNvPr id="9" name="文本框 8"/>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二、</a:t>
              </a:r>
              <a:r>
                <a:rPr lang="zh-CN" altLang="en-US" sz="2800" b="1">
                  <a:solidFill>
                    <a:srgbClr val="755D3B"/>
                  </a:solidFill>
                  <a:effectLst/>
                  <a:latin typeface="黑体" panose="02010609060101010101" pitchFamily="49" charset="-122"/>
                  <a:ea typeface="黑体" panose="02010609060101010101" pitchFamily="49" charset="-122"/>
                </a:rPr>
                <a:t>事物的普遍联系和变化发展</a:t>
              </a:r>
            </a:p>
          </p:txBody>
        </p:sp>
        <p:sp>
          <p:nvSpPr>
            <p:cNvPr id="24" name="任意多边形 2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808" y="672"/>
              <a:ext cx="659" cy="507"/>
              <a:chOff x="1140" y="743"/>
              <a:chExt cx="567" cy="436"/>
            </a:xfrm>
            <a:effectLst/>
          </p:grpSpPr>
          <p:sp>
            <p:nvSpPr>
              <p:cNvPr id="26" name="矩形 25"/>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27" name="矩形 26"/>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8" name="组合 27"/>
          <p:cNvGrpSpPr/>
          <p:nvPr/>
        </p:nvGrpSpPr>
        <p:grpSpPr>
          <a:xfrm>
            <a:off x="1058545" y="1019810"/>
            <a:ext cx="6345555" cy="491490"/>
            <a:chOff x="1493" y="1541"/>
            <a:chExt cx="9993" cy="774"/>
          </a:xfrm>
        </p:grpSpPr>
        <p:sp>
          <p:nvSpPr>
            <p:cNvPr id="29" name="文本框 28"/>
            <p:cNvSpPr txBox="1"/>
            <p:nvPr/>
          </p:nvSpPr>
          <p:spPr>
            <a:xfrm>
              <a:off x="1780" y="1541"/>
              <a:ext cx="9706"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4.</a:t>
              </a:r>
              <a:r>
                <a:rPr lang="zh-CN" altLang="en-US" sz="2600">
                  <a:solidFill>
                    <a:schemeClr val="tx1"/>
                  </a:solidFill>
                  <a:effectLst/>
                  <a:latin typeface="黑体" panose="02010609060101010101" pitchFamily="49" charset="-122"/>
                  <a:ea typeface="黑体" panose="02010609060101010101" pitchFamily="49" charset="-122"/>
                  <a:sym typeface="+mn-ea"/>
                </a:rPr>
                <a:t>联系和发展的基本环节</a:t>
              </a:r>
            </a:p>
          </p:txBody>
        </p:sp>
        <p:sp>
          <p:nvSpPr>
            <p:cNvPr id="30" name="矩形 29"/>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
        <p:nvSpPr>
          <p:cNvPr id="31" name="文本框 30"/>
          <p:cNvSpPr txBox="1"/>
          <p:nvPr/>
        </p:nvSpPr>
        <p:spPr>
          <a:xfrm>
            <a:off x="1189990" y="1692275"/>
            <a:ext cx="2621280" cy="460375"/>
          </a:xfrm>
          <a:prstGeom prst="rect">
            <a:avLst/>
          </a:prstGeom>
          <a:noFill/>
        </p:spPr>
        <p:txBody>
          <a:bodyPr wrap="none" rtlCol="0">
            <a:spAutoFit/>
          </a:bodyPr>
          <a:lstStyle/>
          <a:p>
            <a:r>
              <a:rPr lang="zh-CN" altLang="en-US" sz="2400">
                <a:latin typeface="黑体" panose="02010609060101010101" pitchFamily="49" charset="-122"/>
                <a:ea typeface="黑体" panose="02010609060101010101" pitchFamily="49" charset="-122"/>
              </a:rPr>
              <a:t>（二）本质与现象</a:t>
            </a:r>
          </a:p>
        </p:txBody>
      </p:sp>
      <p:sp>
        <p:nvSpPr>
          <p:cNvPr id="8" name="图形 2"/>
          <p:cNvSpPr/>
          <p:nvPr>
            <p:custDataLst>
              <p:tags r:id="rId4"/>
            </p:custDataLst>
          </p:nvPr>
        </p:nvSpPr>
        <p:spPr>
          <a:xfrm>
            <a:off x="433953" y="5532895"/>
            <a:ext cx="11758049" cy="1325106"/>
          </a:xfrm>
          <a:custGeom>
            <a:avLst/>
            <a:gdLst>
              <a:gd name="connsiteX0" fmla="*/ 0 w 7629275"/>
              <a:gd name="connsiteY0" fmla="*/ 2145151 h 2145151"/>
              <a:gd name="connsiteX1" fmla="*/ 7629276 w 7629275"/>
              <a:gd name="connsiteY1" fmla="*/ 2145151 h 2145151"/>
              <a:gd name="connsiteX2" fmla="*/ 7629276 w 7629275"/>
              <a:gd name="connsiteY2" fmla="*/ 0 h 2145151"/>
              <a:gd name="connsiteX3" fmla="*/ 5278937 w 7629275"/>
              <a:gd name="connsiteY3" fmla="*/ 746140 h 2145151"/>
              <a:gd name="connsiteX4" fmla="*/ 0 w 7629275"/>
              <a:gd name="connsiteY4" fmla="*/ 2145151 h 214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9275" h="2145151">
                <a:moveTo>
                  <a:pt x="0" y="2145151"/>
                </a:moveTo>
                <a:lnTo>
                  <a:pt x="7629276" y="2145151"/>
                </a:lnTo>
                <a:lnTo>
                  <a:pt x="7629276" y="0"/>
                </a:lnTo>
                <a:cubicBezTo>
                  <a:pt x="7629276" y="0"/>
                  <a:pt x="6360839" y="652872"/>
                  <a:pt x="5278937" y="746140"/>
                </a:cubicBezTo>
                <a:cubicBezTo>
                  <a:pt x="4197035" y="839407"/>
                  <a:pt x="1772081" y="671526"/>
                  <a:pt x="0" y="2145151"/>
                </a:cubicBezTo>
                <a:close/>
              </a:path>
            </a:pathLst>
          </a:custGeom>
          <a:solidFill>
            <a:schemeClr val="accent4">
              <a:lumMod val="20000"/>
              <a:lumOff val="80000"/>
            </a:schemeClr>
          </a:solidFill>
          <a:ln w="18631" cap="flat">
            <a:noFill/>
            <a:prstDash val="solid"/>
            <a:miter/>
          </a:ln>
        </p:spPr>
        <p:txBody>
          <a:bodyPr rtlCol="0" anchor="ctr"/>
          <a:lstStyle/>
          <a:p>
            <a:endParaRPr lang="zh-CN" altLang="en-US">
              <a:solidFill>
                <a:schemeClr val="dk1"/>
              </a:solidFill>
              <a:latin typeface="微软雅黑" panose="020B0503020204020204" charset="-122"/>
              <a:ea typeface="微软雅黑" panose="020B0503020204020204" charset="-122"/>
            </a:endParaRP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13" name="组合 12"/>
          <p:cNvGrpSpPr/>
          <p:nvPr/>
        </p:nvGrpSpPr>
        <p:grpSpPr>
          <a:xfrm>
            <a:off x="0" y="6703695"/>
            <a:ext cx="12192000" cy="154305"/>
            <a:chOff x="0" y="10557"/>
            <a:chExt cx="6802" cy="243"/>
          </a:xfrm>
        </p:grpSpPr>
        <p:sp>
          <p:nvSpPr>
            <p:cNvPr id="37" name="矩形 36"/>
            <p:cNvSpPr/>
            <p:nvPr/>
          </p:nvSpPr>
          <p:spPr>
            <a:xfrm>
              <a:off x="0" y="10680"/>
              <a:ext cx="6802" cy="120"/>
            </a:xfrm>
            <a:prstGeom prst="rect">
              <a:avLst/>
            </a:pr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p:cNvCxnSpPr/>
            <p:nvPr/>
          </p:nvCxnSpPr>
          <p:spPr>
            <a:xfrm>
              <a:off x="712" y="10557"/>
              <a:ext cx="5445" cy="10"/>
            </a:xfrm>
            <a:prstGeom prst="line">
              <a:avLst/>
            </a:prstGeom>
            <a:ln>
              <a:solidFill>
                <a:srgbClr val="456864"/>
              </a:solidFill>
              <a:prstDash val="dash"/>
            </a:ln>
          </p:spPr>
          <p:style>
            <a:lnRef idx="1">
              <a:schemeClr val="accent1"/>
            </a:lnRef>
            <a:fillRef idx="0">
              <a:schemeClr val="accent1"/>
            </a:fillRef>
            <a:effectRef idx="0">
              <a:schemeClr val="accent1"/>
            </a:effectRef>
            <a:fontRef idx="minor">
              <a:schemeClr val="tx1"/>
            </a:fontRef>
          </p:style>
        </p:cxnSp>
      </p:grpSp>
      <p:grpSp>
        <p:nvGrpSpPr>
          <p:cNvPr id="66" name="组合 65"/>
          <p:cNvGrpSpPr/>
          <p:nvPr/>
        </p:nvGrpSpPr>
        <p:grpSpPr bwMode="auto">
          <a:xfrm>
            <a:off x="10990580" y="6085205"/>
            <a:ext cx="1156335" cy="368935"/>
            <a:chOff x="914400" y="5208588"/>
            <a:chExt cx="3076575" cy="982662"/>
          </a:xfrm>
        </p:grpSpPr>
        <p:cxnSp>
          <p:nvCxnSpPr>
            <p:cNvPr id="67" name="直接连接符 96"/>
            <p:cNvCxnSpPr>
              <a:cxnSpLocks noChangeShapeType="1"/>
            </p:cNvCxnSpPr>
            <p:nvPr/>
          </p:nvCxnSpPr>
          <p:spPr bwMode="auto">
            <a:xfrm flipH="1" flipV="1">
              <a:off x="914400" y="5900738"/>
              <a:ext cx="3076575" cy="0"/>
            </a:xfrm>
            <a:prstGeom prst="line">
              <a:avLst/>
            </a:prstGeom>
            <a:noFill/>
            <a:ln w="19050" algn="ctr">
              <a:solidFill>
                <a:srgbClr val="F7DFBB"/>
              </a:solidFill>
              <a:prstDash val="sysDash"/>
              <a:miter lim="800000"/>
            </a:ln>
            <a:extLst>
              <a:ext uri="{909E8E84-426E-40DD-AFC4-6F175D3DCCD1}">
                <a14:hiddenFill xmlns:a14="http://schemas.microsoft.com/office/drawing/2010/main">
                  <a:noFill/>
                </a14:hiddenFill>
              </a:ext>
            </a:extLst>
          </p:spPr>
        </p:cxnSp>
        <p:cxnSp>
          <p:nvCxnSpPr>
            <p:cNvPr id="68" name="直接连接符 97"/>
            <p:cNvCxnSpPr>
              <a:cxnSpLocks noChangeShapeType="1"/>
            </p:cNvCxnSpPr>
            <p:nvPr/>
          </p:nvCxnSpPr>
          <p:spPr bwMode="auto">
            <a:xfrm flipH="1" flipV="1">
              <a:off x="3660775" y="5208588"/>
              <a:ext cx="0" cy="982662"/>
            </a:xfrm>
            <a:prstGeom prst="line">
              <a:avLst/>
            </a:prstGeom>
            <a:noFill/>
            <a:ln w="19050" algn="ctr">
              <a:solidFill>
                <a:srgbClr val="F7DFBB"/>
              </a:solidFill>
              <a:prstDash val="sysDash"/>
              <a:miter lim="800000"/>
            </a:ln>
            <a:extLst>
              <a:ext uri="{909E8E84-426E-40DD-AFC4-6F175D3DCCD1}">
                <a14:hiddenFill xmlns:a14="http://schemas.microsoft.com/office/drawing/2010/main">
                  <a:noFill/>
                </a14:hiddenFill>
              </a:ext>
            </a:extLst>
          </p:spPr>
        </p:cxnSp>
        <p:cxnSp>
          <p:nvCxnSpPr>
            <p:cNvPr id="69" name="直接连接符 98"/>
            <p:cNvCxnSpPr>
              <a:cxnSpLocks noChangeShapeType="1"/>
            </p:cNvCxnSpPr>
            <p:nvPr/>
          </p:nvCxnSpPr>
          <p:spPr bwMode="auto">
            <a:xfrm flipH="1" flipV="1">
              <a:off x="3984625" y="5900738"/>
              <a:ext cx="0" cy="290512"/>
            </a:xfrm>
            <a:prstGeom prst="line">
              <a:avLst/>
            </a:prstGeom>
            <a:noFill/>
            <a:ln w="19050" algn="ctr">
              <a:solidFill>
                <a:srgbClr val="F7DFBB"/>
              </a:solidFill>
              <a:miter lim="800000"/>
            </a:ln>
            <a:extLst>
              <a:ext uri="{909E8E84-426E-40DD-AFC4-6F175D3DCCD1}">
                <a14:hiddenFill xmlns:a14="http://schemas.microsoft.com/office/drawing/2010/main">
                  <a:noFill/>
                </a14:hiddenFill>
              </a:ext>
            </a:extLst>
          </p:spPr>
        </p:cxnSp>
        <p:cxnSp>
          <p:nvCxnSpPr>
            <p:cNvPr id="70" name="直接连接符 99"/>
            <p:cNvCxnSpPr>
              <a:cxnSpLocks noChangeShapeType="1"/>
            </p:cNvCxnSpPr>
            <p:nvPr/>
          </p:nvCxnSpPr>
          <p:spPr bwMode="auto">
            <a:xfrm flipH="1" flipV="1">
              <a:off x="3660775" y="6191250"/>
              <a:ext cx="330200" cy="0"/>
            </a:xfrm>
            <a:prstGeom prst="line">
              <a:avLst/>
            </a:prstGeom>
            <a:noFill/>
            <a:ln w="19050" algn="ctr">
              <a:solidFill>
                <a:srgbClr val="F7DFBB"/>
              </a:solidFill>
              <a:miter lim="800000"/>
            </a:ln>
            <a:extLst>
              <a:ext uri="{909E8E84-426E-40DD-AFC4-6F175D3DCCD1}">
                <a14:hiddenFill xmlns:a14="http://schemas.microsoft.com/office/drawing/2010/main">
                  <a:noFill/>
                </a14:hiddenFill>
              </a:ext>
            </a:extLst>
          </p:spPr>
        </p:cxnSp>
      </p:grpSp>
      <p:grpSp>
        <p:nvGrpSpPr>
          <p:cNvPr id="2" name="组合 1"/>
          <p:cNvGrpSpPr/>
          <p:nvPr/>
        </p:nvGrpSpPr>
        <p:grpSpPr>
          <a:xfrm>
            <a:off x="441325" y="317500"/>
            <a:ext cx="6135370" cy="550545"/>
            <a:chOff x="695" y="500"/>
            <a:chExt cx="9662" cy="867"/>
          </a:xfrm>
        </p:grpSpPr>
        <p:sp>
          <p:nvSpPr>
            <p:cNvPr id="84" name="流程图: 过程 83"/>
            <p:cNvSpPr/>
            <p:nvPr/>
          </p:nvSpPr>
          <p:spPr>
            <a:xfrm>
              <a:off x="695" y="500"/>
              <a:ext cx="541" cy="776"/>
            </a:xfrm>
            <a:prstGeom prst="flowChartProcess">
              <a:avLst/>
            </a:prstGeom>
            <a:noFill/>
            <a:ln w="12700" cmpd="sng">
              <a:solidFill>
                <a:srgbClr val="45676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864" y="648"/>
              <a:ext cx="497" cy="497"/>
            </a:xfrm>
            <a:prstGeom prst="rect">
              <a:avLst/>
            </a:prstGeom>
            <a:solidFill>
              <a:srgbClr val="F7DFBB"/>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文本框 85"/>
            <p:cNvSpPr txBox="1"/>
            <p:nvPr/>
          </p:nvSpPr>
          <p:spPr>
            <a:xfrm>
              <a:off x="1571" y="545"/>
              <a:ext cx="8786" cy="822"/>
            </a:xfrm>
            <a:prstGeom prst="rect">
              <a:avLst/>
            </a:prstGeom>
            <a:noFill/>
          </p:spPr>
          <p:txBody>
            <a:bodyPr wrap="square" rtlCol="0">
              <a:spAutoFit/>
            </a:bodyPr>
            <a:lstStyle/>
            <a:p>
              <a:r>
                <a:rPr lang="zh-CN" altLang="en-US" sz="2800" b="1">
                  <a:solidFill>
                    <a:srgbClr val="6E5737"/>
                  </a:solidFill>
                  <a:latin typeface="黑体" panose="02010609060101010101" pitchFamily="49" charset="-122"/>
                  <a:ea typeface="黑体" panose="02010609060101010101" pitchFamily="49" charset="-122"/>
                </a:rPr>
                <a:t>联系和发展的基本环节</a:t>
              </a:r>
            </a:p>
          </p:txBody>
        </p:sp>
        <p:sp>
          <p:nvSpPr>
            <p:cNvPr id="87" name="任意多边形 86"/>
            <p:cNvSpPr/>
            <p:nvPr/>
          </p:nvSpPr>
          <p:spPr>
            <a:xfrm rot="5400000">
              <a:off x="5355" y="-3336"/>
              <a:ext cx="46" cy="9360"/>
            </a:xfrm>
            <a:custGeom>
              <a:avLst/>
              <a:gdLst>
                <a:gd name="connsiteX0" fmla="*/ 0 w 46"/>
                <a:gd name="connsiteY0" fmla="*/ 9313 h 9360"/>
                <a:gd name="connsiteX1" fmla="*/ 15 w 46"/>
                <a:gd name="connsiteY1" fmla="*/ 0 h 9360"/>
                <a:gd name="connsiteX2" fmla="*/ 46 w 46"/>
                <a:gd name="connsiteY2" fmla="*/ 9360 h 9360"/>
                <a:gd name="connsiteX3" fmla="*/ 0 w 46"/>
                <a:gd name="connsiteY3" fmla="*/ 9313 h 9360"/>
              </a:gdLst>
              <a:ahLst/>
              <a:cxnLst>
                <a:cxn ang="0">
                  <a:pos x="connsiteX0" y="connsiteY0"/>
                </a:cxn>
                <a:cxn ang="0">
                  <a:pos x="connsiteX1" y="connsiteY1"/>
                </a:cxn>
                <a:cxn ang="0">
                  <a:pos x="connsiteX2" y="connsiteY2"/>
                </a:cxn>
                <a:cxn ang="0">
                  <a:pos x="connsiteX3" y="connsiteY3"/>
                </a:cxn>
              </a:cxnLst>
              <a:rect l="l" t="t" r="r" b="b"/>
              <a:pathLst>
                <a:path w="46" h="9360">
                  <a:moveTo>
                    <a:pt x="0" y="9313"/>
                  </a:moveTo>
                  <a:lnTo>
                    <a:pt x="15" y="0"/>
                  </a:lnTo>
                  <a:lnTo>
                    <a:pt x="46" y="9360"/>
                  </a:lnTo>
                  <a:lnTo>
                    <a:pt x="0" y="9313"/>
                  </a:lnTo>
                  <a:close/>
                </a:path>
              </a:pathLst>
            </a:cu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441325" y="1059180"/>
            <a:ext cx="9881235" cy="645160"/>
          </a:xfrm>
          <a:prstGeom prst="rect">
            <a:avLst/>
          </a:prstGeom>
          <a:noFill/>
        </p:spPr>
        <p:txBody>
          <a:bodyPr wrap="square" lIns="91440" tIns="45720" rIns="9144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609600" algn="l">
              <a:lnSpc>
                <a:spcPct val="150000"/>
              </a:lnSpc>
              <a:buClrTx/>
              <a:buSzTx/>
              <a:buFontTx/>
              <a:extLst>
                <a:ext uri="{35155182-B16C-46BC-9424-99874614C6A1}">
                  <wpsdc:indentchars xmlns:wpsdc="http://www.wps.cn/officeDocument/2017/drawingmlCustomData" xmlns="" val="200" checksum="4158780845"/>
                </a:ext>
              </a:extLst>
            </a:pP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原因与结果是揭示事物引起和被引起关系的一对范畴。</a:t>
            </a:r>
          </a:p>
        </p:txBody>
      </p:sp>
      <p:graphicFrame>
        <p:nvGraphicFramePr>
          <p:cNvPr id="10" name="表格 9"/>
          <p:cNvGraphicFramePr>
            <a:graphicFrameLocks noGrp="1"/>
          </p:cNvGraphicFramePr>
          <p:nvPr>
            <p:custDataLst>
              <p:tags r:id="rId2"/>
            </p:custDataLst>
          </p:nvPr>
        </p:nvGraphicFramePr>
        <p:xfrm>
          <a:off x="1164590" y="1928495"/>
          <a:ext cx="9796145" cy="4481195"/>
        </p:xfrm>
        <a:graphic>
          <a:graphicData uri="http://schemas.openxmlformats.org/drawingml/2006/table">
            <a:tbl>
              <a:tblPr firstRow="1" bandRow="1">
                <a:effectLst/>
                <a:tableStyleId>{5C22544A-7EE6-4342-B048-85BDC9FD1C3A}</a:tableStyleId>
              </a:tblPr>
              <a:tblGrid>
                <a:gridCol w="1745615">
                  <a:extLst>
                    <a:ext uri="{9D8B030D-6E8A-4147-A177-3AD203B41FA5}">
                      <a16:colId xmlns:a16="http://schemas.microsoft.com/office/drawing/2014/main" val="20000"/>
                    </a:ext>
                  </a:extLst>
                </a:gridCol>
                <a:gridCol w="2142490">
                  <a:extLst>
                    <a:ext uri="{9D8B030D-6E8A-4147-A177-3AD203B41FA5}">
                      <a16:colId xmlns:a16="http://schemas.microsoft.com/office/drawing/2014/main" val="20001"/>
                    </a:ext>
                  </a:extLst>
                </a:gridCol>
                <a:gridCol w="5908040">
                  <a:extLst>
                    <a:ext uri="{9D8B030D-6E8A-4147-A177-3AD203B41FA5}">
                      <a16:colId xmlns:a16="http://schemas.microsoft.com/office/drawing/2014/main" val="20002"/>
                    </a:ext>
                  </a:extLst>
                </a:gridCol>
              </a:tblGrid>
              <a:tr h="697865">
                <a:tc>
                  <a:txBody>
                    <a:bodyPr/>
                    <a:lstStyle/>
                    <a:p>
                      <a:pPr algn="ctr" fontAlgn="base">
                        <a:spcBef>
                          <a:spcPct val="0"/>
                        </a:spcBef>
                        <a:spcAft>
                          <a:spcPct val="0"/>
                        </a:spcAft>
                        <a:defRPr/>
                      </a:pPr>
                      <a:endParaRPr lang="zh-CN" altLang="en-US" sz="24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lt"/>
                      </a:endParaRP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solidFill>
                      <a:srgbClr val="F7DFBB"/>
                    </a:solidFill>
                  </a:tcPr>
                </a:tc>
                <a:tc>
                  <a:txBody>
                    <a:bodyPr/>
                    <a:lstStyle/>
                    <a:p>
                      <a:pPr algn="ctr" fontAlgn="base">
                        <a:spcBef>
                          <a:spcPct val="0"/>
                        </a:spcBef>
                        <a:spcAft>
                          <a:spcPct val="0"/>
                        </a:spcAft>
                        <a:defRPr/>
                      </a:pPr>
                      <a:r>
                        <a:rPr lang="zh-CN" altLang="en-US" sz="24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lt"/>
                        </a:rPr>
                        <a:t>内涵</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solidFill>
                      <a:srgbClr val="F7DFBB"/>
                    </a:solidFill>
                  </a:tcPr>
                </a:tc>
                <a:tc>
                  <a:txBody>
                    <a:bodyPr/>
                    <a:lstStyle/>
                    <a:p>
                      <a:pPr algn="ctr" fontAlgn="base">
                        <a:spcBef>
                          <a:spcPct val="0"/>
                        </a:spcBef>
                        <a:spcAft>
                          <a:spcPct val="0"/>
                        </a:spcAft>
                        <a:defRPr/>
                      </a:pPr>
                      <a:r>
                        <a:rPr lang="zh-CN" altLang="en-US" sz="24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lt"/>
                        </a:rPr>
                        <a:t>关系</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solidFill>
                      <a:srgbClr val="F7DFBB"/>
                    </a:solidFill>
                  </a:tcPr>
                </a:tc>
                <a:extLst>
                  <a:ext uri="{0D108BD9-81ED-4DB2-BD59-A6C34878D82A}">
                    <a16:rowId xmlns:a16="http://schemas.microsoft.com/office/drawing/2014/main" val="10000"/>
                  </a:ext>
                </a:extLst>
              </a:tr>
              <a:tr h="163703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400" dirty="0">
                          <a:effectLst>
                            <a:innerShdw blurRad="63500" dist="50800" dir="16200000">
                              <a:prstClr val="black">
                                <a:alpha val="50000"/>
                              </a:prstClr>
                            </a:innerShdw>
                          </a:effectLst>
                          <a:latin typeface="黑体" panose="02010609060101010101" pitchFamily="49" charset="-122"/>
                          <a:ea typeface="黑体" panose="02010609060101010101" pitchFamily="49" charset="-122"/>
                        </a:rPr>
                        <a:t>原因</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tc>
                  <a:txBody>
                    <a:bodyPr/>
                    <a:lstStyle/>
                    <a:p>
                      <a:pPr algn="l" fontAlgn="auto">
                        <a:lnSpc>
                          <a:spcPct val="150000"/>
                        </a:lnSpc>
                      </a:pPr>
                      <a:r>
                        <a:rPr lang="zh-CN" altLang="en-US" sz="1800" dirty="0">
                          <a:solidFill>
                            <a:schemeClr val="tx1">
                              <a:lumMod val="75000"/>
                              <a:lumOff val="25000"/>
                            </a:schemeClr>
                          </a:solidFill>
                          <a:effectLst>
                            <a:innerShdw blurRad="63500" dist="50800" dir="16200000">
                              <a:prstClr val="black">
                                <a:alpha val="50000"/>
                              </a:prstClr>
                            </a:innerShdw>
                          </a:effectLst>
                          <a:latin typeface="楷体" panose="02010609060101010101" charset="-122"/>
                          <a:ea typeface="楷体" panose="02010609060101010101" charset="-122"/>
                          <a:cs typeface="楷体" panose="02010609060101010101" charset="-122"/>
                          <a:sym typeface="微软雅黑" panose="020B0503020204020204" charset="-122"/>
                        </a:rPr>
                        <a:t>引起某种现象的现象就是原因。</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tc rowSpan="2">
                  <a:txBody>
                    <a:bodyPr/>
                    <a:lstStyle/>
                    <a:p>
                      <a:pPr algn="l" fontAlgn="auto">
                        <a:lnSpc>
                          <a:spcPct val="150000"/>
                        </a:lnSpc>
                      </a:pPr>
                      <a:r>
                        <a:rPr lang="zh-CN" altLang="en-US" sz="1800" dirty="0">
                          <a:solidFill>
                            <a:schemeClr val="tx1">
                              <a:lumMod val="75000"/>
                              <a:lumOff val="25000"/>
                            </a:schemeClr>
                          </a:solidFill>
                          <a:effectLst>
                            <a:innerShdw blurRad="63500" dist="50800" dir="16200000">
                              <a:prstClr val="black">
                                <a:alpha val="50000"/>
                              </a:prstClr>
                            </a:innerShdw>
                          </a:effectLst>
                          <a:latin typeface="楷体" panose="02010609060101010101" charset="-122"/>
                          <a:ea typeface="楷体" panose="02010609060101010101" charset="-122"/>
                          <a:cs typeface="楷体" panose="02010609060101010101" charset="-122"/>
                          <a:sym typeface="微软雅黑" panose="020B0503020204020204" charset="-122"/>
                        </a:rPr>
                        <a:t>原因与结果是相互区别的。在一个具体的因果联系中，原因就是原因，结果就是结果，原因在前，结果在后，二者不能混淆和颠倒。</a:t>
                      </a:r>
                    </a:p>
                    <a:p>
                      <a:pPr algn="l" fontAlgn="auto">
                        <a:lnSpc>
                          <a:spcPct val="150000"/>
                        </a:lnSpc>
                      </a:pPr>
                      <a:r>
                        <a:rPr lang="zh-CN" altLang="en-US" sz="1800" dirty="0">
                          <a:solidFill>
                            <a:schemeClr val="tx1">
                              <a:lumMod val="75000"/>
                              <a:lumOff val="25000"/>
                            </a:schemeClr>
                          </a:solidFill>
                          <a:effectLst>
                            <a:innerShdw blurRad="63500" dist="50800" dir="16200000">
                              <a:prstClr val="black">
                                <a:alpha val="50000"/>
                              </a:prstClr>
                            </a:innerShdw>
                          </a:effectLst>
                          <a:latin typeface="楷体" panose="02010609060101010101" charset="-122"/>
                          <a:ea typeface="楷体" panose="02010609060101010101" charset="-122"/>
                          <a:cs typeface="楷体" panose="02010609060101010101" charset="-122"/>
                          <a:sym typeface="微软雅黑" panose="020B0503020204020204" charset="-122"/>
                        </a:rPr>
                        <a:t>原因与结果是相互依存和相互转化的。在事物因果联系的长链中，任何原因都必然引起一定的结果，没有“无果之因”；任何结果都是由一定的原因引起的，没有“无因之果”；一种现象在一种联系中是原因，在另一种联系中则可能是结果，反之亦然。</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extLst>
                  <a:ext uri="{0D108BD9-81ED-4DB2-BD59-A6C34878D82A}">
                    <a16:rowId xmlns:a16="http://schemas.microsoft.com/office/drawing/2014/main" val="10001"/>
                  </a:ext>
                </a:extLst>
              </a:tr>
              <a:tr h="21463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400" dirty="0">
                          <a:effectLst>
                            <a:innerShdw blurRad="63500" dist="50800" dir="16200000">
                              <a:prstClr val="black">
                                <a:alpha val="50000"/>
                              </a:prstClr>
                            </a:innerShdw>
                          </a:effectLst>
                          <a:latin typeface="黑体" panose="02010609060101010101" pitchFamily="49" charset="-122"/>
                          <a:ea typeface="黑体" panose="02010609060101010101" pitchFamily="49" charset="-122"/>
                        </a:rPr>
                        <a:t>结果</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tc>
                  <a:txBody>
                    <a:bodyPr/>
                    <a:lstStyle/>
                    <a:p>
                      <a:pPr marL="0" algn="l" defTabSz="914400" rtl="0" fontAlgn="auto">
                        <a:lnSpc>
                          <a:spcPct val="150000"/>
                        </a:lnSpc>
                      </a:pPr>
                      <a:r>
                        <a:rPr lang="zh-CN" altLang="en-US" sz="1800" dirty="0">
                          <a:solidFill>
                            <a:schemeClr val="tx1">
                              <a:lumMod val="75000"/>
                              <a:lumOff val="25000"/>
                            </a:schemeClr>
                          </a:solidFill>
                          <a:effectLst>
                            <a:innerShdw blurRad="63500" dist="50800" dir="16200000">
                              <a:prstClr val="black">
                                <a:alpha val="50000"/>
                              </a:prstClr>
                            </a:innerShdw>
                          </a:effectLst>
                          <a:latin typeface="楷体" panose="02010609060101010101" charset="-122"/>
                          <a:ea typeface="楷体" panose="02010609060101010101" charset="-122"/>
                          <a:cs typeface="楷体" panose="02010609060101010101" charset="-122"/>
                          <a:sym typeface="微软雅黑" panose="020B0503020204020204" charset="-122"/>
                        </a:rPr>
                        <a:t>被某种现象所引起的现象就是结果。</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tc vMerge="1">
                  <a:txBody>
                    <a:bodyPr/>
                    <a:lstStyle/>
                    <a:p>
                      <a:endParaRPr lang="zh-CN"/>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extLst>
                  <a:ext uri="{0D108BD9-81ED-4DB2-BD59-A6C34878D82A}">
                    <a16:rowId xmlns:a16="http://schemas.microsoft.com/office/drawing/2014/main" val="10002"/>
                  </a:ext>
                </a:extLst>
              </a:tr>
            </a:tbl>
          </a:graphicData>
        </a:graphic>
      </p:graphicFrame>
    </p:spTree>
    <p:custDataLst>
      <p:tags r:id="rId1"/>
    </p:custData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rotWithShape="1">
          <a:blip r:embed="rId6"/>
          <a:stretch>
            <a:fillRect/>
          </a:stretch>
        </a:blipFill>
        <a:effectLst/>
      </p:bgPr>
    </p:bg>
    <p:spTree>
      <p:nvGrpSpPr>
        <p:cNvPr id="1" name=""/>
        <p:cNvGrpSpPr/>
        <p:nvPr/>
      </p:nvGrpSpPr>
      <p:grpSpPr>
        <a:xfrm>
          <a:off x="0" y="0"/>
          <a:ext cx="0" cy="0"/>
          <a:chOff x="0" y="0"/>
          <a:chExt cx="0" cy="0"/>
        </a:xfrm>
      </p:grpSpPr>
      <p:sp>
        <p:nvSpPr>
          <p:cNvPr id="6" name="文本框 5"/>
          <p:cNvSpPr txBox="1"/>
          <p:nvPr>
            <p:custDataLst>
              <p:tags r:id="rId3"/>
            </p:custDataLst>
          </p:nvPr>
        </p:nvSpPr>
        <p:spPr>
          <a:xfrm>
            <a:off x="1118870" y="2614930"/>
            <a:ext cx="10060940" cy="1753235"/>
          </a:xfrm>
          <a:prstGeom prst="rect">
            <a:avLst/>
          </a:prstGeom>
          <a:noFill/>
        </p:spPr>
        <p:txBody>
          <a:bodyPr wrap="square" lIns="91440" tIns="45720" rIns="9144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609600" algn="l">
              <a:lnSpc>
                <a:spcPct val="150000"/>
              </a:lnSpc>
              <a:buClrTx/>
              <a:buSzTx/>
              <a:buFontTx/>
              <a:extLst>
                <a:ext uri="{35155182-B16C-46BC-9424-99874614C6A1}">
                  <wpsdc:indentchars xmlns:wpsdc="http://www.wps.cn/officeDocument/2017/drawingmlCustomData" xmlns="" val="200" checksum="4158780845"/>
                </a:ext>
              </a:extLst>
            </a:pP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原因与结果的辩证关系能够指导我们的认识和实践活动。我们只有正确把握事物的因果关系，才能通过自觉的努力，消除不利的原因，使因果关系运动朝着有利于人的发展的方向运行，从而达到我们所需要的结果。</a:t>
            </a:r>
          </a:p>
        </p:txBody>
      </p:sp>
      <p:grpSp>
        <p:nvGrpSpPr>
          <p:cNvPr id="7" name="组合 6"/>
          <p:cNvGrpSpPr/>
          <p:nvPr/>
        </p:nvGrpSpPr>
        <p:grpSpPr>
          <a:xfrm>
            <a:off x="508000" y="307975"/>
            <a:ext cx="6116320" cy="548640"/>
            <a:chOff x="800" y="485"/>
            <a:chExt cx="9632" cy="864"/>
          </a:xfrm>
        </p:grpSpPr>
        <p:sp>
          <p:nvSpPr>
            <p:cNvPr id="9" name="文本框 8"/>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二、</a:t>
              </a:r>
              <a:r>
                <a:rPr lang="zh-CN" altLang="en-US" sz="2800" b="1">
                  <a:solidFill>
                    <a:srgbClr val="755D3B"/>
                  </a:solidFill>
                  <a:effectLst/>
                  <a:latin typeface="黑体" panose="02010609060101010101" pitchFamily="49" charset="-122"/>
                  <a:ea typeface="黑体" panose="02010609060101010101" pitchFamily="49" charset="-122"/>
                </a:rPr>
                <a:t>事物的普遍联系和变化发展</a:t>
              </a:r>
            </a:p>
          </p:txBody>
        </p:sp>
        <p:sp>
          <p:nvSpPr>
            <p:cNvPr id="24" name="任意多边形 2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808" y="672"/>
              <a:ext cx="659" cy="507"/>
              <a:chOff x="1140" y="743"/>
              <a:chExt cx="567" cy="436"/>
            </a:xfrm>
            <a:effectLst/>
          </p:grpSpPr>
          <p:sp>
            <p:nvSpPr>
              <p:cNvPr id="26" name="矩形 25"/>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27" name="矩形 26"/>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8" name="组合 27"/>
          <p:cNvGrpSpPr/>
          <p:nvPr/>
        </p:nvGrpSpPr>
        <p:grpSpPr>
          <a:xfrm>
            <a:off x="1058545" y="1019810"/>
            <a:ext cx="6345555" cy="491490"/>
            <a:chOff x="1493" y="1541"/>
            <a:chExt cx="9993" cy="774"/>
          </a:xfrm>
        </p:grpSpPr>
        <p:sp>
          <p:nvSpPr>
            <p:cNvPr id="29" name="文本框 28"/>
            <p:cNvSpPr txBox="1"/>
            <p:nvPr/>
          </p:nvSpPr>
          <p:spPr>
            <a:xfrm>
              <a:off x="1780" y="1541"/>
              <a:ext cx="9706"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4.</a:t>
              </a:r>
              <a:r>
                <a:rPr lang="zh-CN" altLang="en-US" sz="2600">
                  <a:solidFill>
                    <a:schemeClr val="tx1"/>
                  </a:solidFill>
                  <a:effectLst/>
                  <a:latin typeface="黑体" panose="02010609060101010101" pitchFamily="49" charset="-122"/>
                  <a:ea typeface="黑体" panose="02010609060101010101" pitchFamily="49" charset="-122"/>
                  <a:sym typeface="+mn-ea"/>
                </a:rPr>
                <a:t>联系和发展的基本环节</a:t>
              </a:r>
            </a:p>
          </p:txBody>
        </p:sp>
        <p:sp>
          <p:nvSpPr>
            <p:cNvPr id="30" name="矩形 29"/>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
        <p:nvSpPr>
          <p:cNvPr id="31" name="文本框 30"/>
          <p:cNvSpPr txBox="1"/>
          <p:nvPr/>
        </p:nvSpPr>
        <p:spPr>
          <a:xfrm>
            <a:off x="1189990" y="1692275"/>
            <a:ext cx="2621280" cy="460375"/>
          </a:xfrm>
          <a:prstGeom prst="rect">
            <a:avLst/>
          </a:prstGeom>
          <a:noFill/>
        </p:spPr>
        <p:txBody>
          <a:bodyPr wrap="none" rtlCol="0">
            <a:spAutoFit/>
          </a:bodyPr>
          <a:lstStyle/>
          <a:p>
            <a:r>
              <a:rPr lang="zh-CN" altLang="en-US" sz="2400">
                <a:latin typeface="黑体" panose="02010609060101010101" pitchFamily="49" charset="-122"/>
                <a:ea typeface="黑体" panose="02010609060101010101" pitchFamily="49" charset="-122"/>
              </a:rPr>
              <a:t>（三）原因与结果</a:t>
            </a:r>
          </a:p>
        </p:txBody>
      </p:sp>
      <p:sp>
        <p:nvSpPr>
          <p:cNvPr id="8" name="图形 2"/>
          <p:cNvSpPr/>
          <p:nvPr>
            <p:custDataLst>
              <p:tags r:id="rId4"/>
            </p:custDataLst>
          </p:nvPr>
        </p:nvSpPr>
        <p:spPr>
          <a:xfrm>
            <a:off x="433953" y="5532895"/>
            <a:ext cx="11758049" cy="1325106"/>
          </a:xfrm>
          <a:custGeom>
            <a:avLst/>
            <a:gdLst>
              <a:gd name="connsiteX0" fmla="*/ 0 w 7629275"/>
              <a:gd name="connsiteY0" fmla="*/ 2145151 h 2145151"/>
              <a:gd name="connsiteX1" fmla="*/ 7629276 w 7629275"/>
              <a:gd name="connsiteY1" fmla="*/ 2145151 h 2145151"/>
              <a:gd name="connsiteX2" fmla="*/ 7629276 w 7629275"/>
              <a:gd name="connsiteY2" fmla="*/ 0 h 2145151"/>
              <a:gd name="connsiteX3" fmla="*/ 5278937 w 7629275"/>
              <a:gd name="connsiteY3" fmla="*/ 746140 h 2145151"/>
              <a:gd name="connsiteX4" fmla="*/ 0 w 7629275"/>
              <a:gd name="connsiteY4" fmla="*/ 2145151 h 214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9275" h="2145151">
                <a:moveTo>
                  <a:pt x="0" y="2145151"/>
                </a:moveTo>
                <a:lnTo>
                  <a:pt x="7629276" y="2145151"/>
                </a:lnTo>
                <a:lnTo>
                  <a:pt x="7629276" y="0"/>
                </a:lnTo>
                <a:cubicBezTo>
                  <a:pt x="7629276" y="0"/>
                  <a:pt x="6360839" y="652872"/>
                  <a:pt x="5278937" y="746140"/>
                </a:cubicBezTo>
                <a:cubicBezTo>
                  <a:pt x="4197035" y="839407"/>
                  <a:pt x="1772081" y="671526"/>
                  <a:pt x="0" y="2145151"/>
                </a:cubicBezTo>
                <a:close/>
              </a:path>
            </a:pathLst>
          </a:custGeom>
          <a:solidFill>
            <a:schemeClr val="accent4">
              <a:lumMod val="20000"/>
              <a:lumOff val="80000"/>
            </a:schemeClr>
          </a:solidFill>
          <a:ln w="18631" cap="flat">
            <a:noFill/>
            <a:prstDash val="solid"/>
            <a:miter/>
          </a:ln>
        </p:spPr>
        <p:txBody>
          <a:bodyPr rtlCol="0" anchor="ctr"/>
          <a:lstStyle/>
          <a:p>
            <a:endParaRPr lang="zh-CN" altLang="en-US">
              <a:solidFill>
                <a:schemeClr val="dk1"/>
              </a:solidFill>
              <a:latin typeface="微软雅黑" panose="020B0503020204020204" charset="-122"/>
              <a:ea typeface="微软雅黑" panose="020B0503020204020204" charset="-122"/>
            </a:endParaRP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13" name="组合 12"/>
          <p:cNvGrpSpPr/>
          <p:nvPr/>
        </p:nvGrpSpPr>
        <p:grpSpPr>
          <a:xfrm>
            <a:off x="0" y="6703695"/>
            <a:ext cx="12192000" cy="154305"/>
            <a:chOff x="0" y="10557"/>
            <a:chExt cx="6802" cy="243"/>
          </a:xfrm>
        </p:grpSpPr>
        <p:sp>
          <p:nvSpPr>
            <p:cNvPr id="37" name="矩形 36"/>
            <p:cNvSpPr/>
            <p:nvPr/>
          </p:nvSpPr>
          <p:spPr>
            <a:xfrm>
              <a:off x="0" y="10680"/>
              <a:ext cx="6802" cy="120"/>
            </a:xfrm>
            <a:prstGeom prst="rect">
              <a:avLst/>
            </a:pr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p:cNvCxnSpPr/>
            <p:nvPr/>
          </p:nvCxnSpPr>
          <p:spPr>
            <a:xfrm>
              <a:off x="712" y="10557"/>
              <a:ext cx="5445" cy="10"/>
            </a:xfrm>
            <a:prstGeom prst="line">
              <a:avLst/>
            </a:prstGeom>
            <a:ln>
              <a:solidFill>
                <a:srgbClr val="456864"/>
              </a:solidFill>
              <a:prstDash val="dash"/>
            </a:ln>
          </p:spPr>
          <p:style>
            <a:lnRef idx="1">
              <a:schemeClr val="accent1"/>
            </a:lnRef>
            <a:fillRef idx="0">
              <a:schemeClr val="accent1"/>
            </a:fillRef>
            <a:effectRef idx="0">
              <a:schemeClr val="accent1"/>
            </a:effectRef>
            <a:fontRef idx="minor">
              <a:schemeClr val="tx1"/>
            </a:fontRef>
          </p:style>
        </p:cxnSp>
      </p:grpSp>
      <p:grpSp>
        <p:nvGrpSpPr>
          <p:cNvPr id="66" name="组合 65"/>
          <p:cNvGrpSpPr/>
          <p:nvPr/>
        </p:nvGrpSpPr>
        <p:grpSpPr bwMode="auto">
          <a:xfrm>
            <a:off x="10990580" y="6085205"/>
            <a:ext cx="1156335" cy="368935"/>
            <a:chOff x="914400" y="5208588"/>
            <a:chExt cx="3076575" cy="982662"/>
          </a:xfrm>
        </p:grpSpPr>
        <p:cxnSp>
          <p:nvCxnSpPr>
            <p:cNvPr id="67" name="直接连接符 96"/>
            <p:cNvCxnSpPr>
              <a:cxnSpLocks noChangeShapeType="1"/>
            </p:cNvCxnSpPr>
            <p:nvPr/>
          </p:nvCxnSpPr>
          <p:spPr bwMode="auto">
            <a:xfrm flipH="1" flipV="1">
              <a:off x="914400" y="5900738"/>
              <a:ext cx="3076575" cy="0"/>
            </a:xfrm>
            <a:prstGeom prst="line">
              <a:avLst/>
            </a:prstGeom>
            <a:noFill/>
            <a:ln w="19050" algn="ctr">
              <a:solidFill>
                <a:srgbClr val="F7DFBB"/>
              </a:solidFill>
              <a:prstDash val="sysDash"/>
              <a:miter lim="800000"/>
            </a:ln>
            <a:extLst>
              <a:ext uri="{909E8E84-426E-40DD-AFC4-6F175D3DCCD1}">
                <a14:hiddenFill xmlns:a14="http://schemas.microsoft.com/office/drawing/2010/main">
                  <a:noFill/>
                </a14:hiddenFill>
              </a:ext>
            </a:extLst>
          </p:spPr>
        </p:cxnSp>
        <p:cxnSp>
          <p:nvCxnSpPr>
            <p:cNvPr id="68" name="直接连接符 97"/>
            <p:cNvCxnSpPr>
              <a:cxnSpLocks noChangeShapeType="1"/>
            </p:cNvCxnSpPr>
            <p:nvPr/>
          </p:nvCxnSpPr>
          <p:spPr bwMode="auto">
            <a:xfrm flipH="1" flipV="1">
              <a:off x="3660775" y="5208588"/>
              <a:ext cx="0" cy="982662"/>
            </a:xfrm>
            <a:prstGeom prst="line">
              <a:avLst/>
            </a:prstGeom>
            <a:noFill/>
            <a:ln w="19050" algn="ctr">
              <a:solidFill>
                <a:srgbClr val="F7DFBB"/>
              </a:solidFill>
              <a:prstDash val="sysDash"/>
              <a:miter lim="800000"/>
            </a:ln>
            <a:extLst>
              <a:ext uri="{909E8E84-426E-40DD-AFC4-6F175D3DCCD1}">
                <a14:hiddenFill xmlns:a14="http://schemas.microsoft.com/office/drawing/2010/main">
                  <a:noFill/>
                </a14:hiddenFill>
              </a:ext>
            </a:extLst>
          </p:spPr>
        </p:cxnSp>
        <p:cxnSp>
          <p:nvCxnSpPr>
            <p:cNvPr id="69" name="直接连接符 98"/>
            <p:cNvCxnSpPr>
              <a:cxnSpLocks noChangeShapeType="1"/>
            </p:cNvCxnSpPr>
            <p:nvPr/>
          </p:nvCxnSpPr>
          <p:spPr bwMode="auto">
            <a:xfrm flipH="1" flipV="1">
              <a:off x="3984625" y="5900738"/>
              <a:ext cx="0" cy="290512"/>
            </a:xfrm>
            <a:prstGeom prst="line">
              <a:avLst/>
            </a:prstGeom>
            <a:noFill/>
            <a:ln w="19050" algn="ctr">
              <a:solidFill>
                <a:srgbClr val="F7DFBB"/>
              </a:solidFill>
              <a:miter lim="800000"/>
            </a:ln>
            <a:extLst>
              <a:ext uri="{909E8E84-426E-40DD-AFC4-6F175D3DCCD1}">
                <a14:hiddenFill xmlns:a14="http://schemas.microsoft.com/office/drawing/2010/main">
                  <a:noFill/>
                </a14:hiddenFill>
              </a:ext>
            </a:extLst>
          </p:spPr>
        </p:cxnSp>
        <p:cxnSp>
          <p:nvCxnSpPr>
            <p:cNvPr id="70" name="直接连接符 99"/>
            <p:cNvCxnSpPr>
              <a:cxnSpLocks noChangeShapeType="1"/>
            </p:cNvCxnSpPr>
            <p:nvPr/>
          </p:nvCxnSpPr>
          <p:spPr bwMode="auto">
            <a:xfrm flipH="1" flipV="1">
              <a:off x="3660775" y="6191250"/>
              <a:ext cx="330200" cy="0"/>
            </a:xfrm>
            <a:prstGeom prst="line">
              <a:avLst/>
            </a:prstGeom>
            <a:noFill/>
            <a:ln w="19050" algn="ctr">
              <a:solidFill>
                <a:srgbClr val="F7DFBB"/>
              </a:solidFill>
              <a:miter lim="800000"/>
            </a:ln>
            <a:extLst>
              <a:ext uri="{909E8E84-426E-40DD-AFC4-6F175D3DCCD1}">
                <a14:hiddenFill xmlns:a14="http://schemas.microsoft.com/office/drawing/2010/main">
                  <a:noFill/>
                </a14:hiddenFill>
              </a:ext>
            </a:extLst>
          </p:spPr>
        </p:cxnSp>
      </p:grpSp>
      <p:grpSp>
        <p:nvGrpSpPr>
          <p:cNvPr id="2" name="组合 1"/>
          <p:cNvGrpSpPr/>
          <p:nvPr/>
        </p:nvGrpSpPr>
        <p:grpSpPr>
          <a:xfrm>
            <a:off x="441325" y="317500"/>
            <a:ext cx="6135370" cy="550545"/>
            <a:chOff x="695" y="500"/>
            <a:chExt cx="9662" cy="867"/>
          </a:xfrm>
        </p:grpSpPr>
        <p:sp>
          <p:nvSpPr>
            <p:cNvPr id="84" name="流程图: 过程 83"/>
            <p:cNvSpPr/>
            <p:nvPr/>
          </p:nvSpPr>
          <p:spPr>
            <a:xfrm>
              <a:off x="695" y="500"/>
              <a:ext cx="541" cy="776"/>
            </a:xfrm>
            <a:prstGeom prst="flowChartProcess">
              <a:avLst/>
            </a:prstGeom>
            <a:noFill/>
            <a:ln w="12700" cmpd="sng">
              <a:solidFill>
                <a:srgbClr val="45676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864" y="648"/>
              <a:ext cx="497" cy="497"/>
            </a:xfrm>
            <a:prstGeom prst="rect">
              <a:avLst/>
            </a:prstGeom>
            <a:solidFill>
              <a:srgbClr val="F7DFBB"/>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文本框 85"/>
            <p:cNvSpPr txBox="1"/>
            <p:nvPr/>
          </p:nvSpPr>
          <p:spPr>
            <a:xfrm>
              <a:off x="1571" y="545"/>
              <a:ext cx="8786" cy="822"/>
            </a:xfrm>
            <a:prstGeom prst="rect">
              <a:avLst/>
            </a:prstGeom>
            <a:noFill/>
          </p:spPr>
          <p:txBody>
            <a:bodyPr wrap="square" rtlCol="0">
              <a:spAutoFit/>
            </a:bodyPr>
            <a:lstStyle/>
            <a:p>
              <a:r>
                <a:rPr lang="zh-CN" altLang="en-US" sz="2800" b="1">
                  <a:solidFill>
                    <a:srgbClr val="6E5737"/>
                  </a:solidFill>
                  <a:latin typeface="黑体" panose="02010609060101010101" pitchFamily="49" charset="-122"/>
                  <a:ea typeface="黑体" panose="02010609060101010101" pitchFamily="49" charset="-122"/>
                </a:rPr>
                <a:t>联系和发展的基本环节</a:t>
              </a:r>
            </a:p>
          </p:txBody>
        </p:sp>
        <p:sp>
          <p:nvSpPr>
            <p:cNvPr id="87" name="任意多边形 86"/>
            <p:cNvSpPr/>
            <p:nvPr/>
          </p:nvSpPr>
          <p:spPr>
            <a:xfrm rot="5400000">
              <a:off x="5355" y="-3336"/>
              <a:ext cx="46" cy="9360"/>
            </a:xfrm>
            <a:custGeom>
              <a:avLst/>
              <a:gdLst>
                <a:gd name="connsiteX0" fmla="*/ 0 w 46"/>
                <a:gd name="connsiteY0" fmla="*/ 9313 h 9360"/>
                <a:gd name="connsiteX1" fmla="*/ 15 w 46"/>
                <a:gd name="connsiteY1" fmla="*/ 0 h 9360"/>
                <a:gd name="connsiteX2" fmla="*/ 46 w 46"/>
                <a:gd name="connsiteY2" fmla="*/ 9360 h 9360"/>
                <a:gd name="connsiteX3" fmla="*/ 0 w 46"/>
                <a:gd name="connsiteY3" fmla="*/ 9313 h 9360"/>
              </a:gdLst>
              <a:ahLst/>
              <a:cxnLst>
                <a:cxn ang="0">
                  <a:pos x="connsiteX0" y="connsiteY0"/>
                </a:cxn>
                <a:cxn ang="0">
                  <a:pos x="connsiteX1" y="connsiteY1"/>
                </a:cxn>
                <a:cxn ang="0">
                  <a:pos x="connsiteX2" y="connsiteY2"/>
                </a:cxn>
                <a:cxn ang="0">
                  <a:pos x="connsiteX3" y="connsiteY3"/>
                </a:cxn>
              </a:cxnLst>
              <a:rect l="l" t="t" r="r" b="b"/>
              <a:pathLst>
                <a:path w="46" h="9360">
                  <a:moveTo>
                    <a:pt x="0" y="9313"/>
                  </a:moveTo>
                  <a:lnTo>
                    <a:pt x="15" y="0"/>
                  </a:lnTo>
                  <a:lnTo>
                    <a:pt x="46" y="9360"/>
                  </a:lnTo>
                  <a:lnTo>
                    <a:pt x="0" y="9313"/>
                  </a:lnTo>
                  <a:close/>
                </a:path>
              </a:pathLst>
            </a:cu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441325" y="1059180"/>
            <a:ext cx="11168380" cy="645160"/>
          </a:xfrm>
          <a:prstGeom prst="rect">
            <a:avLst/>
          </a:prstGeom>
          <a:noFill/>
        </p:spPr>
        <p:txBody>
          <a:bodyPr wrap="square" lIns="91440" tIns="45720" rIns="9144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609600" algn="l">
              <a:lnSpc>
                <a:spcPct val="150000"/>
              </a:lnSpc>
              <a:buClrTx/>
              <a:buSzTx/>
              <a:buFontTx/>
              <a:extLst>
                <a:ext uri="{35155182-B16C-46BC-9424-99874614C6A1}">
                  <wpsdc:indentchars xmlns:wpsdc="http://www.wps.cn/officeDocument/2017/drawingmlCustomData" xmlns="" val="200" checksum="4158780845"/>
                </a:ext>
              </a:extLst>
            </a:pP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必然与偶然是揭示事物产生、发展和衰亡过程中的不同趋势的一对范畴。</a:t>
            </a:r>
          </a:p>
        </p:txBody>
      </p:sp>
      <p:graphicFrame>
        <p:nvGraphicFramePr>
          <p:cNvPr id="10" name="表格 9"/>
          <p:cNvGraphicFramePr>
            <a:graphicFrameLocks noGrp="1"/>
          </p:cNvGraphicFramePr>
          <p:nvPr>
            <p:custDataLst>
              <p:tags r:id="rId2"/>
            </p:custDataLst>
          </p:nvPr>
        </p:nvGraphicFramePr>
        <p:xfrm>
          <a:off x="1164590" y="1928495"/>
          <a:ext cx="9796145" cy="4584065"/>
        </p:xfrm>
        <a:graphic>
          <a:graphicData uri="http://schemas.openxmlformats.org/drawingml/2006/table">
            <a:tbl>
              <a:tblPr firstRow="1" bandRow="1">
                <a:effectLst/>
                <a:tableStyleId>{5C22544A-7EE6-4342-B048-85BDC9FD1C3A}</a:tableStyleId>
              </a:tblPr>
              <a:tblGrid>
                <a:gridCol w="1745615">
                  <a:extLst>
                    <a:ext uri="{9D8B030D-6E8A-4147-A177-3AD203B41FA5}">
                      <a16:colId xmlns:a16="http://schemas.microsoft.com/office/drawing/2014/main" val="20000"/>
                    </a:ext>
                  </a:extLst>
                </a:gridCol>
                <a:gridCol w="2451735">
                  <a:extLst>
                    <a:ext uri="{9D8B030D-6E8A-4147-A177-3AD203B41FA5}">
                      <a16:colId xmlns:a16="http://schemas.microsoft.com/office/drawing/2014/main" val="20001"/>
                    </a:ext>
                  </a:extLst>
                </a:gridCol>
                <a:gridCol w="5598795">
                  <a:extLst>
                    <a:ext uri="{9D8B030D-6E8A-4147-A177-3AD203B41FA5}">
                      <a16:colId xmlns:a16="http://schemas.microsoft.com/office/drawing/2014/main" val="20002"/>
                    </a:ext>
                  </a:extLst>
                </a:gridCol>
              </a:tblGrid>
              <a:tr h="697865">
                <a:tc>
                  <a:txBody>
                    <a:bodyPr/>
                    <a:lstStyle/>
                    <a:p>
                      <a:pPr algn="ctr" fontAlgn="base">
                        <a:spcBef>
                          <a:spcPct val="0"/>
                        </a:spcBef>
                        <a:spcAft>
                          <a:spcPct val="0"/>
                        </a:spcAft>
                        <a:defRPr/>
                      </a:pPr>
                      <a:endParaRPr lang="zh-CN" altLang="en-US" sz="24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lt"/>
                      </a:endParaRP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solidFill>
                      <a:srgbClr val="F7DFBB"/>
                    </a:solidFill>
                  </a:tcPr>
                </a:tc>
                <a:tc>
                  <a:txBody>
                    <a:bodyPr/>
                    <a:lstStyle/>
                    <a:p>
                      <a:pPr algn="ctr" fontAlgn="base">
                        <a:spcBef>
                          <a:spcPct val="0"/>
                        </a:spcBef>
                        <a:spcAft>
                          <a:spcPct val="0"/>
                        </a:spcAft>
                        <a:defRPr/>
                      </a:pPr>
                      <a:r>
                        <a:rPr lang="zh-CN" altLang="en-US" sz="24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lt"/>
                        </a:rPr>
                        <a:t>内涵</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solidFill>
                      <a:srgbClr val="F7DFBB"/>
                    </a:solidFill>
                  </a:tcPr>
                </a:tc>
                <a:tc>
                  <a:txBody>
                    <a:bodyPr/>
                    <a:lstStyle/>
                    <a:p>
                      <a:pPr algn="ctr" fontAlgn="base">
                        <a:spcBef>
                          <a:spcPct val="0"/>
                        </a:spcBef>
                        <a:spcAft>
                          <a:spcPct val="0"/>
                        </a:spcAft>
                        <a:defRPr/>
                      </a:pPr>
                      <a:r>
                        <a:rPr lang="zh-CN" altLang="en-US" sz="24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lt"/>
                        </a:rPr>
                        <a:t>关系</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solidFill>
                      <a:srgbClr val="F7DFBB"/>
                    </a:solidFill>
                  </a:tcPr>
                </a:tc>
                <a:extLst>
                  <a:ext uri="{0D108BD9-81ED-4DB2-BD59-A6C34878D82A}">
                    <a16:rowId xmlns:a16="http://schemas.microsoft.com/office/drawing/2014/main" val="10000"/>
                  </a:ext>
                </a:extLst>
              </a:tr>
              <a:tr h="163703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400" dirty="0">
                          <a:effectLst>
                            <a:innerShdw blurRad="63500" dist="50800" dir="16200000">
                              <a:prstClr val="black">
                                <a:alpha val="50000"/>
                              </a:prstClr>
                            </a:innerShdw>
                          </a:effectLst>
                          <a:latin typeface="黑体" panose="02010609060101010101" pitchFamily="49" charset="-122"/>
                          <a:ea typeface="黑体" panose="02010609060101010101" pitchFamily="49" charset="-122"/>
                        </a:rPr>
                        <a:t>必然</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tc>
                  <a:txBody>
                    <a:bodyPr/>
                    <a:lstStyle/>
                    <a:p>
                      <a:pPr algn="l" fontAlgn="auto">
                        <a:lnSpc>
                          <a:spcPct val="150000"/>
                        </a:lnSpc>
                      </a:pPr>
                      <a:r>
                        <a:rPr lang="zh-CN" altLang="en-US" sz="1800" dirty="0">
                          <a:solidFill>
                            <a:schemeClr val="tx1">
                              <a:lumMod val="75000"/>
                              <a:lumOff val="25000"/>
                            </a:schemeClr>
                          </a:solidFill>
                          <a:effectLst>
                            <a:innerShdw blurRad="63500" dist="50800" dir="16200000">
                              <a:prstClr val="black">
                                <a:alpha val="50000"/>
                              </a:prstClr>
                            </a:innerShdw>
                          </a:effectLst>
                          <a:latin typeface="楷体" panose="02010609060101010101" charset="-122"/>
                          <a:ea typeface="楷体" panose="02010609060101010101" charset="-122"/>
                          <a:cs typeface="楷体" panose="02010609060101010101" charset="-122"/>
                          <a:sym typeface="微软雅黑" panose="020B0503020204020204" charset="-122"/>
                        </a:rPr>
                        <a:t>事物联系与发展中确定不移的趋势，在一定条件下具有不可避免性。</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tc rowSpan="2">
                  <a:txBody>
                    <a:bodyPr/>
                    <a:lstStyle/>
                    <a:p>
                      <a:pPr algn="l" fontAlgn="auto">
                        <a:lnSpc>
                          <a:spcPct val="150000"/>
                        </a:lnSpc>
                      </a:pPr>
                      <a:r>
                        <a:rPr lang="zh-CN" altLang="en-US" sz="1600" dirty="0">
                          <a:solidFill>
                            <a:schemeClr val="tx1">
                              <a:lumMod val="75000"/>
                              <a:lumOff val="25000"/>
                            </a:schemeClr>
                          </a:solidFill>
                          <a:effectLst>
                            <a:innerShdw blurRad="63500" dist="50800" dir="16200000">
                              <a:prstClr val="black">
                                <a:alpha val="50000"/>
                              </a:prstClr>
                            </a:innerShdw>
                          </a:effectLst>
                          <a:latin typeface="楷体" panose="02010609060101010101" charset="-122"/>
                          <a:ea typeface="楷体" panose="02010609060101010101" charset="-122"/>
                          <a:cs typeface="楷体" panose="02010609060101010101" charset="-122"/>
                          <a:sym typeface="微软雅黑" panose="020B0503020204020204" charset="-122"/>
                        </a:rPr>
                        <a:t>必然与偶然相互依存。一方面，没有脱离偶然的必然。必然总是伴随着偶然，要通过偶然表现出来，并为自己开辟道路。另一方面，没有脱离必然的偶然。在似乎是偶然起支配作用的地方，实际上是必然起着决定性作用，并制约着偶然的作用形式及其变化。</a:t>
                      </a:r>
                    </a:p>
                    <a:p>
                      <a:pPr algn="l" fontAlgn="auto">
                        <a:lnSpc>
                          <a:spcPct val="150000"/>
                        </a:lnSpc>
                      </a:pPr>
                      <a:r>
                        <a:rPr lang="zh-CN" altLang="en-US" sz="1600" dirty="0">
                          <a:solidFill>
                            <a:schemeClr val="tx1">
                              <a:lumMod val="75000"/>
                              <a:lumOff val="25000"/>
                            </a:schemeClr>
                          </a:solidFill>
                          <a:effectLst>
                            <a:innerShdw blurRad="63500" dist="50800" dir="16200000">
                              <a:prstClr val="black">
                                <a:alpha val="50000"/>
                              </a:prstClr>
                            </a:innerShdw>
                          </a:effectLst>
                          <a:latin typeface="楷体" panose="02010609060101010101" charset="-122"/>
                          <a:ea typeface="楷体" panose="02010609060101010101" charset="-122"/>
                          <a:cs typeface="楷体" panose="02010609060101010101" charset="-122"/>
                          <a:sym typeface="微软雅黑" panose="020B0503020204020204" charset="-122"/>
                        </a:rPr>
                        <a:t>必然与偶然相互转化。相对于某一过程来说是必然的东西，对另一过程就可能成为偶然的东西，反之亦然。在事物的产生、发展和衰亡的过程中，包含必然性因素和偶然性因素的相互转化。</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extLst>
                  <a:ext uri="{0D108BD9-81ED-4DB2-BD59-A6C34878D82A}">
                    <a16:rowId xmlns:a16="http://schemas.microsoft.com/office/drawing/2014/main" val="10001"/>
                  </a:ext>
                </a:extLst>
              </a:tr>
              <a:tr h="21463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400" dirty="0">
                          <a:effectLst>
                            <a:innerShdw blurRad="63500" dist="50800" dir="16200000">
                              <a:prstClr val="black">
                                <a:alpha val="50000"/>
                              </a:prstClr>
                            </a:innerShdw>
                          </a:effectLst>
                          <a:latin typeface="黑体" panose="02010609060101010101" pitchFamily="49" charset="-122"/>
                          <a:ea typeface="黑体" panose="02010609060101010101" pitchFamily="49" charset="-122"/>
                        </a:rPr>
                        <a:t>偶然</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tc>
                  <a:txBody>
                    <a:bodyPr/>
                    <a:lstStyle/>
                    <a:p>
                      <a:pPr marL="0" algn="l" defTabSz="914400" rtl="0" fontAlgn="auto">
                        <a:lnSpc>
                          <a:spcPct val="150000"/>
                        </a:lnSpc>
                      </a:pPr>
                      <a:r>
                        <a:rPr lang="zh-CN" altLang="en-US" sz="1800" dirty="0">
                          <a:solidFill>
                            <a:schemeClr val="tx1">
                              <a:lumMod val="75000"/>
                              <a:lumOff val="25000"/>
                            </a:schemeClr>
                          </a:solidFill>
                          <a:effectLst>
                            <a:innerShdw blurRad="63500" dist="50800" dir="16200000">
                              <a:prstClr val="black">
                                <a:alpha val="50000"/>
                              </a:prstClr>
                            </a:innerShdw>
                          </a:effectLst>
                          <a:latin typeface="楷体" panose="02010609060101010101" charset="-122"/>
                          <a:ea typeface="楷体" panose="02010609060101010101" charset="-122"/>
                          <a:cs typeface="楷体" panose="02010609060101010101" charset="-122"/>
                          <a:sym typeface="微软雅黑" panose="020B0503020204020204" charset="-122"/>
                        </a:rPr>
                        <a:t>偶然是指事物联系与发展中不确定的趋势。事物的发展既包含着必然的方面，也包含着偶然的方面。</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tc vMerge="1">
                  <a:txBody>
                    <a:bodyPr/>
                    <a:lstStyle/>
                    <a:p>
                      <a:endParaRPr lang="zh-CN"/>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extLst>
                  <a:ext uri="{0D108BD9-81ED-4DB2-BD59-A6C34878D82A}">
                    <a16:rowId xmlns:a16="http://schemas.microsoft.com/office/drawing/2014/main" val="10002"/>
                  </a:ext>
                </a:extLst>
              </a:tr>
            </a:tbl>
          </a:graphicData>
        </a:graphic>
      </p:graphicFrame>
    </p:spTree>
    <p:custDataLst>
      <p:tags r:id="rId1"/>
    </p:custData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rotWithShape="1">
          <a:blip r:embed="rId6"/>
          <a:stretch>
            <a:fillRect/>
          </a:stretch>
        </a:blipFill>
        <a:effectLst/>
      </p:bgPr>
    </p:bg>
    <p:spTree>
      <p:nvGrpSpPr>
        <p:cNvPr id="1" name=""/>
        <p:cNvGrpSpPr/>
        <p:nvPr/>
      </p:nvGrpSpPr>
      <p:grpSpPr>
        <a:xfrm>
          <a:off x="0" y="0"/>
          <a:ext cx="0" cy="0"/>
          <a:chOff x="0" y="0"/>
          <a:chExt cx="0" cy="0"/>
        </a:xfrm>
      </p:grpSpPr>
      <p:sp>
        <p:nvSpPr>
          <p:cNvPr id="6" name="文本框 5"/>
          <p:cNvSpPr txBox="1"/>
          <p:nvPr>
            <p:custDataLst>
              <p:tags r:id="rId3"/>
            </p:custDataLst>
          </p:nvPr>
        </p:nvSpPr>
        <p:spPr>
          <a:xfrm>
            <a:off x="1118870" y="2614930"/>
            <a:ext cx="10060940" cy="1753235"/>
          </a:xfrm>
          <a:prstGeom prst="rect">
            <a:avLst/>
          </a:prstGeom>
          <a:noFill/>
        </p:spPr>
        <p:txBody>
          <a:bodyPr wrap="square" lIns="91440" tIns="45720" rIns="9144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609600" algn="l">
              <a:lnSpc>
                <a:spcPct val="150000"/>
              </a:lnSpc>
              <a:buClrTx/>
              <a:buSzTx/>
              <a:buFontTx/>
              <a:extLst>
                <a:ext uri="{35155182-B16C-46BC-9424-99874614C6A1}">
                  <wpsdc:indentchars xmlns:wpsdc="http://www.wps.cn/officeDocument/2017/drawingmlCustomData" xmlns="" val="200" checksum="4158780845"/>
                </a:ext>
              </a:extLst>
            </a:pP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在我们的认识和实践中，必须重视事物发展的必然规律和发展趋势，并以此为依据制定我们的目标和计划，同时也要充分估计到各种偶然因素的作用，善于敏锐地识别和把握机遇，在实践中达到预期的目标。</a:t>
            </a:r>
          </a:p>
        </p:txBody>
      </p:sp>
      <p:grpSp>
        <p:nvGrpSpPr>
          <p:cNvPr id="7" name="组合 6"/>
          <p:cNvGrpSpPr/>
          <p:nvPr/>
        </p:nvGrpSpPr>
        <p:grpSpPr>
          <a:xfrm>
            <a:off x="508000" y="307975"/>
            <a:ext cx="6116320" cy="548640"/>
            <a:chOff x="800" y="485"/>
            <a:chExt cx="9632" cy="864"/>
          </a:xfrm>
        </p:grpSpPr>
        <p:sp>
          <p:nvSpPr>
            <p:cNvPr id="9" name="文本框 8"/>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二、</a:t>
              </a:r>
              <a:r>
                <a:rPr lang="zh-CN" altLang="en-US" sz="2800" b="1">
                  <a:solidFill>
                    <a:srgbClr val="755D3B"/>
                  </a:solidFill>
                  <a:effectLst/>
                  <a:latin typeface="黑体" panose="02010609060101010101" pitchFamily="49" charset="-122"/>
                  <a:ea typeface="黑体" panose="02010609060101010101" pitchFamily="49" charset="-122"/>
                </a:rPr>
                <a:t>事物的普遍联系和变化发展</a:t>
              </a:r>
            </a:p>
          </p:txBody>
        </p:sp>
        <p:sp>
          <p:nvSpPr>
            <p:cNvPr id="24" name="任意多边形 2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808" y="672"/>
              <a:ext cx="659" cy="507"/>
              <a:chOff x="1140" y="743"/>
              <a:chExt cx="567" cy="436"/>
            </a:xfrm>
            <a:effectLst/>
          </p:grpSpPr>
          <p:sp>
            <p:nvSpPr>
              <p:cNvPr id="26" name="矩形 25"/>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27" name="矩形 26"/>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8" name="组合 27"/>
          <p:cNvGrpSpPr/>
          <p:nvPr/>
        </p:nvGrpSpPr>
        <p:grpSpPr>
          <a:xfrm>
            <a:off x="1058545" y="1019810"/>
            <a:ext cx="6345555" cy="491490"/>
            <a:chOff x="1493" y="1541"/>
            <a:chExt cx="9993" cy="774"/>
          </a:xfrm>
        </p:grpSpPr>
        <p:sp>
          <p:nvSpPr>
            <p:cNvPr id="29" name="文本框 28"/>
            <p:cNvSpPr txBox="1"/>
            <p:nvPr/>
          </p:nvSpPr>
          <p:spPr>
            <a:xfrm>
              <a:off x="1780" y="1541"/>
              <a:ext cx="9706"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4.</a:t>
              </a:r>
              <a:r>
                <a:rPr lang="zh-CN" altLang="en-US" sz="2600">
                  <a:solidFill>
                    <a:schemeClr val="tx1"/>
                  </a:solidFill>
                  <a:effectLst/>
                  <a:latin typeface="黑体" panose="02010609060101010101" pitchFamily="49" charset="-122"/>
                  <a:ea typeface="黑体" panose="02010609060101010101" pitchFamily="49" charset="-122"/>
                  <a:sym typeface="+mn-ea"/>
                </a:rPr>
                <a:t>联系和发展的基本环节</a:t>
              </a:r>
            </a:p>
          </p:txBody>
        </p:sp>
        <p:sp>
          <p:nvSpPr>
            <p:cNvPr id="30" name="矩形 29"/>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
        <p:nvSpPr>
          <p:cNvPr id="31" name="文本框 30"/>
          <p:cNvSpPr txBox="1"/>
          <p:nvPr/>
        </p:nvSpPr>
        <p:spPr>
          <a:xfrm>
            <a:off x="1189990" y="1692275"/>
            <a:ext cx="2621280" cy="460375"/>
          </a:xfrm>
          <a:prstGeom prst="rect">
            <a:avLst/>
          </a:prstGeom>
          <a:noFill/>
        </p:spPr>
        <p:txBody>
          <a:bodyPr wrap="none" rtlCol="0">
            <a:spAutoFit/>
          </a:bodyPr>
          <a:lstStyle/>
          <a:p>
            <a:r>
              <a:rPr lang="zh-CN" altLang="en-US" sz="2400">
                <a:latin typeface="黑体" panose="02010609060101010101" pitchFamily="49" charset="-122"/>
                <a:ea typeface="黑体" panose="02010609060101010101" pitchFamily="49" charset="-122"/>
              </a:rPr>
              <a:t>（四）必然与偶然</a:t>
            </a:r>
          </a:p>
        </p:txBody>
      </p:sp>
      <p:sp>
        <p:nvSpPr>
          <p:cNvPr id="8" name="图形 2"/>
          <p:cNvSpPr/>
          <p:nvPr>
            <p:custDataLst>
              <p:tags r:id="rId4"/>
            </p:custDataLst>
          </p:nvPr>
        </p:nvSpPr>
        <p:spPr>
          <a:xfrm>
            <a:off x="433953" y="5532895"/>
            <a:ext cx="11758049" cy="1325106"/>
          </a:xfrm>
          <a:custGeom>
            <a:avLst/>
            <a:gdLst>
              <a:gd name="connsiteX0" fmla="*/ 0 w 7629275"/>
              <a:gd name="connsiteY0" fmla="*/ 2145151 h 2145151"/>
              <a:gd name="connsiteX1" fmla="*/ 7629276 w 7629275"/>
              <a:gd name="connsiteY1" fmla="*/ 2145151 h 2145151"/>
              <a:gd name="connsiteX2" fmla="*/ 7629276 w 7629275"/>
              <a:gd name="connsiteY2" fmla="*/ 0 h 2145151"/>
              <a:gd name="connsiteX3" fmla="*/ 5278937 w 7629275"/>
              <a:gd name="connsiteY3" fmla="*/ 746140 h 2145151"/>
              <a:gd name="connsiteX4" fmla="*/ 0 w 7629275"/>
              <a:gd name="connsiteY4" fmla="*/ 2145151 h 214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9275" h="2145151">
                <a:moveTo>
                  <a:pt x="0" y="2145151"/>
                </a:moveTo>
                <a:lnTo>
                  <a:pt x="7629276" y="2145151"/>
                </a:lnTo>
                <a:lnTo>
                  <a:pt x="7629276" y="0"/>
                </a:lnTo>
                <a:cubicBezTo>
                  <a:pt x="7629276" y="0"/>
                  <a:pt x="6360839" y="652872"/>
                  <a:pt x="5278937" y="746140"/>
                </a:cubicBezTo>
                <a:cubicBezTo>
                  <a:pt x="4197035" y="839407"/>
                  <a:pt x="1772081" y="671526"/>
                  <a:pt x="0" y="2145151"/>
                </a:cubicBezTo>
                <a:close/>
              </a:path>
            </a:pathLst>
          </a:custGeom>
          <a:solidFill>
            <a:schemeClr val="accent4">
              <a:lumMod val="20000"/>
              <a:lumOff val="80000"/>
            </a:schemeClr>
          </a:solidFill>
          <a:ln w="18631" cap="flat">
            <a:noFill/>
            <a:prstDash val="solid"/>
            <a:miter/>
          </a:ln>
        </p:spPr>
        <p:txBody>
          <a:bodyPr rtlCol="0" anchor="ctr"/>
          <a:lstStyle/>
          <a:p>
            <a:endParaRPr lang="zh-CN" altLang="en-US">
              <a:solidFill>
                <a:schemeClr val="dk1"/>
              </a:solidFill>
              <a:latin typeface="微软雅黑" panose="020B0503020204020204" charset="-122"/>
              <a:ea typeface="微软雅黑" panose="020B0503020204020204" charset="-122"/>
            </a:endParaRP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13" name="组合 12"/>
          <p:cNvGrpSpPr/>
          <p:nvPr/>
        </p:nvGrpSpPr>
        <p:grpSpPr>
          <a:xfrm>
            <a:off x="0" y="6703695"/>
            <a:ext cx="12192000" cy="154305"/>
            <a:chOff x="0" y="10557"/>
            <a:chExt cx="6802" cy="243"/>
          </a:xfrm>
        </p:grpSpPr>
        <p:sp>
          <p:nvSpPr>
            <p:cNvPr id="37" name="矩形 36"/>
            <p:cNvSpPr/>
            <p:nvPr/>
          </p:nvSpPr>
          <p:spPr>
            <a:xfrm>
              <a:off x="0" y="10680"/>
              <a:ext cx="6802" cy="120"/>
            </a:xfrm>
            <a:prstGeom prst="rect">
              <a:avLst/>
            </a:pr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p:cNvCxnSpPr/>
            <p:nvPr/>
          </p:nvCxnSpPr>
          <p:spPr>
            <a:xfrm>
              <a:off x="712" y="10557"/>
              <a:ext cx="5445" cy="10"/>
            </a:xfrm>
            <a:prstGeom prst="line">
              <a:avLst/>
            </a:prstGeom>
            <a:ln>
              <a:solidFill>
                <a:srgbClr val="456864"/>
              </a:solidFill>
              <a:prstDash val="dash"/>
            </a:ln>
          </p:spPr>
          <p:style>
            <a:lnRef idx="1">
              <a:schemeClr val="accent1"/>
            </a:lnRef>
            <a:fillRef idx="0">
              <a:schemeClr val="accent1"/>
            </a:fillRef>
            <a:effectRef idx="0">
              <a:schemeClr val="accent1"/>
            </a:effectRef>
            <a:fontRef idx="minor">
              <a:schemeClr val="tx1"/>
            </a:fontRef>
          </p:style>
        </p:cxnSp>
      </p:grpSp>
      <p:grpSp>
        <p:nvGrpSpPr>
          <p:cNvPr id="66" name="组合 65"/>
          <p:cNvGrpSpPr/>
          <p:nvPr/>
        </p:nvGrpSpPr>
        <p:grpSpPr bwMode="auto">
          <a:xfrm>
            <a:off x="10990580" y="6085205"/>
            <a:ext cx="1156335" cy="368935"/>
            <a:chOff x="914400" y="5208588"/>
            <a:chExt cx="3076575" cy="982662"/>
          </a:xfrm>
        </p:grpSpPr>
        <p:cxnSp>
          <p:nvCxnSpPr>
            <p:cNvPr id="67" name="直接连接符 96"/>
            <p:cNvCxnSpPr>
              <a:cxnSpLocks noChangeShapeType="1"/>
            </p:cNvCxnSpPr>
            <p:nvPr/>
          </p:nvCxnSpPr>
          <p:spPr bwMode="auto">
            <a:xfrm flipH="1" flipV="1">
              <a:off x="914400" y="5900738"/>
              <a:ext cx="3076575" cy="0"/>
            </a:xfrm>
            <a:prstGeom prst="line">
              <a:avLst/>
            </a:prstGeom>
            <a:noFill/>
            <a:ln w="19050" algn="ctr">
              <a:solidFill>
                <a:srgbClr val="F7DFBB"/>
              </a:solidFill>
              <a:prstDash val="sysDash"/>
              <a:miter lim="800000"/>
            </a:ln>
            <a:extLst>
              <a:ext uri="{909E8E84-426E-40DD-AFC4-6F175D3DCCD1}">
                <a14:hiddenFill xmlns:a14="http://schemas.microsoft.com/office/drawing/2010/main">
                  <a:noFill/>
                </a14:hiddenFill>
              </a:ext>
            </a:extLst>
          </p:spPr>
        </p:cxnSp>
        <p:cxnSp>
          <p:nvCxnSpPr>
            <p:cNvPr id="68" name="直接连接符 97"/>
            <p:cNvCxnSpPr>
              <a:cxnSpLocks noChangeShapeType="1"/>
            </p:cNvCxnSpPr>
            <p:nvPr/>
          </p:nvCxnSpPr>
          <p:spPr bwMode="auto">
            <a:xfrm flipH="1" flipV="1">
              <a:off x="3660775" y="5208588"/>
              <a:ext cx="0" cy="982662"/>
            </a:xfrm>
            <a:prstGeom prst="line">
              <a:avLst/>
            </a:prstGeom>
            <a:noFill/>
            <a:ln w="19050" algn="ctr">
              <a:solidFill>
                <a:srgbClr val="F7DFBB"/>
              </a:solidFill>
              <a:prstDash val="sysDash"/>
              <a:miter lim="800000"/>
            </a:ln>
            <a:extLst>
              <a:ext uri="{909E8E84-426E-40DD-AFC4-6F175D3DCCD1}">
                <a14:hiddenFill xmlns:a14="http://schemas.microsoft.com/office/drawing/2010/main">
                  <a:noFill/>
                </a14:hiddenFill>
              </a:ext>
            </a:extLst>
          </p:spPr>
        </p:cxnSp>
        <p:cxnSp>
          <p:nvCxnSpPr>
            <p:cNvPr id="69" name="直接连接符 98"/>
            <p:cNvCxnSpPr>
              <a:cxnSpLocks noChangeShapeType="1"/>
            </p:cNvCxnSpPr>
            <p:nvPr/>
          </p:nvCxnSpPr>
          <p:spPr bwMode="auto">
            <a:xfrm flipH="1" flipV="1">
              <a:off x="3984625" y="5900738"/>
              <a:ext cx="0" cy="290512"/>
            </a:xfrm>
            <a:prstGeom prst="line">
              <a:avLst/>
            </a:prstGeom>
            <a:noFill/>
            <a:ln w="19050" algn="ctr">
              <a:solidFill>
                <a:srgbClr val="F7DFBB"/>
              </a:solidFill>
              <a:miter lim="800000"/>
            </a:ln>
            <a:extLst>
              <a:ext uri="{909E8E84-426E-40DD-AFC4-6F175D3DCCD1}">
                <a14:hiddenFill xmlns:a14="http://schemas.microsoft.com/office/drawing/2010/main">
                  <a:noFill/>
                </a14:hiddenFill>
              </a:ext>
            </a:extLst>
          </p:spPr>
        </p:cxnSp>
        <p:cxnSp>
          <p:nvCxnSpPr>
            <p:cNvPr id="70" name="直接连接符 99"/>
            <p:cNvCxnSpPr>
              <a:cxnSpLocks noChangeShapeType="1"/>
            </p:cNvCxnSpPr>
            <p:nvPr/>
          </p:nvCxnSpPr>
          <p:spPr bwMode="auto">
            <a:xfrm flipH="1" flipV="1">
              <a:off x="3660775" y="6191250"/>
              <a:ext cx="330200" cy="0"/>
            </a:xfrm>
            <a:prstGeom prst="line">
              <a:avLst/>
            </a:prstGeom>
            <a:noFill/>
            <a:ln w="19050" algn="ctr">
              <a:solidFill>
                <a:srgbClr val="F7DFBB"/>
              </a:solidFill>
              <a:miter lim="800000"/>
            </a:ln>
            <a:extLst>
              <a:ext uri="{909E8E84-426E-40DD-AFC4-6F175D3DCCD1}">
                <a14:hiddenFill xmlns:a14="http://schemas.microsoft.com/office/drawing/2010/main">
                  <a:noFill/>
                </a14:hiddenFill>
              </a:ext>
            </a:extLst>
          </p:spPr>
        </p:cxnSp>
      </p:grpSp>
      <p:grpSp>
        <p:nvGrpSpPr>
          <p:cNvPr id="2" name="组合 1"/>
          <p:cNvGrpSpPr/>
          <p:nvPr/>
        </p:nvGrpSpPr>
        <p:grpSpPr>
          <a:xfrm>
            <a:off x="441325" y="317500"/>
            <a:ext cx="6135370" cy="550545"/>
            <a:chOff x="695" y="500"/>
            <a:chExt cx="9662" cy="867"/>
          </a:xfrm>
        </p:grpSpPr>
        <p:sp>
          <p:nvSpPr>
            <p:cNvPr id="84" name="流程图: 过程 83"/>
            <p:cNvSpPr/>
            <p:nvPr/>
          </p:nvSpPr>
          <p:spPr>
            <a:xfrm>
              <a:off x="695" y="500"/>
              <a:ext cx="541" cy="776"/>
            </a:xfrm>
            <a:prstGeom prst="flowChartProcess">
              <a:avLst/>
            </a:prstGeom>
            <a:noFill/>
            <a:ln w="12700" cmpd="sng">
              <a:solidFill>
                <a:srgbClr val="45676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864" y="648"/>
              <a:ext cx="497" cy="497"/>
            </a:xfrm>
            <a:prstGeom prst="rect">
              <a:avLst/>
            </a:prstGeom>
            <a:solidFill>
              <a:srgbClr val="F7DFBB"/>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文本框 85"/>
            <p:cNvSpPr txBox="1"/>
            <p:nvPr/>
          </p:nvSpPr>
          <p:spPr>
            <a:xfrm>
              <a:off x="1571" y="545"/>
              <a:ext cx="8786" cy="822"/>
            </a:xfrm>
            <a:prstGeom prst="rect">
              <a:avLst/>
            </a:prstGeom>
            <a:noFill/>
          </p:spPr>
          <p:txBody>
            <a:bodyPr wrap="square" rtlCol="0">
              <a:spAutoFit/>
            </a:bodyPr>
            <a:lstStyle/>
            <a:p>
              <a:r>
                <a:rPr lang="zh-CN" altLang="en-US" sz="2800" b="1">
                  <a:solidFill>
                    <a:srgbClr val="6E5737"/>
                  </a:solidFill>
                  <a:latin typeface="黑体" panose="02010609060101010101" pitchFamily="49" charset="-122"/>
                  <a:ea typeface="黑体" panose="02010609060101010101" pitchFamily="49" charset="-122"/>
                </a:rPr>
                <a:t>联系和发展的基本环节</a:t>
              </a:r>
            </a:p>
          </p:txBody>
        </p:sp>
        <p:sp>
          <p:nvSpPr>
            <p:cNvPr id="87" name="任意多边形 86"/>
            <p:cNvSpPr/>
            <p:nvPr/>
          </p:nvSpPr>
          <p:spPr>
            <a:xfrm rot="5400000">
              <a:off x="5355" y="-3336"/>
              <a:ext cx="46" cy="9360"/>
            </a:xfrm>
            <a:custGeom>
              <a:avLst/>
              <a:gdLst>
                <a:gd name="connsiteX0" fmla="*/ 0 w 46"/>
                <a:gd name="connsiteY0" fmla="*/ 9313 h 9360"/>
                <a:gd name="connsiteX1" fmla="*/ 15 w 46"/>
                <a:gd name="connsiteY1" fmla="*/ 0 h 9360"/>
                <a:gd name="connsiteX2" fmla="*/ 46 w 46"/>
                <a:gd name="connsiteY2" fmla="*/ 9360 h 9360"/>
                <a:gd name="connsiteX3" fmla="*/ 0 w 46"/>
                <a:gd name="connsiteY3" fmla="*/ 9313 h 9360"/>
              </a:gdLst>
              <a:ahLst/>
              <a:cxnLst>
                <a:cxn ang="0">
                  <a:pos x="connsiteX0" y="connsiteY0"/>
                </a:cxn>
                <a:cxn ang="0">
                  <a:pos x="connsiteX1" y="connsiteY1"/>
                </a:cxn>
                <a:cxn ang="0">
                  <a:pos x="connsiteX2" y="connsiteY2"/>
                </a:cxn>
                <a:cxn ang="0">
                  <a:pos x="connsiteX3" y="connsiteY3"/>
                </a:cxn>
              </a:cxnLst>
              <a:rect l="l" t="t" r="r" b="b"/>
              <a:pathLst>
                <a:path w="46" h="9360">
                  <a:moveTo>
                    <a:pt x="0" y="9313"/>
                  </a:moveTo>
                  <a:lnTo>
                    <a:pt x="15" y="0"/>
                  </a:lnTo>
                  <a:lnTo>
                    <a:pt x="46" y="9360"/>
                  </a:lnTo>
                  <a:lnTo>
                    <a:pt x="0" y="9313"/>
                  </a:lnTo>
                  <a:close/>
                </a:path>
              </a:pathLst>
            </a:cu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441325" y="1059180"/>
            <a:ext cx="11168380" cy="645160"/>
          </a:xfrm>
          <a:prstGeom prst="rect">
            <a:avLst/>
          </a:prstGeom>
          <a:noFill/>
        </p:spPr>
        <p:txBody>
          <a:bodyPr wrap="square" lIns="91440" tIns="45720" rIns="9144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609600" algn="l">
              <a:lnSpc>
                <a:spcPct val="150000"/>
              </a:lnSpc>
              <a:buClrTx/>
              <a:buSzTx/>
              <a:buFontTx/>
              <a:extLst>
                <a:ext uri="{35155182-B16C-46BC-9424-99874614C6A1}">
                  <wpsdc:indentchars xmlns:wpsdc="http://www.wps.cn/officeDocument/2017/drawingmlCustomData" xmlns="" val="200" checksum="4158780845"/>
                </a:ext>
              </a:extLst>
            </a:pP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现实与可能是反映事物的过去、现在和将来关系的一对范畴。</a:t>
            </a:r>
          </a:p>
        </p:txBody>
      </p:sp>
      <p:graphicFrame>
        <p:nvGraphicFramePr>
          <p:cNvPr id="10" name="表格 9"/>
          <p:cNvGraphicFramePr>
            <a:graphicFrameLocks noGrp="1"/>
          </p:cNvGraphicFramePr>
          <p:nvPr>
            <p:custDataLst>
              <p:tags r:id="rId2"/>
            </p:custDataLst>
          </p:nvPr>
        </p:nvGraphicFramePr>
        <p:xfrm>
          <a:off x="1164590" y="1928495"/>
          <a:ext cx="9796145" cy="4584065"/>
        </p:xfrm>
        <a:graphic>
          <a:graphicData uri="http://schemas.openxmlformats.org/drawingml/2006/table">
            <a:tbl>
              <a:tblPr firstRow="1" bandRow="1">
                <a:effectLst/>
                <a:tableStyleId>{5C22544A-7EE6-4342-B048-85BDC9FD1C3A}</a:tableStyleId>
              </a:tblPr>
              <a:tblGrid>
                <a:gridCol w="1745615">
                  <a:extLst>
                    <a:ext uri="{9D8B030D-6E8A-4147-A177-3AD203B41FA5}">
                      <a16:colId xmlns:a16="http://schemas.microsoft.com/office/drawing/2014/main" val="20000"/>
                    </a:ext>
                  </a:extLst>
                </a:gridCol>
                <a:gridCol w="2451735">
                  <a:extLst>
                    <a:ext uri="{9D8B030D-6E8A-4147-A177-3AD203B41FA5}">
                      <a16:colId xmlns:a16="http://schemas.microsoft.com/office/drawing/2014/main" val="20001"/>
                    </a:ext>
                  </a:extLst>
                </a:gridCol>
                <a:gridCol w="5598795">
                  <a:extLst>
                    <a:ext uri="{9D8B030D-6E8A-4147-A177-3AD203B41FA5}">
                      <a16:colId xmlns:a16="http://schemas.microsoft.com/office/drawing/2014/main" val="20002"/>
                    </a:ext>
                  </a:extLst>
                </a:gridCol>
              </a:tblGrid>
              <a:tr h="697865">
                <a:tc>
                  <a:txBody>
                    <a:bodyPr/>
                    <a:lstStyle/>
                    <a:p>
                      <a:pPr algn="ctr" fontAlgn="base">
                        <a:spcBef>
                          <a:spcPct val="0"/>
                        </a:spcBef>
                        <a:spcAft>
                          <a:spcPct val="0"/>
                        </a:spcAft>
                        <a:defRPr/>
                      </a:pPr>
                      <a:endParaRPr lang="zh-CN" altLang="en-US" sz="24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lt"/>
                      </a:endParaRP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solidFill>
                      <a:srgbClr val="F7DFBB"/>
                    </a:solidFill>
                  </a:tcPr>
                </a:tc>
                <a:tc>
                  <a:txBody>
                    <a:bodyPr/>
                    <a:lstStyle/>
                    <a:p>
                      <a:pPr algn="ctr" fontAlgn="base">
                        <a:spcBef>
                          <a:spcPct val="0"/>
                        </a:spcBef>
                        <a:spcAft>
                          <a:spcPct val="0"/>
                        </a:spcAft>
                        <a:defRPr/>
                      </a:pPr>
                      <a:r>
                        <a:rPr lang="zh-CN" altLang="en-US" sz="24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lt"/>
                        </a:rPr>
                        <a:t>内涵</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solidFill>
                      <a:srgbClr val="F7DFBB"/>
                    </a:solidFill>
                  </a:tcPr>
                </a:tc>
                <a:tc>
                  <a:txBody>
                    <a:bodyPr/>
                    <a:lstStyle/>
                    <a:p>
                      <a:pPr algn="ctr" fontAlgn="base">
                        <a:spcBef>
                          <a:spcPct val="0"/>
                        </a:spcBef>
                        <a:spcAft>
                          <a:spcPct val="0"/>
                        </a:spcAft>
                        <a:defRPr/>
                      </a:pPr>
                      <a:r>
                        <a:rPr lang="zh-CN" altLang="en-US" sz="24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lt"/>
                        </a:rPr>
                        <a:t>关系</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solidFill>
                      <a:srgbClr val="F7DFBB"/>
                    </a:solidFill>
                  </a:tcPr>
                </a:tc>
                <a:extLst>
                  <a:ext uri="{0D108BD9-81ED-4DB2-BD59-A6C34878D82A}">
                    <a16:rowId xmlns:a16="http://schemas.microsoft.com/office/drawing/2014/main" val="10000"/>
                  </a:ext>
                </a:extLst>
              </a:tr>
              <a:tr h="163703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400" dirty="0">
                          <a:effectLst>
                            <a:innerShdw blurRad="63500" dist="50800" dir="16200000">
                              <a:prstClr val="black">
                                <a:alpha val="50000"/>
                              </a:prstClr>
                            </a:innerShdw>
                          </a:effectLst>
                          <a:latin typeface="黑体" panose="02010609060101010101" pitchFamily="49" charset="-122"/>
                          <a:ea typeface="黑体" panose="02010609060101010101" pitchFamily="49" charset="-122"/>
                        </a:rPr>
                        <a:t>现实</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tc>
                  <a:txBody>
                    <a:bodyPr/>
                    <a:lstStyle/>
                    <a:p>
                      <a:pPr algn="l" fontAlgn="auto">
                        <a:lnSpc>
                          <a:spcPct val="150000"/>
                        </a:lnSpc>
                      </a:pPr>
                      <a:r>
                        <a:rPr lang="zh-CN" altLang="en-US" sz="1800" dirty="0">
                          <a:solidFill>
                            <a:schemeClr val="tx1">
                              <a:lumMod val="75000"/>
                              <a:lumOff val="25000"/>
                            </a:schemeClr>
                          </a:solidFill>
                          <a:effectLst>
                            <a:innerShdw blurRad="63500" dist="50800" dir="16200000">
                              <a:prstClr val="black">
                                <a:alpha val="50000"/>
                              </a:prstClr>
                            </a:innerShdw>
                          </a:effectLst>
                          <a:latin typeface="楷体" panose="02010609060101010101" charset="-122"/>
                          <a:ea typeface="楷体" panose="02010609060101010101" charset="-122"/>
                          <a:cs typeface="楷体" panose="02010609060101010101" charset="-122"/>
                          <a:sym typeface="微软雅黑" panose="020B0503020204020204" charset="-122"/>
                        </a:rPr>
                        <a:t>相互联系着的实际存在的事物的综合。</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tc rowSpan="2">
                  <a:txBody>
                    <a:bodyPr/>
                    <a:lstStyle/>
                    <a:p>
                      <a:pPr algn="l" fontAlgn="auto">
                        <a:lnSpc>
                          <a:spcPct val="150000"/>
                        </a:lnSpc>
                      </a:pPr>
                      <a:r>
                        <a:rPr lang="zh-CN" altLang="en-US" sz="1800" dirty="0">
                          <a:solidFill>
                            <a:schemeClr val="tx1">
                              <a:lumMod val="75000"/>
                              <a:lumOff val="25000"/>
                            </a:schemeClr>
                          </a:solidFill>
                          <a:effectLst>
                            <a:innerShdw blurRad="63500" dist="50800" dir="16200000">
                              <a:prstClr val="black">
                                <a:alpha val="50000"/>
                              </a:prstClr>
                            </a:innerShdw>
                          </a:effectLst>
                          <a:latin typeface="楷体" panose="02010609060101010101" charset="-122"/>
                          <a:ea typeface="楷体" panose="02010609060101010101" charset="-122"/>
                          <a:cs typeface="楷体" panose="02010609060101010101" charset="-122"/>
                          <a:sym typeface="微软雅黑" panose="020B0503020204020204" charset="-122"/>
                        </a:rPr>
                        <a:t>现实与可能相互区别。现实是当下的客观存在，标志着事物的当前状况；可能是事物潜在的趋势，标志着事物的发展方向。</a:t>
                      </a:r>
                    </a:p>
                    <a:p>
                      <a:pPr algn="l" fontAlgn="auto">
                        <a:lnSpc>
                          <a:spcPct val="150000"/>
                        </a:lnSpc>
                      </a:pPr>
                      <a:r>
                        <a:rPr lang="zh-CN" altLang="en-US" sz="1800" dirty="0">
                          <a:solidFill>
                            <a:schemeClr val="tx1">
                              <a:lumMod val="75000"/>
                              <a:lumOff val="25000"/>
                            </a:schemeClr>
                          </a:solidFill>
                          <a:effectLst>
                            <a:innerShdw blurRad="63500" dist="50800" dir="16200000">
                              <a:prstClr val="black">
                                <a:alpha val="50000"/>
                              </a:prstClr>
                            </a:innerShdw>
                          </a:effectLst>
                          <a:latin typeface="楷体" panose="02010609060101010101" charset="-122"/>
                          <a:ea typeface="楷体" panose="02010609060101010101" charset="-122"/>
                          <a:cs typeface="楷体" panose="02010609060101010101" charset="-122"/>
                          <a:sym typeface="微软雅黑" panose="020B0503020204020204" charset="-122"/>
                        </a:rPr>
                        <a:t>现实与可能相互转化。一方面，现实蕴藏着未来的发展方向，会不断产生新的可能；另一方面，可能包含着发展成为现实的因素和根据，一旦主客观条件成熟，可能就会转化为现实。发展就是现实与可能相互转化的过程。</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extLst>
                  <a:ext uri="{0D108BD9-81ED-4DB2-BD59-A6C34878D82A}">
                    <a16:rowId xmlns:a16="http://schemas.microsoft.com/office/drawing/2014/main" val="10001"/>
                  </a:ext>
                </a:extLst>
              </a:tr>
              <a:tr h="21463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400" dirty="0">
                          <a:effectLst>
                            <a:innerShdw blurRad="63500" dist="50800" dir="16200000">
                              <a:prstClr val="black">
                                <a:alpha val="50000"/>
                              </a:prstClr>
                            </a:innerShdw>
                          </a:effectLst>
                          <a:latin typeface="黑体" panose="02010609060101010101" pitchFamily="49" charset="-122"/>
                          <a:ea typeface="黑体" panose="02010609060101010101" pitchFamily="49" charset="-122"/>
                        </a:rPr>
                        <a:t>可能</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tc>
                  <a:txBody>
                    <a:bodyPr/>
                    <a:lstStyle/>
                    <a:p>
                      <a:pPr marL="0" algn="l" defTabSz="914400" rtl="0" fontAlgn="auto">
                        <a:lnSpc>
                          <a:spcPct val="150000"/>
                        </a:lnSpc>
                      </a:pPr>
                      <a:r>
                        <a:rPr lang="zh-CN" altLang="en-US" sz="1800" dirty="0">
                          <a:solidFill>
                            <a:schemeClr val="tx1">
                              <a:lumMod val="75000"/>
                              <a:lumOff val="25000"/>
                            </a:schemeClr>
                          </a:solidFill>
                          <a:effectLst>
                            <a:innerShdw blurRad="63500" dist="50800" dir="16200000">
                              <a:prstClr val="black">
                                <a:alpha val="50000"/>
                              </a:prstClr>
                            </a:innerShdw>
                          </a:effectLst>
                          <a:latin typeface="楷体" panose="02010609060101010101" charset="-122"/>
                          <a:ea typeface="楷体" panose="02010609060101010101" charset="-122"/>
                          <a:cs typeface="楷体" panose="02010609060101010101" charset="-122"/>
                          <a:sym typeface="微软雅黑" panose="020B0503020204020204" charset="-122"/>
                        </a:rPr>
                        <a:t>包含在事物中、预示事物发展前途的种种趋势，是潜在的尚未实现的东西。</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tc vMerge="1">
                  <a:txBody>
                    <a:bodyPr/>
                    <a:lstStyle/>
                    <a:p>
                      <a:endParaRPr lang="zh-CN"/>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extLst>
                  <a:ext uri="{0D108BD9-81ED-4DB2-BD59-A6C34878D82A}">
                    <a16:rowId xmlns:a16="http://schemas.microsoft.com/office/drawing/2014/main" val="10002"/>
                  </a:ext>
                </a:extLst>
              </a:tr>
            </a:tbl>
          </a:graphicData>
        </a:graphic>
      </p:graphicFrame>
    </p:spTree>
    <p:custDataLst>
      <p:tags r:id="rId1"/>
    </p:custData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rotWithShape="1">
          <a:blip r:embed="rId6"/>
          <a:stretch>
            <a:fillRect/>
          </a:stretch>
        </a:blipFill>
        <a:effectLst/>
      </p:bgPr>
    </p:bg>
    <p:spTree>
      <p:nvGrpSpPr>
        <p:cNvPr id="1" name=""/>
        <p:cNvGrpSpPr/>
        <p:nvPr/>
      </p:nvGrpSpPr>
      <p:grpSpPr>
        <a:xfrm>
          <a:off x="0" y="0"/>
          <a:ext cx="0" cy="0"/>
          <a:chOff x="0" y="0"/>
          <a:chExt cx="0" cy="0"/>
        </a:xfrm>
      </p:grpSpPr>
      <p:sp>
        <p:nvSpPr>
          <p:cNvPr id="6" name="文本框 5"/>
          <p:cNvSpPr txBox="1"/>
          <p:nvPr>
            <p:custDataLst>
              <p:tags r:id="rId3"/>
            </p:custDataLst>
          </p:nvPr>
        </p:nvSpPr>
        <p:spPr>
          <a:xfrm>
            <a:off x="1118870" y="2614930"/>
            <a:ext cx="10060940" cy="2306955"/>
          </a:xfrm>
          <a:prstGeom prst="rect">
            <a:avLst/>
          </a:prstGeom>
          <a:noFill/>
        </p:spPr>
        <p:txBody>
          <a:bodyPr wrap="square" lIns="91440" tIns="45720" rIns="9144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609600" algn="l">
              <a:lnSpc>
                <a:spcPct val="150000"/>
              </a:lnSpc>
              <a:buClrTx/>
              <a:buSzTx/>
              <a:buFontTx/>
              <a:extLst>
                <a:ext uri="{35155182-B16C-46BC-9424-99874614C6A1}">
                  <wpsdc:indentchars xmlns:wpsdc="http://www.wps.cn/officeDocument/2017/drawingmlCustomData" xmlns="" val="200" checksum="4158780845"/>
                </a:ext>
              </a:extLst>
            </a:pP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在实践中正确把握现实与可能的辩证关系，既涉及对现实的评价，也涉及对未来的认识。这就要求我们一方面立足现实，对可能性作出全面的分析和预判；另一方面着眼长远，防止坏的可能变为现实，同时善于创造条件，促使好的可能获得实现。</a:t>
            </a:r>
          </a:p>
        </p:txBody>
      </p:sp>
      <p:grpSp>
        <p:nvGrpSpPr>
          <p:cNvPr id="7" name="组合 6"/>
          <p:cNvGrpSpPr/>
          <p:nvPr/>
        </p:nvGrpSpPr>
        <p:grpSpPr>
          <a:xfrm>
            <a:off x="508000" y="307975"/>
            <a:ext cx="6116320" cy="548640"/>
            <a:chOff x="800" y="485"/>
            <a:chExt cx="9632" cy="864"/>
          </a:xfrm>
        </p:grpSpPr>
        <p:sp>
          <p:nvSpPr>
            <p:cNvPr id="9" name="文本框 8"/>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二、</a:t>
              </a:r>
              <a:r>
                <a:rPr lang="zh-CN" altLang="en-US" sz="2800" b="1">
                  <a:solidFill>
                    <a:srgbClr val="755D3B"/>
                  </a:solidFill>
                  <a:effectLst/>
                  <a:latin typeface="黑体" panose="02010609060101010101" pitchFamily="49" charset="-122"/>
                  <a:ea typeface="黑体" panose="02010609060101010101" pitchFamily="49" charset="-122"/>
                </a:rPr>
                <a:t>事物的普遍联系和变化发展</a:t>
              </a:r>
            </a:p>
          </p:txBody>
        </p:sp>
        <p:sp>
          <p:nvSpPr>
            <p:cNvPr id="24" name="任意多边形 2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808" y="672"/>
              <a:ext cx="659" cy="507"/>
              <a:chOff x="1140" y="743"/>
              <a:chExt cx="567" cy="436"/>
            </a:xfrm>
            <a:effectLst/>
          </p:grpSpPr>
          <p:sp>
            <p:nvSpPr>
              <p:cNvPr id="26" name="矩形 25"/>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27" name="矩形 26"/>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8" name="组合 27"/>
          <p:cNvGrpSpPr/>
          <p:nvPr/>
        </p:nvGrpSpPr>
        <p:grpSpPr>
          <a:xfrm>
            <a:off x="1058545" y="1019810"/>
            <a:ext cx="6345555" cy="491490"/>
            <a:chOff x="1493" y="1541"/>
            <a:chExt cx="9993" cy="774"/>
          </a:xfrm>
        </p:grpSpPr>
        <p:sp>
          <p:nvSpPr>
            <p:cNvPr id="29" name="文本框 28"/>
            <p:cNvSpPr txBox="1"/>
            <p:nvPr/>
          </p:nvSpPr>
          <p:spPr>
            <a:xfrm>
              <a:off x="1780" y="1541"/>
              <a:ext cx="9706"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4.</a:t>
              </a:r>
              <a:r>
                <a:rPr lang="zh-CN" altLang="en-US" sz="2600">
                  <a:solidFill>
                    <a:schemeClr val="tx1"/>
                  </a:solidFill>
                  <a:effectLst/>
                  <a:latin typeface="黑体" panose="02010609060101010101" pitchFamily="49" charset="-122"/>
                  <a:ea typeface="黑体" panose="02010609060101010101" pitchFamily="49" charset="-122"/>
                  <a:sym typeface="+mn-ea"/>
                </a:rPr>
                <a:t>联系和发展的基本环节</a:t>
              </a:r>
            </a:p>
          </p:txBody>
        </p:sp>
        <p:sp>
          <p:nvSpPr>
            <p:cNvPr id="30" name="矩形 29"/>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
        <p:nvSpPr>
          <p:cNvPr id="31" name="文本框 30"/>
          <p:cNvSpPr txBox="1"/>
          <p:nvPr/>
        </p:nvSpPr>
        <p:spPr>
          <a:xfrm>
            <a:off x="1189990" y="1692275"/>
            <a:ext cx="2621280" cy="460375"/>
          </a:xfrm>
          <a:prstGeom prst="rect">
            <a:avLst/>
          </a:prstGeom>
          <a:noFill/>
        </p:spPr>
        <p:txBody>
          <a:bodyPr wrap="none" rtlCol="0">
            <a:spAutoFit/>
          </a:bodyPr>
          <a:lstStyle/>
          <a:p>
            <a:r>
              <a:rPr lang="zh-CN" altLang="en-US" sz="2400">
                <a:latin typeface="黑体" panose="02010609060101010101" pitchFamily="49" charset="-122"/>
                <a:ea typeface="黑体" panose="02010609060101010101" pitchFamily="49" charset="-122"/>
              </a:rPr>
              <a:t>（五）现实与可能</a:t>
            </a:r>
          </a:p>
        </p:txBody>
      </p:sp>
      <p:sp>
        <p:nvSpPr>
          <p:cNvPr id="8" name="图形 2"/>
          <p:cNvSpPr/>
          <p:nvPr>
            <p:custDataLst>
              <p:tags r:id="rId4"/>
            </p:custDataLst>
          </p:nvPr>
        </p:nvSpPr>
        <p:spPr>
          <a:xfrm>
            <a:off x="433953" y="5532895"/>
            <a:ext cx="11758049" cy="1325106"/>
          </a:xfrm>
          <a:custGeom>
            <a:avLst/>
            <a:gdLst>
              <a:gd name="connsiteX0" fmla="*/ 0 w 7629275"/>
              <a:gd name="connsiteY0" fmla="*/ 2145151 h 2145151"/>
              <a:gd name="connsiteX1" fmla="*/ 7629276 w 7629275"/>
              <a:gd name="connsiteY1" fmla="*/ 2145151 h 2145151"/>
              <a:gd name="connsiteX2" fmla="*/ 7629276 w 7629275"/>
              <a:gd name="connsiteY2" fmla="*/ 0 h 2145151"/>
              <a:gd name="connsiteX3" fmla="*/ 5278937 w 7629275"/>
              <a:gd name="connsiteY3" fmla="*/ 746140 h 2145151"/>
              <a:gd name="connsiteX4" fmla="*/ 0 w 7629275"/>
              <a:gd name="connsiteY4" fmla="*/ 2145151 h 214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9275" h="2145151">
                <a:moveTo>
                  <a:pt x="0" y="2145151"/>
                </a:moveTo>
                <a:lnTo>
                  <a:pt x="7629276" y="2145151"/>
                </a:lnTo>
                <a:lnTo>
                  <a:pt x="7629276" y="0"/>
                </a:lnTo>
                <a:cubicBezTo>
                  <a:pt x="7629276" y="0"/>
                  <a:pt x="6360839" y="652872"/>
                  <a:pt x="5278937" y="746140"/>
                </a:cubicBezTo>
                <a:cubicBezTo>
                  <a:pt x="4197035" y="839407"/>
                  <a:pt x="1772081" y="671526"/>
                  <a:pt x="0" y="2145151"/>
                </a:cubicBezTo>
                <a:close/>
              </a:path>
            </a:pathLst>
          </a:custGeom>
          <a:solidFill>
            <a:schemeClr val="accent4">
              <a:lumMod val="20000"/>
              <a:lumOff val="80000"/>
            </a:schemeClr>
          </a:solidFill>
          <a:ln w="18631" cap="flat">
            <a:noFill/>
            <a:prstDash val="solid"/>
            <a:miter/>
          </a:ln>
        </p:spPr>
        <p:txBody>
          <a:bodyPr rtlCol="0" anchor="ctr"/>
          <a:lstStyle/>
          <a:p>
            <a:endParaRPr lang="zh-CN" altLang="en-US">
              <a:solidFill>
                <a:schemeClr val="dk1"/>
              </a:solidFill>
              <a:latin typeface="微软雅黑" panose="020B0503020204020204" charset="-122"/>
              <a:ea typeface="微软雅黑" panose="020B0503020204020204" charset="-122"/>
            </a:endParaRP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60000"/>
          </a:blip>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0" y="1395730"/>
            <a:ext cx="11751310" cy="4592955"/>
          </a:xfrm>
          <a:prstGeom prst="rect">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171575" y="314325"/>
            <a:ext cx="8674735" cy="583565"/>
            <a:chOff x="1845" y="495"/>
            <a:chExt cx="13661" cy="919"/>
          </a:xfrm>
        </p:grpSpPr>
        <p:sp>
          <p:nvSpPr>
            <p:cNvPr id="5" name="文本框 4"/>
            <p:cNvSpPr txBox="1"/>
            <p:nvPr/>
          </p:nvSpPr>
          <p:spPr>
            <a:xfrm>
              <a:off x="2358" y="495"/>
              <a:ext cx="13148" cy="919"/>
            </a:xfrm>
            <a:prstGeom prst="rect">
              <a:avLst/>
            </a:prstGeom>
            <a:noFill/>
          </p:spPr>
          <p:txBody>
            <a:bodyPr wrap="none" rtlCol="0">
              <a:spAutoFit/>
            </a:bodyPr>
            <a:lstStyle/>
            <a:p>
              <a:pPr algn="l"/>
              <a:r>
                <a:rPr lang="zh-CN" altLang="en-US" sz="3200" b="1" dirty="0">
                  <a:solidFill>
                    <a:srgbClr val="755D3B"/>
                  </a:solidFill>
                  <a:latin typeface="黑体" panose="02010609060101010101" pitchFamily="49" charset="-122"/>
                  <a:ea typeface="黑体" panose="02010609060101010101" pitchFamily="49" charset="-122"/>
                  <a:sym typeface="+mn-ea"/>
                </a:rPr>
                <a:t>唯物辩证法是认识世界和改造世界的根本方法</a:t>
              </a:r>
            </a:p>
          </p:txBody>
        </p:sp>
        <p:grpSp>
          <p:nvGrpSpPr>
            <p:cNvPr id="24" name="组合 23"/>
            <p:cNvGrpSpPr/>
            <p:nvPr/>
          </p:nvGrpSpPr>
          <p:grpSpPr>
            <a:xfrm>
              <a:off x="1845" y="744"/>
              <a:ext cx="179" cy="585"/>
              <a:chOff x="1879" y="432"/>
              <a:chExt cx="323" cy="1048"/>
            </a:xfrm>
          </p:grpSpPr>
          <p:sp>
            <p:nvSpPr>
              <p:cNvPr id="22" name="矩形 21"/>
              <p:cNvSpPr/>
              <p:nvPr/>
            </p:nvSpPr>
            <p:spPr>
              <a:xfrm>
                <a:off x="1879" y="836"/>
                <a:ext cx="119" cy="644"/>
              </a:xfrm>
              <a:prstGeom prst="rect">
                <a:avLst/>
              </a:pr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2084" y="432"/>
                <a:ext cx="119" cy="1048"/>
              </a:xfrm>
              <a:prstGeom prst="rect">
                <a:avLst/>
              </a:prstGeom>
              <a:solidFill>
                <a:srgbClr val="F7DFB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5" name="直接连接符 24"/>
            <p:cNvCxnSpPr/>
            <p:nvPr/>
          </p:nvCxnSpPr>
          <p:spPr>
            <a:xfrm flipV="1">
              <a:off x="2101" y="1316"/>
              <a:ext cx="8128" cy="10"/>
            </a:xfrm>
            <a:prstGeom prst="line">
              <a:avLst/>
            </a:prstGeom>
            <a:ln>
              <a:solidFill>
                <a:srgbClr val="F7DFBB"/>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46990" y="-57785"/>
            <a:ext cx="1019810" cy="1014730"/>
            <a:chOff x="116" y="-91"/>
            <a:chExt cx="1606" cy="1598"/>
          </a:xfrm>
        </p:grpSpPr>
        <p:sp>
          <p:nvSpPr>
            <p:cNvPr id="8" name="矩形 7"/>
            <p:cNvSpPr/>
            <p:nvPr/>
          </p:nvSpPr>
          <p:spPr>
            <a:xfrm>
              <a:off x="116" y="0"/>
              <a:ext cx="1606" cy="1326"/>
            </a:xfrm>
            <a:prstGeom prst="rect">
              <a:avLst/>
            </a:prstGeom>
            <a:gradFill>
              <a:gsLst>
                <a:gs pos="0">
                  <a:srgbClr val="FCFBEF"/>
                </a:gs>
                <a:gs pos="76000">
                  <a:srgbClr val="F7DFBB"/>
                </a:gs>
              </a:gsLst>
              <a:lin ang="270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accent4"/>
                  </a:solidFill>
                </a:ln>
                <a:solidFill>
                  <a:srgbClr val="CABD91"/>
                </a:solidFill>
              </a:endParaRPr>
            </a:p>
          </p:txBody>
        </p:sp>
        <p:sp>
          <p:nvSpPr>
            <p:cNvPr id="27" name="文本框 26"/>
            <p:cNvSpPr txBox="1"/>
            <p:nvPr/>
          </p:nvSpPr>
          <p:spPr>
            <a:xfrm>
              <a:off x="147" y="-91"/>
              <a:ext cx="1273" cy="1598"/>
            </a:xfrm>
            <a:prstGeom prst="rect">
              <a:avLst/>
            </a:prstGeom>
            <a:noFill/>
            <a:ln>
              <a:noFill/>
            </a:ln>
          </p:spPr>
          <p:txBody>
            <a:bodyPr wrap="square" rtlCol="0">
              <a:spAutoFit/>
            </a:bodyPr>
            <a:lstStyle/>
            <a:p>
              <a:r>
                <a:rPr lang="zh-CN" altLang="en-US" sz="6000">
                  <a:solidFill>
                    <a:schemeClr val="bg1"/>
                  </a:solidFill>
                  <a:latin typeface="方正大黑简体" panose="02000000000000000000" charset="-122"/>
                  <a:ea typeface="方正大黑简体" panose="02000000000000000000" charset="-122"/>
                </a:rPr>
                <a:t>三</a:t>
              </a:r>
            </a:p>
          </p:txBody>
        </p:sp>
      </p:grpSp>
      <p:grpSp>
        <p:nvGrpSpPr>
          <p:cNvPr id="4" name="组合 3"/>
          <p:cNvGrpSpPr/>
          <p:nvPr/>
        </p:nvGrpSpPr>
        <p:grpSpPr>
          <a:xfrm>
            <a:off x="7091680" y="6684645"/>
            <a:ext cx="5100320" cy="164465"/>
            <a:chOff x="11168" y="10527"/>
            <a:chExt cx="8032" cy="259"/>
          </a:xfrm>
          <a:solidFill>
            <a:srgbClr val="456764">
              <a:alpha val="60000"/>
            </a:srgbClr>
          </a:solidFill>
        </p:grpSpPr>
        <p:sp>
          <p:nvSpPr>
            <p:cNvPr id="11" name="矩形 10"/>
            <p:cNvSpPr/>
            <p:nvPr/>
          </p:nvSpPr>
          <p:spPr>
            <a:xfrm>
              <a:off x="11168" y="10630"/>
              <a:ext cx="8032" cy="156"/>
            </a:xfrm>
            <a:prstGeom prst="rect">
              <a:avLst/>
            </a:prstGeom>
            <a:solidFill>
              <a:srgbClr val="45676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flipV="1">
              <a:off x="13110" y="10527"/>
              <a:ext cx="6090" cy="2"/>
            </a:xfrm>
            <a:prstGeom prst="line">
              <a:avLst/>
            </a:prstGeom>
            <a:grpFill/>
            <a:ln>
              <a:noFill/>
              <a:prstDash val="dash"/>
            </a:ln>
          </p:spPr>
          <p:style>
            <a:lnRef idx="1">
              <a:schemeClr val="accent1"/>
            </a:lnRef>
            <a:fillRef idx="0">
              <a:schemeClr val="accent1"/>
            </a:fillRef>
            <a:effectRef idx="0">
              <a:schemeClr val="accent1"/>
            </a:effectRef>
            <a:fontRef idx="minor">
              <a:schemeClr val="tx1"/>
            </a:fontRef>
          </p:style>
        </p:cxnSp>
      </p:grpSp>
      <p:sp>
        <p:nvSpPr>
          <p:cNvPr id="6" name="菱形 5"/>
          <p:cNvSpPr/>
          <p:nvPr/>
        </p:nvSpPr>
        <p:spPr>
          <a:xfrm>
            <a:off x="8131810" y="1183640"/>
            <a:ext cx="443230" cy="443230"/>
          </a:xfrm>
          <a:prstGeom prst="diamond">
            <a:avLst/>
          </a:prstGeom>
          <a:solidFill>
            <a:srgbClr val="F7DFBB">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079480" y="5325110"/>
            <a:ext cx="821055" cy="777875"/>
          </a:xfrm>
          <a:prstGeom prst="rect">
            <a:avLst/>
          </a:pr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10565" y="2203450"/>
            <a:ext cx="7421245" cy="2306955"/>
          </a:xfrm>
          <a:prstGeom prst="rect">
            <a:avLst/>
          </a:prstGeom>
          <a:noFill/>
          <a:ln w="28575" cmpd="thickThin">
            <a:noFill/>
            <a:prstDash val="solid"/>
          </a:ln>
        </p:spPr>
        <p:txBody>
          <a:bodyPr wrap="square" rtlCol="0">
            <a:spAutoFit/>
          </a:bodyPr>
          <a:lstStyle/>
          <a:p>
            <a:pPr marL="342900" indent="0" algn="l" fontAlgn="auto">
              <a:lnSpc>
                <a:spcPct val="200000"/>
              </a:lnSpc>
              <a:buClr>
                <a:srgbClr val="F7DFBB"/>
              </a:buClr>
              <a:buFont typeface="Wingdings" panose="05000000000000000000" charset="0"/>
              <a:buChar char="u"/>
            </a:pPr>
            <a:r>
              <a:rPr lang="zh-CN" altLang="en-US" sz="2400">
                <a:ln>
                  <a:noFill/>
                </a:ln>
                <a:solidFill>
                  <a:schemeClr val="tx2"/>
                </a:solidFill>
                <a:latin typeface="黑体" panose="02010609060101010101" pitchFamily="49" charset="-122"/>
                <a:ea typeface="黑体" panose="02010609060101010101" pitchFamily="49" charset="-122"/>
                <a:sym typeface="+mn-ea"/>
              </a:rPr>
              <a:t>唯物辩证法的本质特征和认识功能</a:t>
            </a:r>
          </a:p>
          <a:p>
            <a:pPr marL="342900" indent="0" algn="l" fontAlgn="auto">
              <a:lnSpc>
                <a:spcPct val="200000"/>
              </a:lnSpc>
              <a:buClr>
                <a:srgbClr val="F7DFBB"/>
              </a:buClr>
              <a:buFont typeface="Wingdings" panose="05000000000000000000" charset="0"/>
              <a:buChar char="u"/>
            </a:pPr>
            <a:r>
              <a:rPr lang="zh-CN" altLang="en-US" sz="2400">
                <a:ln>
                  <a:noFill/>
                </a:ln>
                <a:solidFill>
                  <a:schemeClr val="tx2"/>
                </a:solidFill>
                <a:latin typeface="黑体" panose="02010609060101010101" pitchFamily="49" charset="-122"/>
                <a:ea typeface="黑体" panose="02010609060101010101" pitchFamily="49" charset="-122"/>
                <a:sym typeface="+mn-ea"/>
              </a:rPr>
              <a:t>辩证思维方法与现代科学思维方法</a:t>
            </a:r>
          </a:p>
          <a:p>
            <a:pPr marL="342900" indent="0" algn="l" fontAlgn="auto">
              <a:lnSpc>
                <a:spcPct val="200000"/>
              </a:lnSpc>
              <a:buClr>
                <a:srgbClr val="F7DFBB"/>
              </a:buClr>
              <a:buFont typeface="Wingdings" panose="05000000000000000000" charset="0"/>
              <a:buChar char="u"/>
            </a:pPr>
            <a:r>
              <a:rPr lang="zh-CN" altLang="en-US" sz="2400" spc="300">
                <a:ln>
                  <a:noFill/>
                </a:ln>
                <a:solidFill>
                  <a:schemeClr val="tx2"/>
                </a:solidFill>
                <a:effectLst/>
                <a:uFillTx/>
                <a:latin typeface="黑体" panose="02010609060101010101" pitchFamily="49" charset="-122"/>
                <a:ea typeface="黑体" panose="02010609060101010101" pitchFamily="49" charset="-122"/>
                <a:sym typeface="+mn-ea"/>
              </a:rPr>
              <a:t>学习唯物辩证法，不断增强思维能力</a:t>
            </a:r>
          </a:p>
        </p:txBody>
      </p:sp>
      <p:pic>
        <p:nvPicPr>
          <p:cNvPr id="12" name="图片 11" descr="e79a8706efd117f6-9e2c5840f1042f9c-16c2e889c23abb569866bd1f5b4d96c8"/>
          <p:cNvPicPr>
            <a:picLocks noChangeAspect="1"/>
          </p:cNvPicPr>
          <p:nvPr/>
        </p:nvPicPr>
        <p:blipFill>
          <a:blip r:embed="rId4"/>
          <a:stretch>
            <a:fillRect/>
          </a:stretch>
        </p:blipFill>
        <p:spPr>
          <a:xfrm>
            <a:off x="7116445" y="1524000"/>
            <a:ext cx="4634865" cy="4173855"/>
          </a:xfrm>
          <a:prstGeom prst="rect">
            <a:avLst/>
          </a:prstGeom>
        </p:spPr>
      </p:pic>
    </p:spTree>
    <p:custDataLst>
      <p:tags r:id="rId1"/>
    </p:custData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9" name="PA-圆角矩形标注 8"/>
          <p:cNvSpPr/>
          <p:nvPr>
            <p:custDataLst>
              <p:tags r:id="rId3"/>
            </p:custDataLst>
          </p:nvPr>
        </p:nvSpPr>
        <p:spPr>
          <a:xfrm>
            <a:off x="4586288" y="2194560"/>
            <a:ext cx="6357938" cy="2308225"/>
          </a:xfrm>
          <a:prstGeom prst="wedgeRoundRectCallout">
            <a:avLst>
              <a:gd name="adj1" fmla="val -57088"/>
              <a:gd name="adj2" fmla="val 35480"/>
              <a:gd name="adj3" fmla="val 16667"/>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4" name="PA-图片 3"/>
          <p:cNvPicPr>
            <a:picLocks noChangeAspect="1"/>
          </p:cNvPicPr>
          <p:nvPr>
            <p:custDataLst>
              <p:tags r:id="rId4"/>
            </p:custDataLst>
          </p:nvPr>
        </p:nvPicPr>
        <p:blipFill>
          <a:blip r:embed="rId9"/>
          <a:stretch>
            <a:fillRect/>
          </a:stretch>
        </p:blipFill>
        <p:spPr>
          <a:xfrm>
            <a:off x="1510027" y="2367912"/>
            <a:ext cx="2370457" cy="3557904"/>
          </a:xfrm>
          <a:prstGeom prst="ellipse">
            <a:avLst/>
          </a:prstGeom>
        </p:spPr>
      </p:pic>
      <p:sp>
        <p:nvSpPr>
          <p:cNvPr id="113669" name="PA-文本框 5"/>
          <p:cNvSpPr txBox="1"/>
          <p:nvPr>
            <p:custDataLst>
              <p:tags r:id="rId5"/>
            </p:custDataLst>
          </p:nvPr>
        </p:nvSpPr>
        <p:spPr>
          <a:xfrm>
            <a:off x="2260600" y="6018848"/>
            <a:ext cx="869950" cy="368300"/>
          </a:xfrm>
          <a:prstGeom prst="rect">
            <a:avLst/>
          </a:prstGeom>
          <a:noFill/>
          <a:ln w="9525">
            <a:noFill/>
          </a:ln>
        </p:spPr>
        <p:txBody>
          <a:bodyPr wrap="none" anchor="t" anchorCtr="0">
            <a:spAutoFit/>
          </a:bodyPr>
          <a:lstStyle/>
          <a:p>
            <a:r>
              <a:rPr lang="zh-CN" altLang="en-US" dirty="0">
                <a:solidFill>
                  <a:srgbClr val="0B1107"/>
                </a:solidFill>
                <a:latin typeface="黑体" panose="02010609060101010101" pitchFamily="49" charset="-122"/>
                <a:ea typeface="黑体" panose="02010609060101010101" pitchFamily="49" charset="-122"/>
              </a:rPr>
              <a:t>恩格斯</a:t>
            </a:r>
          </a:p>
        </p:txBody>
      </p:sp>
      <p:sp>
        <p:nvSpPr>
          <p:cNvPr id="113670" name="PA-文本框 7"/>
          <p:cNvSpPr txBox="1"/>
          <p:nvPr>
            <p:custDataLst>
              <p:tags r:id="rId6"/>
            </p:custDataLst>
          </p:nvPr>
        </p:nvSpPr>
        <p:spPr>
          <a:xfrm>
            <a:off x="5054600" y="2380298"/>
            <a:ext cx="5591175" cy="1938020"/>
          </a:xfrm>
          <a:prstGeom prst="rect">
            <a:avLst/>
          </a:prstGeom>
          <a:noFill/>
          <a:ln w="9525">
            <a:noFill/>
          </a:ln>
        </p:spPr>
        <p:txBody>
          <a:bodyPr anchor="t" anchorCtr="0">
            <a:spAutoFit/>
          </a:bodyPr>
          <a:lstStyle/>
          <a:p>
            <a:pPr>
              <a:lnSpc>
                <a:spcPct val="125000"/>
              </a:lnSpc>
            </a:pPr>
            <a:r>
              <a:rPr lang="zh-CN" altLang="en-US" sz="2400" b="1" dirty="0">
                <a:solidFill>
                  <a:schemeClr val="bg1"/>
                </a:solidFill>
                <a:latin typeface="黑体" panose="02010609060101010101" pitchFamily="49" charset="-122"/>
                <a:ea typeface="黑体" panose="02010609060101010101" pitchFamily="49" charset="-122"/>
              </a:rPr>
              <a:t>“马克思的整个世界观不是教义，而是方法。它提供的不是现成的教条，而是进一步研究的出发点和供这种研究使用的方法。”</a:t>
            </a:r>
          </a:p>
        </p:txBody>
      </p:sp>
      <p:sp>
        <p:nvSpPr>
          <p:cNvPr id="113671" name="文本框 1"/>
          <p:cNvSpPr txBox="1"/>
          <p:nvPr/>
        </p:nvSpPr>
        <p:spPr>
          <a:xfrm>
            <a:off x="4327525" y="4783773"/>
            <a:ext cx="6616700" cy="1753235"/>
          </a:xfrm>
          <a:prstGeom prst="rect">
            <a:avLst/>
          </a:prstGeom>
          <a:noFill/>
        </p:spPr>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609600" algn="l">
              <a:lnSpc>
                <a:spcPct val="150000"/>
              </a:lnSpc>
              <a:buClrTx/>
              <a:buSzTx/>
              <a:buFontTx/>
              <a:extLst>
                <a:ext uri="{35155182-B16C-46BC-9424-99874614C6A1}">
                  <wpsdc:indentchars xmlns:wpsdc="http://www.wps.cn/officeDocument/2017/drawingmlCustomData" xmlns="" val="200" checksum="4158780845"/>
                </a:ext>
              </a:extLst>
            </a:pP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在马克思主义世界观和方法论中，唯物辩证法是其核心内容，为人们认识世界和改造世界提供了根本方法。</a:t>
            </a:r>
          </a:p>
        </p:txBody>
      </p:sp>
      <p:grpSp>
        <p:nvGrpSpPr>
          <p:cNvPr id="7" name="组合 6"/>
          <p:cNvGrpSpPr/>
          <p:nvPr/>
        </p:nvGrpSpPr>
        <p:grpSpPr>
          <a:xfrm>
            <a:off x="508000" y="307975"/>
            <a:ext cx="9274810" cy="548640"/>
            <a:chOff x="800" y="485"/>
            <a:chExt cx="14606" cy="864"/>
          </a:xfrm>
        </p:grpSpPr>
        <p:sp>
          <p:nvSpPr>
            <p:cNvPr id="2" name="文本框 1"/>
            <p:cNvSpPr txBox="1"/>
            <p:nvPr/>
          </p:nvSpPr>
          <p:spPr>
            <a:xfrm>
              <a:off x="1646" y="485"/>
              <a:ext cx="13760"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三、</a:t>
              </a:r>
              <a:r>
                <a:rPr lang="zh-CN" altLang="en-US" sz="2800" b="1">
                  <a:solidFill>
                    <a:srgbClr val="755D3B"/>
                  </a:solidFill>
                  <a:effectLst/>
                  <a:latin typeface="黑体" panose="02010609060101010101" pitchFamily="49" charset="-122"/>
                  <a:ea typeface="黑体" panose="02010609060101010101" pitchFamily="49" charset="-122"/>
                </a:rPr>
                <a:t>唯物辩证法是认识世界和改造世界的根本方法</a:t>
              </a:r>
            </a:p>
          </p:txBody>
        </p:sp>
        <p:sp>
          <p:nvSpPr>
            <p:cNvPr id="24" name="任意多边形 2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808" y="672"/>
              <a:ext cx="659" cy="507"/>
              <a:chOff x="1140" y="743"/>
              <a:chExt cx="567" cy="436"/>
            </a:xfrm>
            <a:effectLst/>
          </p:grpSpPr>
          <p:sp>
            <p:nvSpPr>
              <p:cNvPr id="26" name="矩形 25"/>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27" name="矩形 26"/>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8" name="组合 27"/>
          <p:cNvGrpSpPr/>
          <p:nvPr/>
        </p:nvGrpSpPr>
        <p:grpSpPr>
          <a:xfrm>
            <a:off x="1058545" y="1019810"/>
            <a:ext cx="6345555" cy="491490"/>
            <a:chOff x="1493" y="1541"/>
            <a:chExt cx="9993" cy="774"/>
          </a:xfrm>
        </p:grpSpPr>
        <p:sp>
          <p:nvSpPr>
            <p:cNvPr id="29" name="文本框 28"/>
            <p:cNvSpPr txBox="1"/>
            <p:nvPr/>
          </p:nvSpPr>
          <p:spPr>
            <a:xfrm>
              <a:off x="1780" y="1541"/>
              <a:ext cx="9706"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1.</a:t>
              </a:r>
              <a:r>
                <a:rPr lang="zh-CN" altLang="en-US" sz="2600">
                  <a:solidFill>
                    <a:schemeClr val="tx1"/>
                  </a:solidFill>
                  <a:effectLst/>
                  <a:latin typeface="黑体" panose="02010609060101010101" pitchFamily="49" charset="-122"/>
                  <a:ea typeface="黑体" panose="02010609060101010101" pitchFamily="49" charset="-122"/>
                  <a:sym typeface="+mn-ea"/>
                </a:rPr>
                <a:t>唯物辩证法的本质特征和认识功能</a:t>
              </a:r>
            </a:p>
          </p:txBody>
        </p:sp>
        <p:sp>
          <p:nvSpPr>
            <p:cNvPr id="30" name="矩形 29"/>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
        <p:nvSpPr>
          <p:cNvPr id="31" name="文本框 30"/>
          <p:cNvSpPr txBox="1"/>
          <p:nvPr/>
        </p:nvSpPr>
        <p:spPr>
          <a:xfrm>
            <a:off x="1189990" y="1692275"/>
            <a:ext cx="5974080" cy="460375"/>
          </a:xfrm>
          <a:prstGeom prst="rect">
            <a:avLst/>
          </a:prstGeom>
          <a:noFill/>
        </p:spPr>
        <p:txBody>
          <a:bodyPr wrap="none" rtlCol="0">
            <a:spAutoFit/>
          </a:bodyPr>
          <a:lstStyle/>
          <a:p>
            <a:r>
              <a:rPr lang="zh-CN" altLang="en-US" sz="2400">
                <a:latin typeface="黑体" panose="02010609060101010101" pitchFamily="49" charset="-122"/>
                <a:ea typeface="黑体" panose="02010609060101010101" pitchFamily="49" charset="-122"/>
              </a:rPr>
              <a:t>（一）唯物辩证法本质上是批判的和革命的</a:t>
            </a: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rotWithShape="1">
          <a:blip r:embed="rId15"/>
          <a:stretch>
            <a:fillRect/>
          </a:stretch>
        </a:blipFill>
        <a:effectLst/>
      </p:bgPr>
    </p:bg>
    <p:spTree>
      <p:nvGrpSpPr>
        <p:cNvPr id="1" name=""/>
        <p:cNvGrpSpPr/>
        <p:nvPr/>
      </p:nvGrpSpPr>
      <p:grpSpPr>
        <a:xfrm>
          <a:off x="0" y="0"/>
          <a:ext cx="0" cy="0"/>
          <a:chOff x="0" y="0"/>
          <a:chExt cx="0" cy="0"/>
        </a:xfrm>
      </p:grpSpPr>
      <p:sp>
        <p:nvSpPr>
          <p:cNvPr id="37" name="矩形 36"/>
          <p:cNvSpPr/>
          <p:nvPr>
            <p:custDataLst>
              <p:tags r:id="rId3"/>
            </p:custDataLst>
          </p:nvPr>
        </p:nvSpPr>
        <p:spPr>
          <a:xfrm>
            <a:off x="1061048" y="909320"/>
            <a:ext cx="10336969" cy="5504699"/>
          </a:xfrm>
          <a:prstGeom prst="rect">
            <a:avLst/>
          </a:prstGeom>
          <a:solidFill>
            <a:schemeClr val="dk2">
              <a:alpha val="10000"/>
            </a:schemeClr>
          </a:solidFill>
          <a:ln w="41275"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charset="-122"/>
              <a:ea typeface="微软雅黑" panose="020B0503020204020204" charset="-122"/>
            </a:endParaRPr>
          </a:p>
        </p:txBody>
      </p:sp>
      <p:sp>
        <p:nvSpPr>
          <p:cNvPr id="38" name="矩形 37"/>
          <p:cNvSpPr/>
          <p:nvPr>
            <p:custDataLst>
              <p:tags r:id="rId4"/>
            </p:custDataLst>
          </p:nvPr>
        </p:nvSpPr>
        <p:spPr>
          <a:xfrm>
            <a:off x="793983" y="676650"/>
            <a:ext cx="10336969" cy="5504699"/>
          </a:xfrm>
          <a:prstGeom prst="rect">
            <a:avLst/>
          </a:prstGeom>
          <a:noFill/>
          <a:ln w="285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charset="-122"/>
              <a:ea typeface="微软雅黑" panose="020B0503020204020204" charset="-122"/>
            </a:endParaRPr>
          </a:p>
        </p:txBody>
      </p:sp>
      <p:sp>
        <p:nvSpPr>
          <p:cNvPr id="40" name="任意多边形: 形状 39"/>
          <p:cNvSpPr>
            <a:spLocks noChangeAspect="1"/>
          </p:cNvSpPr>
          <p:nvPr>
            <p:custDataLst>
              <p:tags r:id="rId5"/>
            </p:custDataLst>
          </p:nvPr>
        </p:nvSpPr>
        <p:spPr>
          <a:xfrm>
            <a:off x="527939" y="368098"/>
            <a:ext cx="403225" cy="81851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endParaRPr>
          </a:p>
        </p:txBody>
      </p:sp>
      <p:sp>
        <p:nvSpPr>
          <p:cNvPr id="41" name="任意多边形: 形状 40"/>
          <p:cNvSpPr>
            <a:spLocks noChangeAspect="1"/>
          </p:cNvSpPr>
          <p:nvPr>
            <p:custDataLst>
              <p:tags r:id="rId6"/>
            </p:custDataLst>
          </p:nvPr>
        </p:nvSpPr>
        <p:spPr>
          <a:xfrm>
            <a:off x="1062609" y="368098"/>
            <a:ext cx="403225" cy="81851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endParaRPr>
          </a:p>
        </p:txBody>
      </p:sp>
      <p:sp>
        <p:nvSpPr>
          <p:cNvPr id="46" name="任意多边形: 形状 45"/>
          <p:cNvSpPr>
            <a:spLocks noChangeAspect="1"/>
          </p:cNvSpPr>
          <p:nvPr>
            <p:custDataLst>
              <p:tags r:id="rId7"/>
            </p:custDataLst>
          </p:nvPr>
        </p:nvSpPr>
        <p:spPr>
          <a:xfrm rot="10800000">
            <a:off x="11218862" y="5640704"/>
            <a:ext cx="403225" cy="81851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endParaRPr>
          </a:p>
        </p:txBody>
      </p:sp>
      <p:sp>
        <p:nvSpPr>
          <p:cNvPr id="47" name="任意多边形: 形状 46"/>
          <p:cNvSpPr>
            <a:spLocks noChangeAspect="1"/>
          </p:cNvSpPr>
          <p:nvPr>
            <p:custDataLst>
              <p:tags r:id="rId8"/>
            </p:custDataLst>
          </p:nvPr>
        </p:nvSpPr>
        <p:spPr>
          <a:xfrm rot="10800000">
            <a:off x="10632122" y="5640704"/>
            <a:ext cx="403225" cy="81851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endParaRPr>
          </a:p>
        </p:txBody>
      </p:sp>
      <p:sp>
        <p:nvSpPr>
          <p:cNvPr id="2" name="矩形 1"/>
          <p:cNvSpPr/>
          <p:nvPr>
            <p:custDataLst>
              <p:tags r:id="rId9"/>
            </p:custDataLst>
          </p:nvPr>
        </p:nvSpPr>
        <p:spPr>
          <a:xfrm>
            <a:off x="11250930" y="238760"/>
            <a:ext cx="670560" cy="670560"/>
          </a:xfrm>
          <a:prstGeom prst="rect">
            <a:avLst/>
          </a:prstGeom>
          <a:solidFill>
            <a:schemeClr val="accent4">
              <a:lumMod val="75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4" name="矩形 3"/>
          <p:cNvSpPr/>
          <p:nvPr>
            <p:custDataLst>
              <p:tags r:id="rId10"/>
            </p:custDataLst>
          </p:nvPr>
        </p:nvSpPr>
        <p:spPr>
          <a:xfrm>
            <a:off x="10848975" y="612775"/>
            <a:ext cx="510540" cy="510540"/>
          </a:xfrm>
          <a:prstGeom prst="rect">
            <a:avLst/>
          </a:prstGeom>
          <a:solidFill>
            <a:schemeClr val="accent4">
              <a:lumMod val="7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7" name="矩形 6"/>
          <p:cNvSpPr/>
          <p:nvPr>
            <p:custDataLst>
              <p:tags r:id="rId11"/>
            </p:custDataLst>
          </p:nvPr>
        </p:nvSpPr>
        <p:spPr>
          <a:xfrm>
            <a:off x="11250930" y="775335"/>
            <a:ext cx="493395" cy="493395"/>
          </a:xfrm>
          <a:prstGeom prst="rect">
            <a:avLst/>
          </a:prstGeom>
          <a:solidFill>
            <a:schemeClr val="accent4">
              <a:lumMod val="7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8" name="矩形 7"/>
          <p:cNvSpPr/>
          <p:nvPr>
            <p:custDataLst>
              <p:tags r:id="rId12"/>
            </p:custDataLst>
          </p:nvPr>
        </p:nvSpPr>
        <p:spPr>
          <a:xfrm>
            <a:off x="10616565" y="398780"/>
            <a:ext cx="510540" cy="510540"/>
          </a:xfrm>
          <a:prstGeom prst="rect">
            <a:avLst/>
          </a:prstGeom>
          <a:solidFill>
            <a:schemeClr val="accent4">
              <a:lumMod val="7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pic>
        <p:nvPicPr>
          <p:cNvPr id="3" name="图片 2" descr="ad82d6ea0294f7d31426f5cdfaca8494"/>
          <p:cNvPicPr>
            <a:picLocks noChangeAspect="1"/>
          </p:cNvPicPr>
          <p:nvPr/>
        </p:nvPicPr>
        <p:blipFill>
          <a:blip r:embed="rId16"/>
          <a:stretch>
            <a:fillRect/>
          </a:stretch>
        </p:blipFill>
        <p:spPr>
          <a:xfrm>
            <a:off x="9312275" y="909320"/>
            <a:ext cx="1814830" cy="2582545"/>
          </a:xfrm>
          <a:prstGeom prst="rect">
            <a:avLst/>
          </a:prstGeom>
        </p:spPr>
      </p:pic>
      <p:sp>
        <p:nvSpPr>
          <p:cNvPr id="9" name="文本框 8"/>
          <p:cNvSpPr txBox="1"/>
          <p:nvPr/>
        </p:nvSpPr>
        <p:spPr>
          <a:xfrm>
            <a:off x="1597025" y="1000760"/>
            <a:ext cx="7272020" cy="2399665"/>
          </a:xfrm>
          <a:prstGeom prst="rect">
            <a:avLst/>
          </a:prstGeom>
          <a:noFill/>
        </p:spPr>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508000" algn="l">
              <a:lnSpc>
                <a:spcPct val="150000"/>
              </a:lnSpc>
              <a:buClrTx/>
              <a:buSzTx/>
              <a:buFontTx/>
              <a:extLst>
                <a:ext uri="{35155182-B16C-46BC-9424-99874614C6A1}">
                  <wpsdc:indentchars xmlns:wpsdc="http://www.wps.cn/officeDocument/2017/drawingmlCustomData" xmlns="" val="200" checksum="282533468"/>
                </a:ext>
              </a:extLst>
            </a:pPr>
            <a:r>
              <a:rPr lang="en-US" altLang="zh-CN" sz="2000" dirty="0">
                <a:latin typeface="黑体" panose="02010609060101010101" pitchFamily="49" charset="-122"/>
                <a:ea typeface="黑体" panose="02010609060101010101" pitchFamily="49" charset="-122"/>
                <a:cs typeface="黑体" panose="02010609060101010101" pitchFamily="49" charset="-122"/>
                <a:sym typeface="+mn-ea"/>
              </a:rPr>
              <a:t>“辩证法在对现存事物的肯定的理解中同时包含对现存事物的否定的理解，即对现存事物的必然灭亡的理解；辩证法对每一种既成的形式都是从不断的运动中，因而也是从它的暂时性方面去理解；辩证法不崇拜任何东西，按其本质来说，它是批判的和革命的</a:t>
            </a: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a:t>
            </a:r>
            <a:r>
              <a:rPr lang="en-US" altLang="zh-CN" sz="2000" dirty="0">
                <a:latin typeface="黑体" panose="02010609060101010101" pitchFamily="49" charset="-122"/>
                <a:ea typeface="黑体" panose="02010609060101010101" pitchFamily="49" charset="-122"/>
                <a:cs typeface="黑体" panose="02010609060101010101" pitchFamily="49" charset="-122"/>
                <a:sym typeface="+mn-ea"/>
              </a:rPr>
              <a:t>”</a:t>
            </a:r>
          </a:p>
        </p:txBody>
      </p:sp>
      <p:pic>
        <p:nvPicPr>
          <p:cNvPr id="10" name="图片 9" descr="7d7a48684f991ac25d07c1cb72a17764"/>
          <p:cNvPicPr>
            <a:picLocks noChangeAspect="1"/>
          </p:cNvPicPr>
          <p:nvPr/>
        </p:nvPicPr>
        <p:blipFill>
          <a:blip r:embed="rId17"/>
          <a:stretch>
            <a:fillRect/>
          </a:stretch>
        </p:blipFill>
        <p:spPr>
          <a:xfrm>
            <a:off x="1062355" y="3836035"/>
            <a:ext cx="1884680" cy="2345055"/>
          </a:xfrm>
          <a:prstGeom prst="rect">
            <a:avLst/>
          </a:prstGeom>
        </p:spPr>
      </p:pic>
      <p:sp>
        <p:nvSpPr>
          <p:cNvPr id="11" name="文本框 10"/>
          <p:cNvSpPr txBox="1"/>
          <p:nvPr/>
        </p:nvSpPr>
        <p:spPr>
          <a:xfrm>
            <a:off x="3131820" y="3930650"/>
            <a:ext cx="8042910" cy="1938020"/>
          </a:xfrm>
          <a:prstGeom prst="rect">
            <a:avLst/>
          </a:prstGeom>
          <a:noFill/>
        </p:spPr>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508000" algn="l">
              <a:lnSpc>
                <a:spcPct val="150000"/>
              </a:lnSpc>
              <a:buClrTx/>
              <a:buSzTx/>
              <a:buFontTx/>
              <a:extLst>
                <a:ext uri="{35155182-B16C-46BC-9424-99874614C6A1}">
                  <wpsdc:indentchars xmlns:wpsdc="http://www.wps.cn/officeDocument/2017/drawingmlCustomData" xmlns="" val="200" checksum="282533468"/>
                </a:ext>
              </a:extLst>
            </a:pPr>
            <a:r>
              <a:rPr lang="en-US" altLang="zh-CN" sz="2000" dirty="0">
                <a:latin typeface="黑体" panose="02010609060101010101" pitchFamily="49" charset="-122"/>
                <a:ea typeface="黑体" panose="02010609060101010101" pitchFamily="49" charset="-122"/>
                <a:cs typeface="黑体" panose="02010609060101010101" pitchFamily="49" charset="-122"/>
                <a:sym typeface="+mn-ea"/>
              </a:rPr>
              <a:t>“不存在任何最终的东西、绝对的东西、神圣的东西；它指出所有一切事物的暂时性；在它面前，除了生成和灭亡的不断过程、无止境地由低级上升到高级的不断过程，什么都不存在。它本身就是这个过程在</a:t>
            </a: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思维</a:t>
            </a:r>
            <a:r>
              <a:rPr lang="en-US" altLang="zh-CN" sz="2000" dirty="0">
                <a:latin typeface="黑体" panose="02010609060101010101" pitchFamily="49" charset="-122"/>
                <a:ea typeface="黑体" panose="02010609060101010101" pitchFamily="49" charset="-122"/>
                <a:cs typeface="黑体" panose="02010609060101010101" pitchFamily="49" charset="-122"/>
                <a:sym typeface="+mn-ea"/>
              </a:rPr>
              <a:t>着的头脑中的反映</a:t>
            </a: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a:t>
            </a:r>
            <a:r>
              <a:rPr lang="en-US" altLang="zh-CN" sz="2000" dirty="0">
                <a:latin typeface="黑体" panose="02010609060101010101" pitchFamily="49" charset="-122"/>
                <a:ea typeface="黑体" panose="02010609060101010101" pitchFamily="49" charset="-122"/>
                <a:cs typeface="黑体" panose="02010609060101010101" pitchFamily="49" charset="-122"/>
                <a:sym typeface="+mn-ea"/>
              </a:rPr>
              <a:t>”</a:t>
            </a: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37" name="矩形 36"/>
          <p:cNvSpPr/>
          <p:nvPr/>
        </p:nvSpPr>
        <p:spPr>
          <a:xfrm>
            <a:off x="11075670" y="6767830"/>
            <a:ext cx="1116330" cy="80645"/>
          </a:xfrm>
          <a:prstGeom prst="rect">
            <a:avLst/>
          </a:prstGeom>
          <a:solidFill>
            <a:srgbClr val="45676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857885" y="6724015"/>
            <a:ext cx="11342370" cy="13970"/>
          </a:xfrm>
          <a:prstGeom prst="line">
            <a:avLst/>
          </a:prstGeom>
          <a:ln>
            <a:solidFill>
              <a:srgbClr val="F7DFBB"/>
            </a:solidFill>
            <a:prstDash val="dash"/>
          </a:ln>
        </p:spPr>
        <p:style>
          <a:lnRef idx="1">
            <a:schemeClr val="accent1"/>
          </a:lnRef>
          <a:fillRef idx="0">
            <a:schemeClr val="accent1"/>
          </a:fillRef>
          <a:effectRef idx="0">
            <a:schemeClr val="accent1"/>
          </a:effectRef>
          <a:fontRef idx="minor">
            <a:schemeClr val="tx1"/>
          </a:fontRef>
        </p:style>
      </p:cxnSp>
      <p:grpSp>
        <p:nvGrpSpPr>
          <p:cNvPr id="58" name="组合 57"/>
          <p:cNvGrpSpPr/>
          <p:nvPr/>
        </p:nvGrpSpPr>
        <p:grpSpPr>
          <a:xfrm>
            <a:off x="997585" y="2311400"/>
            <a:ext cx="4584065" cy="4016375"/>
            <a:chOff x="808803" y="1652677"/>
            <a:chExt cx="2480489" cy="3413332"/>
          </a:xfrm>
        </p:grpSpPr>
        <p:sp>
          <p:nvSpPr>
            <p:cNvPr id="60" name="矩形 59"/>
            <p:cNvSpPr/>
            <p:nvPr/>
          </p:nvSpPr>
          <p:spPr>
            <a:xfrm>
              <a:off x="808803" y="1652677"/>
              <a:ext cx="2480489" cy="3413332"/>
            </a:xfrm>
            <a:prstGeom prst="rect">
              <a:avLst/>
            </a:prstGeom>
            <a:noFill/>
            <a:ln w="9525">
              <a:solidFill>
                <a:srgbClr val="D4B066"/>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8" tIns="45724" rIns="91448" bIns="45724" rtlCol="0" anchor="ctr">
              <a:noAutofit/>
            </a:bodyPr>
            <a:lstStyle/>
            <a:p>
              <a:pPr algn="ctr"/>
              <a:endParaRPr lang="zh-CN" altLang="en-US">
                <a:cs typeface="+mn-ea"/>
                <a:sym typeface="+mn-lt"/>
              </a:endParaRPr>
            </a:p>
          </p:txBody>
        </p:sp>
        <p:sp>
          <p:nvSpPr>
            <p:cNvPr id="67" name="矩形 66"/>
            <p:cNvSpPr/>
            <p:nvPr/>
          </p:nvSpPr>
          <p:spPr>
            <a:xfrm>
              <a:off x="808803" y="1652677"/>
              <a:ext cx="2480489" cy="365348"/>
            </a:xfrm>
            <a:prstGeom prst="rect">
              <a:avLst/>
            </a:prstGeom>
            <a:solidFill>
              <a:srgbClr val="F7DFBB"/>
            </a:solidFill>
          </p:spPr>
          <p:txBody>
            <a:bodyPr wrap="square" lIns="91448" tIns="45724" rIns="91448" bIns="45724">
              <a:spAutoFit/>
            </a:bodyPr>
            <a:lstStyle/>
            <a:p>
              <a:pPr algn="ctr" fontAlgn="base">
                <a:spcBef>
                  <a:spcPct val="0"/>
                </a:spcBef>
                <a:spcAft>
                  <a:spcPct val="0"/>
                </a:spcAft>
                <a:defRPr/>
              </a:pPr>
              <a:r>
                <a:rPr sz="22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lt"/>
                </a:rPr>
                <a:t>古代朴素唯物主义</a:t>
              </a:r>
            </a:p>
          </p:txBody>
        </p:sp>
        <p:sp>
          <p:nvSpPr>
            <p:cNvPr id="68" name="矩形 67"/>
            <p:cNvSpPr/>
            <p:nvPr/>
          </p:nvSpPr>
          <p:spPr>
            <a:xfrm>
              <a:off x="906650" y="2128803"/>
              <a:ext cx="2297361" cy="2039365"/>
            </a:xfrm>
            <a:prstGeom prst="rect">
              <a:avLst/>
            </a:prstGeom>
          </p:spPr>
          <p:txBody>
            <a:bodyPr wrap="square" lIns="91448" tIns="45724" rIns="91448" bIns="45724">
              <a:spAutoFit/>
            </a:bodyPr>
            <a:lstStyle/>
            <a:p>
              <a:pPr marL="342900" indent="-342900" algn="l" fontAlgn="auto">
                <a:lnSpc>
                  <a:spcPct val="150000"/>
                </a:lnSpc>
                <a:buFont typeface="Arial" panose="020B0604020202020204" pitchFamily="34" charset="0"/>
                <a:buChar char="•"/>
              </a:pPr>
              <a:r>
                <a:rPr lang="zh-CN" altLang="en-US" sz="2000" dirty="0">
                  <a:solidFill>
                    <a:schemeClr val="tx1">
                      <a:lumMod val="75000"/>
                      <a:lumOff val="25000"/>
                    </a:schemeClr>
                  </a:solidFill>
                  <a:latin typeface="楷体" panose="02010609060101010101" charset="-122"/>
                  <a:ea typeface="楷体" panose="02010609060101010101" charset="-122"/>
                  <a:cs typeface="楷体" panose="02010609060101010101" charset="-122"/>
                  <a:sym typeface="微软雅黑" panose="020B0503020204020204" charset="-122"/>
                </a:rPr>
                <a:t>用某一种或几种物质作为本原来解释世界，在当时具有合理性和进步性。</a:t>
              </a:r>
            </a:p>
            <a:p>
              <a:pPr marL="342900" indent="-342900" algn="l" fontAlgn="auto">
                <a:lnSpc>
                  <a:spcPct val="150000"/>
                </a:lnSpc>
                <a:buFont typeface="Arial" panose="020B0604020202020204" pitchFamily="34" charset="0"/>
                <a:buChar char="•"/>
              </a:pPr>
              <a:r>
                <a:rPr lang="zh-CN" altLang="en-US" sz="2000" dirty="0">
                  <a:solidFill>
                    <a:schemeClr val="tx1">
                      <a:lumMod val="75000"/>
                      <a:lumOff val="25000"/>
                    </a:schemeClr>
                  </a:solidFill>
                  <a:latin typeface="楷体" panose="02010609060101010101" charset="-122"/>
                  <a:ea typeface="楷体" panose="02010609060101010101" charset="-122"/>
                  <a:cs typeface="楷体" panose="02010609060101010101" charset="-122"/>
                  <a:sym typeface="微软雅黑" panose="020B0503020204020204" charset="-122"/>
                </a:rPr>
                <a:t>把物质等同于具体的物质形态，又具有明显的局限性。</a:t>
              </a:r>
            </a:p>
          </p:txBody>
        </p:sp>
      </p:grpSp>
      <p:grpSp>
        <p:nvGrpSpPr>
          <p:cNvPr id="95" name="组合 94"/>
          <p:cNvGrpSpPr/>
          <p:nvPr/>
        </p:nvGrpSpPr>
        <p:grpSpPr>
          <a:xfrm>
            <a:off x="141605" y="6556375"/>
            <a:ext cx="652780" cy="298450"/>
            <a:chOff x="5326744" y="217714"/>
            <a:chExt cx="653052" cy="415699"/>
          </a:xfrm>
          <a:solidFill>
            <a:srgbClr val="F7DFBB"/>
          </a:solidFill>
        </p:grpSpPr>
        <p:sp>
          <p:nvSpPr>
            <p:cNvPr id="96" name="矩形: 圆角 51"/>
            <p:cNvSpPr/>
            <p:nvPr/>
          </p:nvSpPr>
          <p:spPr>
            <a:xfrm rot="2110071">
              <a:off x="5326744" y="217714"/>
              <a:ext cx="73932" cy="4156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圆角 52"/>
            <p:cNvSpPr/>
            <p:nvPr/>
          </p:nvSpPr>
          <p:spPr>
            <a:xfrm rot="2110071">
              <a:off x="5471524" y="217714"/>
              <a:ext cx="73932" cy="4156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圆角 53"/>
            <p:cNvSpPr/>
            <p:nvPr/>
          </p:nvSpPr>
          <p:spPr>
            <a:xfrm rot="2110071">
              <a:off x="5616304" y="217714"/>
              <a:ext cx="73932" cy="4156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圆角 54"/>
            <p:cNvSpPr/>
            <p:nvPr/>
          </p:nvSpPr>
          <p:spPr>
            <a:xfrm rot="2110071">
              <a:off x="5761084" y="217714"/>
              <a:ext cx="73932" cy="4156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圆角 55"/>
            <p:cNvSpPr/>
            <p:nvPr/>
          </p:nvSpPr>
          <p:spPr>
            <a:xfrm rot="2110071">
              <a:off x="5905864" y="217714"/>
              <a:ext cx="73932" cy="4156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6695440" y="2311400"/>
            <a:ext cx="4893310" cy="4016259"/>
            <a:chOff x="808803" y="1652677"/>
            <a:chExt cx="2480489" cy="3413332"/>
          </a:xfrm>
        </p:grpSpPr>
        <p:sp>
          <p:nvSpPr>
            <p:cNvPr id="18" name="矩形 17"/>
            <p:cNvSpPr/>
            <p:nvPr/>
          </p:nvSpPr>
          <p:spPr>
            <a:xfrm>
              <a:off x="808803" y="1652677"/>
              <a:ext cx="2480489" cy="3413332"/>
            </a:xfrm>
            <a:prstGeom prst="rect">
              <a:avLst/>
            </a:prstGeom>
            <a:noFill/>
            <a:ln w="9525">
              <a:solidFill>
                <a:srgbClr val="D4B066"/>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8" tIns="45724" rIns="91448" bIns="45724" rtlCol="0" anchor="ctr">
              <a:noAutofit/>
            </a:bodyPr>
            <a:lstStyle/>
            <a:p>
              <a:pPr algn="ctr"/>
              <a:endParaRPr lang="zh-CN" altLang="en-US">
                <a:cs typeface="+mn-ea"/>
                <a:sym typeface="+mn-lt"/>
              </a:endParaRPr>
            </a:p>
          </p:txBody>
        </p:sp>
        <p:sp>
          <p:nvSpPr>
            <p:cNvPr id="19" name="矩形 18"/>
            <p:cNvSpPr/>
            <p:nvPr/>
          </p:nvSpPr>
          <p:spPr>
            <a:xfrm>
              <a:off x="808803" y="1652677"/>
              <a:ext cx="2480489" cy="365358"/>
            </a:xfrm>
            <a:prstGeom prst="rect">
              <a:avLst/>
            </a:prstGeom>
            <a:solidFill>
              <a:srgbClr val="F7DFBB"/>
            </a:solidFill>
          </p:spPr>
          <p:txBody>
            <a:bodyPr wrap="square" lIns="91448" tIns="45724" rIns="91448" bIns="45724">
              <a:spAutoFit/>
            </a:bodyPr>
            <a:lstStyle/>
            <a:p>
              <a:pPr algn="ctr" fontAlgn="base">
                <a:spcBef>
                  <a:spcPct val="0"/>
                </a:spcBef>
                <a:spcAft>
                  <a:spcPct val="0"/>
                </a:spcAft>
                <a:defRPr/>
              </a:pPr>
              <a:r>
                <a:rPr sz="22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lt"/>
                </a:rPr>
                <a:t>近代形而上学唯物主义</a:t>
              </a:r>
            </a:p>
          </p:txBody>
        </p:sp>
        <p:sp>
          <p:nvSpPr>
            <p:cNvPr id="20" name="矩形 19"/>
            <p:cNvSpPr/>
            <p:nvPr/>
          </p:nvSpPr>
          <p:spPr>
            <a:xfrm>
              <a:off x="906650" y="2128803"/>
              <a:ext cx="2297361" cy="2902360"/>
            </a:xfrm>
            <a:prstGeom prst="rect">
              <a:avLst/>
            </a:prstGeom>
          </p:spPr>
          <p:txBody>
            <a:bodyPr wrap="square" lIns="91448" tIns="45724" rIns="91448" bIns="45724">
              <a:spAutoFit/>
            </a:bodyPr>
            <a:lstStyle/>
            <a:p>
              <a:pPr marL="342900" indent="-342900" algn="l" fontAlgn="auto">
                <a:lnSpc>
                  <a:spcPct val="150000"/>
                </a:lnSpc>
                <a:buFont typeface="Arial" panose="020B0604020202020204" pitchFamily="34" charset="0"/>
                <a:buChar char="•"/>
              </a:pPr>
              <a:r>
                <a:rPr lang="zh-CN" altLang="en-US" dirty="0">
                  <a:solidFill>
                    <a:schemeClr val="tx1">
                      <a:lumMod val="75000"/>
                      <a:lumOff val="25000"/>
                    </a:schemeClr>
                  </a:solidFill>
                  <a:latin typeface="楷体" panose="02010609060101010101" charset="-122"/>
                  <a:ea typeface="楷体" panose="02010609060101010101" charset="-122"/>
                  <a:cs typeface="楷体" panose="02010609060101010101" charset="-122"/>
                  <a:sym typeface="微软雅黑" panose="020B0503020204020204" charset="-122"/>
                </a:rPr>
                <a:t>以近代科学为基础，把物质等同于物质的微观结构层次——原子，使唯物主义对物质概念的理解建立在自然科学发现的基础上。</a:t>
              </a:r>
            </a:p>
            <a:p>
              <a:pPr marL="342900" indent="-342900" algn="l" fontAlgn="auto">
                <a:lnSpc>
                  <a:spcPct val="150000"/>
                </a:lnSpc>
                <a:buFont typeface="Arial" panose="020B0604020202020204" pitchFamily="34" charset="0"/>
                <a:buChar char="•"/>
              </a:pPr>
              <a:r>
                <a:rPr lang="zh-CN" altLang="en-US" dirty="0">
                  <a:solidFill>
                    <a:schemeClr val="tx1">
                      <a:lumMod val="75000"/>
                      <a:lumOff val="25000"/>
                    </a:schemeClr>
                  </a:solidFill>
                  <a:latin typeface="楷体" panose="02010609060101010101" charset="-122"/>
                  <a:ea typeface="楷体" panose="02010609060101010101" charset="-122"/>
                  <a:cs typeface="楷体" panose="02010609060101010101" charset="-122"/>
                  <a:sym typeface="微软雅黑" panose="020B0503020204020204" charset="-122"/>
                </a:rPr>
                <a:t>不能正确理解哲学的物质概念与自然科学的物质概念之间共性与个性的关系，因而经不起自然科学进一步发展的检验，也经不起唯心主义的进攻。</a:t>
              </a:r>
            </a:p>
          </p:txBody>
        </p:sp>
      </p:grpSp>
      <p:grpSp>
        <p:nvGrpSpPr>
          <p:cNvPr id="8" name="组合 7"/>
          <p:cNvGrpSpPr/>
          <p:nvPr/>
        </p:nvGrpSpPr>
        <p:grpSpPr>
          <a:xfrm>
            <a:off x="1058545" y="1019810"/>
            <a:ext cx="5152390" cy="491490"/>
            <a:chOff x="1493" y="1541"/>
            <a:chExt cx="8114" cy="774"/>
          </a:xfrm>
        </p:grpSpPr>
        <p:sp>
          <p:nvSpPr>
            <p:cNvPr id="21" name="文本框 20"/>
            <p:cNvSpPr txBox="1"/>
            <p:nvPr/>
          </p:nvSpPr>
          <p:spPr>
            <a:xfrm>
              <a:off x="1780" y="1541"/>
              <a:ext cx="7827"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1.</a:t>
              </a:r>
              <a:r>
                <a:rPr lang="zh-CN" altLang="en-US" sz="2600">
                  <a:solidFill>
                    <a:schemeClr val="tx1"/>
                  </a:solidFill>
                  <a:effectLst/>
                  <a:latin typeface="黑体" panose="02010609060101010101" pitchFamily="49" charset="-122"/>
                  <a:ea typeface="黑体" panose="02010609060101010101" pitchFamily="49" charset="-122"/>
                  <a:sym typeface="+mn-ea"/>
                </a:rPr>
                <a:t>物质及其存在方式</a:t>
              </a:r>
            </a:p>
          </p:txBody>
        </p:sp>
        <p:sp>
          <p:nvSpPr>
            <p:cNvPr id="23" name="矩形 22"/>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grpSp>
        <p:nvGrpSpPr>
          <p:cNvPr id="9" name="组合 8"/>
          <p:cNvGrpSpPr/>
          <p:nvPr/>
        </p:nvGrpSpPr>
        <p:grpSpPr>
          <a:xfrm>
            <a:off x="508000" y="307975"/>
            <a:ext cx="6116320" cy="548640"/>
            <a:chOff x="800" y="485"/>
            <a:chExt cx="9632" cy="864"/>
          </a:xfrm>
        </p:grpSpPr>
        <p:sp>
          <p:nvSpPr>
            <p:cNvPr id="10" name="文本框 9"/>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一、世界多样性与物质统一性</a:t>
              </a:r>
            </a:p>
          </p:txBody>
        </p:sp>
        <p:sp>
          <p:nvSpPr>
            <p:cNvPr id="27" name="任意多边形 26"/>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808" y="672"/>
              <a:ext cx="659" cy="507"/>
              <a:chOff x="1140" y="743"/>
              <a:chExt cx="567" cy="436"/>
            </a:xfrm>
            <a:effectLst/>
          </p:grpSpPr>
          <p:sp>
            <p:nvSpPr>
              <p:cNvPr id="31" name="矩形 30"/>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32" name="矩形 31"/>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9" name="文本框 28"/>
          <p:cNvSpPr txBox="1"/>
          <p:nvPr/>
        </p:nvSpPr>
        <p:spPr>
          <a:xfrm>
            <a:off x="1189990" y="1642745"/>
            <a:ext cx="3230880" cy="460375"/>
          </a:xfrm>
          <a:prstGeom prst="rect">
            <a:avLst/>
          </a:prstGeom>
          <a:noFill/>
        </p:spPr>
        <p:txBody>
          <a:bodyPr wrap="none" rtlCol="0">
            <a:spAutoFit/>
          </a:bodyPr>
          <a:lstStyle/>
          <a:p>
            <a:r>
              <a:rPr lang="zh-CN" altLang="en-US" sz="2400">
                <a:latin typeface="黑体" panose="02010609060101010101" pitchFamily="49" charset="-122"/>
                <a:ea typeface="黑体" panose="02010609060101010101" pitchFamily="49" charset="-122"/>
              </a:rPr>
              <a:t>（一）哲学的物质范畴</a:t>
            </a:r>
          </a:p>
        </p:txBody>
      </p:sp>
    </p:spTree>
    <p:custDataLst>
      <p:tags r:id="rId1"/>
    </p:custData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7" name="组合 6"/>
          <p:cNvGrpSpPr/>
          <p:nvPr/>
        </p:nvGrpSpPr>
        <p:grpSpPr>
          <a:xfrm>
            <a:off x="508000" y="307975"/>
            <a:ext cx="9274810" cy="548640"/>
            <a:chOff x="800" y="485"/>
            <a:chExt cx="14606" cy="864"/>
          </a:xfrm>
        </p:grpSpPr>
        <p:sp>
          <p:nvSpPr>
            <p:cNvPr id="3" name="文本框 2"/>
            <p:cNvSpPr txBox="1"/>
            <p:nvPr/>
          </p:nvSpPr>
          <p:spPr>
            <a:xfrm>
              <a:off x="1646" y="485"/>
              <a:ext cx="13760"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三、</a:t>
              </a:r>
              <a:r>
                <a:rPr lang="zh-CN" altLang="en-US" sz="2800" b="1">
                  <a:solidFill>
                    <a:srgbClr val="755D3B"/>
                  </a:solidFill>
                  <a:effectLst/>
                  <a:latin typeface="黑体" panose="02010609060101010101" pitchFamily="49" charset="-122"/>
                  <a:ea typeface="黑体" panose="02010609060101010101" pitchFamily="49" charset="-122"/>
                </a:rPr>
                <a:t>唯物辩证法是认识世界和改造世界的根本方法</a:t>
              </a:r>
            </a:p>
          </p:txBody>
        </p:sp>
        <p:sp>
          <p:nvSpPr>
            <p:cNvPr id="24" name="任意多边形 2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808" y="672"/>
              <a:ext cx="659" cy="507"/>
              <a:chOff x="1140" y="743"/>
              <a:chExt cx="567" cy="436"/>
            </a:xfrm>
            <a:effectLst/>
          </p:grpSpPr>
          <p:sp>
            <p:nvSpPr>
              <p:cNvPr id="26" name="矩形 25"/>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27" name="矩形 26"/>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8" name="组合 27"/>
          <p:cNvGrpSpPr/>
          <p:nvPr/>
        </p:nvGrpSpPr>
        <p:grpSpPr>
          <a:xfrm>
            <a:off x="1058545" y="1019810"/>
            <a:ext cx="6345555" cy="491490"/>
            <a:chOff x="1493" y="1541"/>
            <a:chExt cx="9993" cy="774"/>
          </a:xfrm>
        </p:grpSpPr>
        <p:sp>
          <p:nvSpPr>
            <p:cNvPr id="29" name="文本框 28"/>
            <p:cNvSpPr txBox="1"/>
            <p:nvPr/>
          </p:nvSpPr>
          <p:spPr>
            <a:xfrm>
              <a:off x="1780" y="1541"/>
              <a:ext cx="9706"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1.</a:t>
              </a:r>
              <a:r>
                <a:rPr lang="zh-CN" altLang="en-US" sz="2600">
                  <a:solidFill>
                    <a:schemeClr val="tx1"/>
                  </a:solidFill>
                  <a:effectLst/>
                  <a:latin typeface="黑体" panose="02010609060101010101" pitchFamily="49" charset="-122"/>
                  <a:ea typeface="黑体" panose="02010609060101010101" pitchFamily="49" charset="-122"/>
                  <a:sym typeface="+mn-ea"/>
                </a:rPr>
                <a:t>唯物辩证法的本质特征和认识功能</a:t>
              </a:r>
            </a:p>
          </p:txBody>
        </p:sp>
        <p:sp>
          <p:nvSpPr>
            <p:cNvPr id="30" name="矩形 29"/>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
        <p:nvSpPr>
          <p:cNvPr id="31" name="文本框 30"/>
          <p:cNvSpPr txBox="1"/>
          <p:nvPr/>
        </p:nvSpPr>
        <p:spPr>
          <a:xfrm>
            <a:off x="1189990" y="1692275"/>
            <a:ext cx="5974080" cy="460375"/>
          </a:xfrm>
          <a:prstGeom prst="rect">
            <a:avLst/>
          </a:prstGeom>
          <a:noFill/>
        </p:spPr>
        <p:txBody>
          <a:bodyPr wrap="none" rtlCol="0">
            <a:spAutoFit/>
          </a:bodyPr>
          <a:lstStyle/>
          <a:p>
            <a:r>
              <a:rPr lang="zh-CN" altLang="en-US" sz="2400">
                <a:latin typeface="黑体" panose="02010609060101010101" pitchFamily="49" charset="-122"/>
                <a:ea typeface="黑体" panose="02010609060101010101" pitchFamily="49" charset="-122"/>
              </a:rPr>
              <a:t>（一）唯物辩证法本质上是批判的和革命的</a:t>
            </a:r>
          </a:p>
        </p:txBody>
      </p:sp>
      <p:sp>
        <p:nvSpPr>
          <p:cNvPr id="100" name="文本框 99"/>
          <p:cNvSpPr txBox="1"/>
          <p:nvPr/>
        </p:nvSpPr>
        <p:spPr>
          <a:xfrm>
            <a:off x="1240790" y="2333625"/>
            <a:ext cx="9893300" cy="3969385"/>
          </a:xfrm>
          <a:prstGeom prst="rect">
            <a:avLst/>
          </a:prstGeom>
          <a:noFill/>
        </p:spPr>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609600" algn="l">
              <a:lnSpc>
                <a:spcPct val="150000"/>
              </a:lnSpc>
              <a:buClrTx/>
              <a:buSzTx/>
              <a:buFontTx/>
              <a:extLst>
                <a:ext uri="{35155182-B16C-46BC-9424-99874614C6A1}">
                  <wpsdc:indentchars xmlns:wpsdc="http://www.wps.cn/officeDocument/2017/drawingmlCustomData" xmlns="" val="200" checksum="4158780845"/>
                </a:ext>
              </a:extLst>
            </a:pP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马克思、恩格斯对资本主义的批判以及由此作出的革命性结论，体现了唯物辩证法的批判性和革命性。他们反对把资本主义看作永恒范畴，而主张从历史发展中看待资本主义生产方式和社会形态，并通过对商品、货币、资本、剩余价值等的深入研究，揭示了资本主义产生、发展的过程和最终走向灭亡的历史趋势。学习和掌握马克思主义关于资本主义社会及其发展趋势的理论，必须深刻理解其中贯穿的唯物辩证法的批判精神和革命精神。</a:t>
            </a: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grpSp>
        <p:nvGrpSpPr>
          <p:cNvPr id="5" name="组合 4"/>
          <p:cNvGrpSpPr/>
          <p:nvPr/>
        </p:nvGrpSpPr>
        <p:grpSpPr>
          <a:xfrm>
            <a:off x="7872730" y="6682105"/>
            <a:ext cx="4319270" cy="173355"/>
            <a:chOff x="12398" y="10523"/>
            <a:chExt cx="6802" cy="273"/>
          </a:xfrm>
        </p:grpSpPr>
        <p:sp>
          <p:nvSpPr>
            <p:cNvPr id="3" name="矩形 2"/>
            <p:cNvSpPr/>
            <p:nvPr/>
          </p:nvSpPr>
          <p:spPr>
            <a:xfrm>
              <a:off x="12398" y="10676"/>
              <a:ext cx="6802" cy="120"/>
            </a:xfrm>
            <a:prstGeom prst="rect">
              <a:avLst/>
            </a:prstGeom>
            <a:solidFill>
              <a:srgbClr val="45676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a:off x="13110" y="10523"/>
              <a:ext cx="5445" cy="10"/>
            </a:xfrm>
            <a:prstGeom prst="line">
              <a:avLst/>
            </a:prstGeom>
            <a:ln>
              <a:solidFill>
                <a:srgbClr val="456864"/>
              </a:solidFill>
              <a:prstDash val="dash"/>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931545" y="2423795"/>
            <a:ext cx="5779135" cy="3322955"/>
          </a:xfrm>
          <a:prstGeom prst="rect">
            <a:avLst/>
          </a:prstGeom>
        </p:spPr>
        <p:txBody>
          <a:bodyPr wrap="square">
            <a:spAutoFit/>
          </a:bodyPr>
          <a:lstStyle/>
          <a:p>
            <a:pPr indent="508000" algn="just" fontAlgn="auto">
              <a:lnSpc>
                <a:spcPct val="150000"/>
              </a:lnSpc>
              <a:extLst>
                <a:ext uri="{35155182-B16C-46BC-9424-99874614C6A1}">
                  <wpsdc:indentchars xmlns:wpsdc="http://www.wps.cn/officeDocument/2017/drawingmlCustomData" xmlns="" val="200" checksum="282533468"/>
                </a:ext>
              </a:extLst>
            </a:pPr>
            <a:r>
              <a:rPr lang="zh-CN" sz="2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charset="-122"/>
              </a:rPr>
              <a:t>在社会主义条件下，在推进中国特色社会主义事业的进程中，要坚持和发扬这种批判的、革命的精神。要坚持解放思想、实事求是、与时俱进，用发展着的马克思主义指导新的实践；要坚持改革开放，不断推进社会主义制度的自我完善；要推进党的自我革命，始终保持党的先进性和纯洁性；要提倡创新创造，反对因循守旧、墨守成规。</a:t>
            </a:r>
          </a:p>
        </p:txBody>
      </p:sp>
      <p:grpSp>
        <p:nvGrpSpPr>
          <p:cNvPr id="6" name="组合 5"/>
          <p:cNvGrpSpPr/>
          <p:nvPr/>
        </p:nvGrpSpPr>
        <p:grpSpPr>
          <a:xfrm>
            <a:off x="508000" y="307975"/>
            <a:ext cx="9274810" cy="548640"/>
            <a:chOff x="800" y="485"/>
            <a:chExt cx="14606" cy="864"/>
          </a:xfrm>
        </p:grpSpPr>
        <p:sp>
          <p:nvSpPr>
            <p:cNvPr id="11" name="文本框 10"/>
            <p:cNvSpPr txBox="1"/>
            <p:nvPr/>
          </p:nvSpPr>
          <p:spPr>
            <a:xfrm>
              <a:off x="1646" y="485"/>
              <a:ext cx="13760"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三、</a:t>
              </a:r>
              <a:r>
                <a:rPr lang="zh-CN" altLang="en-US" sz="2800" b="1">
                  <a:solidFill>
                    <a:srgbClr val="755D3B"/>
                  </a:solidFill>
                  <a:effectLst/>
                  <a:latin typeface="黑体" panose="02010609060101010101" pitchFamily="49" charset="-122"/>
                  <a:ea typeface="黑体" panose="02010609060101010101" pitchFamily="49" charset="-122"/>
                </a:rPr>
                <a:t>唯物辩证法是认识世界和改造世界的根本方法</a:t>
              </a:r>
            </a:p>
          </p:txBody>
        </p:sp>
        <p:sp>
          <p:nvSpPr>
            <p:cNvPr id="24" name="任意多边形 2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808" y="672"/>
              <a:ext cx="659" cy="507"/>
              <a:chOff x="1140" y="743"/>
              <a:chExt cx="567" cy="436"/>
            </a:xfrm>
            <a:effectLst/>
          </p:grpSpPr>
          <p:sp>
            <p:nvSpPr>
              <p:cNvPr id="26" name="矩形 25"/>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27" name="矩形 26"/>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8" name="组合 27"/>
          <p:cNvGrpSpPr/>
          <p:nvPr/>
        </p:nvGrpSpPr>
        <p:grpSpPr>
          <a:xfrm>
            <a:off x="1058545" y="1019810"/>
            <a:ext cx="6345555" cy="491490"/>
            <a:chOff x="1493" y="1541"/>
            <a:chExt cx="9993" cy="774"/>
          </a:xfrm>
        </p:grpSpPr>
        <p:sp>
          <p:nvSpPr>
            <p:cNvPr id="29" name="文本框 28"/>
            <p:cNvSpPr txBox="1"/>
            <p:nvPr/>
          </p:nvSpPr>
          <p:spPr>
            <a:xfrm>
              <a:off x="1780" y="1541"/>
              <a:ext cx="9706"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1.</a:t>
              </a:r>
              <a:r>
                <a:rPr lang="zh-CN" altLang="en-US" sz="2600">
                  <a:solidFill>
                    <a:schemeClr val="tx1"/>
                  </a:solidFill>
                  <a:effectLst/>
                  <a:latin typeface="黑体" panose="02010609060101010101" pitchFamily="49" charset="-122"/>
                  <a:ea typeface="黑体" panose="02010609060101010101" pitchFamily="49" charset="-122"/>
                  <a:sym typeface="+mn-ea"/>
                </a:rPr>
                <a:t>唯物辩证法的本质特征和认识功能</a:t>
              </a:r>
            </a:p>
          </p:txBody>
        </p:sp>
        <p:sp>
          <p:nvSpPr>
            <p:cNvPr id="30" name="矩形 29"/>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
        <p:nvSpPr>
          <p:cNvPr id="31" name="文本框 30"/>
          <p:cNvSpPr txBox="1"/>
          <p:nvPr/>
        </p:nvSpPr>
        <p:spPr>
          <a:xfrm>
            <a:off x="1189990" y="1692275"/>
            <a:ext cx="5974080" cy="460375"/>
          </a:xfrm>
          <a:prstGeom prst="rect">
            <a:avLst/>
          </a:prstGeom>
          <a:noFill/>
        </p:spPr>
        <p:txBody>
          <a:bodyPr wrap="none" rtlCol="0">
            <a:spAutoFit/>
          </a:bodyPr>
          <a:lstStyle/>
          <a:p>
            <a:r>
              <a:rPr lang="zh-CN" altLang="en-US" sz="2400">
                <a:latin typeface="黑体" panose="02010609060101010101" pitchFamily="49" charset="-122"/>
                <a:ea typeface="黑体" panose="02010609060101010101" pitchFamily="49" charset="-122"/>
              </a:rPr>
              <a:t>（一）唯物辩证法本质上是批判的和革命的</a:t>
            </a:r>
          </a:p>
        </p:txBody>
      </p:sp>
      <p:pic>
        <p:nvPicPr>
          <p:cNvPr id="7" name="图片 6" descr="152223703264409200_a700x398"/>
          <p:cNvPicPr>
            <a:picLocks noChangeAspect="1"/>
          </p:cNvPicPr>
          <p:nvPr/>
        </p:nvPicPr>
        <p:blipFill>
          <a:blip r:embed="rId4"/>
          <a:stretch>
            <a:fillRect/>
          </a:stretch>
        </p:blipFill>
        <p:spPr>
          <a:xfrm>
            <a:off x="7343775" y="2581910"/>
            <a:ext cx="4438650" cy="2524125"/>
          </a:xfrm>
          <a:prstGeom prst="rect">
            <a:avLst/>
          </a:prstGeom>
        </p:spPr>
      </p:pic>
      <p:sp>
        <p:nvSpPr>
          <p:cNvPr id="9" name="文本框 8"/>
          <p:cNvSpPr txBox="1"/>
          <p:nvPr/>
        </p:nvSpPr>
        <p:spPr>
          <a:xfrm>
            <a:off x="7249795" y="5163185"/>
            <a:ext cx="4643755" cy="583565"/>
          </a:xfrm>
          <a:prstGeom prst="rect">
            <a:avLst/>
          </a:prstGeom>
          <a:noFill/>
        </p:spPr>
        <p:txBody>
          <a:bodyPr wrap="square" rtlCol="0">
            <a:spAutoFit/>
          </a:bodyPr>
          <a:lstStyle/>
          <a:p>
            <a:r>
              <a:rPr lang="en-US" altLang="zh-CN" sz="1600">
                <a:latin typeface="黑体" panose="02010609060101010101" pitchFamily="49" charset="-122"/>
                <a:ea typeface="黑体" panose="02010609060101010101" pitchFamily="49" charset="-122"/>
                <a:cs typeface="黑体" panose="02010609060101010101" pitchFamily="49" charset="-122"/>
              </a:rPr>
              <a:t>2018</a:t>
            </a:r>
            <a:r>
              <a:rPr lang="zh-CN" altLang="en-US" sz="1600">
                <a:latin typeface="黑体" panose="02010609060101010101" pitchFamily="49" charset="-122"/>
                <a:ea typeface="黑体" panose="02010609060101010101" pitchFamily="49" charset="-122"/>
                <a:cs typeface="黑体" panose="02010609060101010101" pitchFamily="49" charset="-122"/>
              </a:rPr>
              <a:t>年以来习近平主持召开</a:t>
            </a:r>
            <a:r>
              <a:rPr lang="en-US" altLang="zh-CN" sz="1600">
                <a:latin typeface="黑体" panose="02010609060101010101" pitchFamily="49" charset="-122"/>
                <a:ea typeface="黑体" panose="02010609060101010101" pitchFamily="49" charset="-122"/>
                <a:cs typeface="黑体" panose="02010609060101010101" pitchFamily="49" charset="-122"/>
              </a:rPr>
              <a:t>21</a:t>
            </a:r>
            <a:r>
              <a:rPr lang="zh-CN" altLang="en-US" sz="1600">
                <a:latin typeface="黑体" panose="02010609060101010101" pitchFamily="49" charset="-122"/>
                <a:ea typeface="黑体" panose="02010609060101010101" pitchFamily="49" charset="-122"/>
                <a:cs typeface="黑体" panose="02010609060101010101" pitchFamily="49" charset="-122"/>
              </a:rPr>
              <a:t>次中央全面深化改革委员会会议，扎扎实实把改革推向深入</a:t>
            </a:r>
          </a:p>
        </p:txBody>
      </p:sp>
    </p:spTree>
    <p:custDataLst>
      <p:tags r:id="rId1"/>
    </p:custData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7" name="组合 6"/>
          <p:cNvGrpSpPr/>
          <p:nvPr/>
        </p:nvGrpSpPr>
        <p:grpSpPr>
          <a:xfrm>
            <a:off x="508000" y="307975"/>
            <a:ext cx="9274810" cy="548640"/>
            <a:chOff x="800" y="485"/>
            <a:chExt cx="14606" cy="864"/>
          </a:xfrm>
        </p:grpSpPr>
        <p:sp>
          <p:nvSpPr>
            <p:cNvPr id="3" name="文本框 2"/>
            <p:cNvSpPr txBox="1"/>
            <p:nvPr/>
          </p:nvSpPr>
          <p:spPr>
            <a:xfrm>
              <a:off x="1646" y="485"/>
              <a:ext cx="13760"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三、</a:t>
              </a:r>
              <a:r>
                <a:rPr lang="zh-CN" altLang="en-US" sz="2800" b="1">
                  <a:solidFill>
                    <a:srgbClr val="755D3B"/>
                  </a:solidFill>
                  <a:effectLst/>
                  <a:latin typeface="黑体" panose="02010609060101010101" pitchFamily="49" charset="-122"/>
                  <a:ea typeface="黑体" panose="02010609060101010101" pitchFamily="49" charset="-122"/>
                </a:rPr>
                <a:t>唯物辩证法是认识世界和改造世界的根本方法</a:t>
              </a:r>
            </a:p>
          </p:txBody>
        </p:sp>
        <p:sp>
          <p:nvSpPr>
            <p:cNvPr id="24" name="任意多边形 2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808" y="672"/>
              <a:ext cx="659" cy="507"/>
              <a:chOff x="1140" y="743"/>
              <a:chExt cx="567" cy="436"/>
            </a:xfrm>
            <a:effectLst/>
          </p:grpSpPr>
          <p:sp>
            <p:nvSpPr>
              <p:cNvPr id="26" name="矩形 25"/>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27" name="矩形 26"/>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8" name="组合 27"/>
          <p:cNvGrpSpPr/>
          <p:nvPr/>
        </p:nvGrpSpPr>
        <p:grpSpPr>
          <a:xfrm>
            <a:off x="1058545" y="1019810"/>
            <a:ext cx="6345555" cy="491490"/>
            <a:chOff x="1493" y="1541"/>
            <a:chExt cx="9993" cy="774"/>
          </a:xfrm>
        </p:grpSpPr>
        <p:sp>
          <p:nvSpPr>
            <p:cNvPr id="29" name="文本框 28"/>
            <p:cNvSpPr txBox="1"/>
            <p:nvPr/>
          </p:nvSpPr>
          <p:spPr>
            <a:xfrm>
              <a:off x="1780" y="1541"/>
              <a:ext cx="9706"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1.</a:t>
              </a:r>
              <a:r>
                <a:rPr lang="zh-CN" altLang="en-US" sz="2600">
                  <a:solidFill>
                    <a:schemeClr val="tx1"/>
                  </a:solidFill>
                  <a:effectLst/>
                  <a:latin typeface="黑体" panose="02010609060101010101" pitchFamily="49" charset="-122"/>
                  <a:ea typeface="黑体" panose="02010609060101010101" pitchFamily="49" charset="-122"/>
                  <a:sym typeface="+mn-ea"/>
                </a:rPr>
                <a:t>唯物辩证法的本质特征和认识功能</a:t>
              </a:r>
            </a:p>
          </p:txBody>
        </p:sp>
        <p:sp>
          <p:nvSpPr>
            <p:cNvPr id="30" name="矩形 29"/>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
        <p:nvSpPr>
          <p:cNvPr id="31" name="文本框 30"/>
          <p:cNvSpPr txBox="1"/>
          <p:nvPr/>
        </p:nvSpPr>
        <p:spPr>
          <a:xfrm>
            <a:off x="1189990" y="1692275"/>
            <a:ext cx="7193280" cy="460375"/>
          </a:xfrm>
          <a:prstGeom prst="rect">
            <a:avLst/>
          </a:prstGeom>
          <a:noFill/>
        </p:spPr>
        <p:txBody>
          <a:bodyPr wrap="none" rtlCol="0">
            <a:spAutoFit/>
          </a:bodyPr>
          <a:lstStyle/>
          <a:p>
            <a:r>
              <a:rPr lang="zh-CN" altLang="en-US" sz="2400">
                <a:latin typeface="黑体" panose="02010609060101010101" pitchFamily="49" charset="-122"/>
                <a:ea typeface="黑体" panose="02010609060101010101" pitchFamily="49" charset="-122"/>
              </a:rPr>
              <a:t>（二）唯物辩证法是客观辩证法与主观辩证法的统一</a:t>
            </a:r>
          </a:p>
        </p:txBody>
      </p:sp>
      <p:sp>
        <p:nvSpPr>
          <p:cNvPr id="100" name="文本框 99"/>
          <p:cNvSpPr txBox="1"/>
          <p:nvPr/>
        </p:nvSpPr>
        <p:spPr>
          <a:xfrm>
            <a:off x="1240790" y="2625725"/>
            <a:ext cx="9893300" cy="2861310"/>
          </a:xfrm>
          <a:prstGeom prst="rect">
            <a:avLst/>
          </a:prstGeom>
          <a:noFill/>
        </p:spPr>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609600" algn="l">
              <a:lnSpc>
                <a:spcPct val="150000"/>
              </a:lnSpc>
              <a:buClrTx/>
              <a:buSzTx/>
              <a:buFontTx/>
              <a:extLst>
                <a:ext uri="{35155182-B16C-46BC-9424-99874614C6A1}">
                  <wpsdc:indentchars xmlns:wpsdc="http://www.wps.cn/officeDocument/2017/drawingmlCustomData" xmlns="" val="200" checksum="4158780845"/>
                </a:ext>
              </a:extLst>
            </a:pP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在马克思主义哲学中，唯物论和辩证法是统一的。由于世界本来就是普遍联系和变化发展的物质世界，因而当马克思主义唯物地解决世界的本原问题时，已经内在地包含了辩证法。同样，当马克思主义科学地揭示世界的普遍联系和变化发展时，也就内在地包含了唯物主义。“唯物辩证法”这一名称，就体现了这种统一。</a:t>
            </a: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13" name="组合 12"/>
          <p:cNvGrpSpPr/>
          <p:nvPr/>
        </p:nvGrpSpPr>
        <p:grpSpPr>
          <a:xfrm>
            <a:off x="0" y="6703695"/>
            <a:ext cx="12192000" cy="154305"/>
            <a:chOff x="0" y="10557"/>
            <a:chExt cx="6802" cy="243"/>
          </a:xfrm>
        </p:grpSpPr>
        <p:sp>
          <p:nvSpPr>
            <p:cNvPr id="37" name="矩形 36"/>
            <p:cNvSpPr/>
            <p:nvPr/>
          </p:nvSpPr>
          <p:spPr>
            <a:xfrm>
              <a:off x="0" y="10680"/>
              <a:ext cx="6802" cy="120"/>
            </a:xfrm>
            <a:prstGeom prst="rect">
              <a:avLst/>
            </a:pr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p:cNvCxnSpPr/>
            <p:nvPr/>
          </p:nvCxnSpPr>
          <p:spPr>
            <a:xfrm>
              <a:off x="712" y="10557"/>
              <a:ext cx="5445" cy="10"/>
            </a:xfrm>
            <a:prstGeom prst="line">
              <a:avLst/>
            </a:prstGeom>
            <a:ln>
              <a:solidFill>
                <a:srgbClr val="456864"/>
              </a:solidFill>
              <a:prstDash val="dash"/>
            </a:ln>
          </p:spPr>
          <p:style>
            <a:lnRef idx="1">
              <a:schemeClr val="accent1"/>
            </a:lnRef>
            <a:fillRef idx="0">
              <a:schemeClr val="accent1"/>
            </a:fillRef>
            <a:effectRef idx="0">
              <a:schemeClr val="accent1"/>
            </a:effectRef>
            <a:fontRef idx="minor">
              <a:schemeClr val="tx1"/>
            </a:fontRef>
          </p:style>
        </p:cxnSp>
      </p:grpSp>
      <p:grpSp>
        <p:nvGrpSpPr>
          <p:cNvPr id="66" name="组合 65"/>
          <p:cNvGrpSpPr/>
          <p:nvPr/>
        </p:nvGrpSpPr>
        <p:grpSpPr bwMode="auto">
          <a:xfrm>
            <a:off x="10990580" y="6085205"/>
            <a:ext cx="1156335" cy="368935"/>
            <a:chOff x="914400" y="5208588"/>
            <a:chExt cx="3076575" cy="982662"/>
          </a:xfrm>
        </p:grpSpPr>
        <p:cxnSp>
          <p:nvCxnSpPr>
            <p:cNvPr id="67" name="直接连接符 96"/>
            <p:cNvCxnSpPr>
              <a:cxnSpLocks noChangeShapeType="1"/>
            </p:cNvCxnSpPr>
            <p:nvPr/>
          </p:nvCxnSpPr>
          <p:spPr bwMode="auto">
            <a:xfrm flipH="1" flipV="1">
              <a:off x="914400" y="5900738"/>
              <a:ext cx="3076575" cy="0"/>
            </a:xfrm>
            <a:prstGeom prst="line">
              <a:avLst/>
            </a:prstGeom>
            <a:noFill/>
            <a:ln w="19050" algn="ctr">
              <a:solidFill>
                <a:srgbClr val="F7DFBB"/>
              </a:solidFill>
              <a:prstDash val="sysDash"/>
              <a:miter lim="800000"/>
            </a:ln>
            <a:extLst>
              <a:ext uri="{909E8E84-426E-40DD-AFC4-6F175D3DCCD1}">
                <a14:hiddenFill xmlns:a14="http://schemas.microsoft.com/office/drawing/2010/main">
                  <a:noFill/>
                </a14:hiddenFill>
              </a:ext>
            </a:extLst>
          </p:spPr>
        </p:cxnSp>
        <p:cxnSp>
          <p:nvCxnSpPr>
            <p:cNvPr id="68" name="直接连接符 97"/>
            <p:cNvCxnSpPr>
              <a:cxnSpLocks noChangeShapeType="1"/>
            </p:cNvCxnSpPr>
            <p:nvPr/>
          </p:nvCxnSpPr>
          <p:spPr bwMode="auto">
            <a:xfrm flipH="1" flipV="1">
              <a:off x="3660775" y="5208588"/>
              <a:ext cx="0" cy="982662"/>
            </a:xfrm>
            <a:prstGeom prst="line">
              <a:avLst/>
            </a:prstGeom>
            <a:noFill/>
            <a:ln w="19050" algn="ctr">
              <a:solidFill>
                <a:srgbClr val="F7DFBB"/>
              </a:solidFill>
              <a:prstDash val="sysDash"/>
              <a:miter lim="800000"/>
            </a:ln>
            <a:extLst>
              <a:ext uri="{909E8E84-426E-40DD-AFC4-6F175D3DCCD1}">
                <a14:hiddenFill xmlns:a14="http://schemas.microsoft.com/office/drawing/2010/main">
                  <a:noFill/>
                </a14:hiddenFill>
              </a:ext>
            </a:extLst>
          </p:spPr>
        </p:cxnSp>
        <p:cxnSp>
          <p:nvCxnSpPr>
            <p:cNvPr id="69" name="直接连接符 98"/>
            <p:cNvCxnSpPr>
              <a:cxnSpLocks noChangeShapeType="1"/>
            </p:cNvCxnSpPr>
            <p:nvPr/>
          </p:nvCxnSpPr>
          <p:spPr bwMode="auto">
            <a:xfrm flipH="1" flipV="1">
              <a:off x="3984625" y="5900738"/>
              <a:ext cx="0" cy="290512"/>
            </a:xfrm>
            <a:prstGeom prst="line">
              <a:avLst/>
            </a:prstGeom>
            <a:noFill/>
            <a:ln w="19050" algn="ctr">
              <a:solidFill>
                <a:srgbClr val="F7DFBB"/>
              </a:solidFill>
              <a:miter lim="800000"/>
            </a:ln>
            <a:extLst>
              <a:ext uri="{909E8E84-426E-40DD-AFC4-6F175D3DCCD1}">
                <a14:hiddenFill xmlns:a14="http://schemas.microsoft.com/office/drawing/2010/main">
                  <a:noFill/>
                </a14:hiddenFill>
              </a:ext>
            </a:extLst>
          </p:spPr>
        </p:cxnSp>
        <p:cxnSp>
          <p:nvCxnSpPr>
            <p:cNvPr id="70" name="直接连接符 99"/>
            <p:cNvCxnSpPr>
              <a:cxnSpLocks noChangeShapeType="1"/>
            </p:cNvCxnSpPr>
            <p:nvPr/>
          </p:nvCxnSpPr>
          <p:spPr bwMode="auto">
            <a:xfrm flipH="1" flipV="1">
              <a:off x="3660775" y="6191250"/>
              <a:ext cx="330200" cy="0"/>
            </a:xfrm>
            <a:prstGeom prst="line">
              <a:avLst/>
            </a:prstGeom>
            <a:noFill/>
            <a:ln w="19050" algn="ctr">
              <a:solidFill>
                <a:srgbClr val="F7DFBB"/>
              </a:solidFill>
              <a:miter lim="800000"/>
            </a:ln>
            <a:extLst>
              <a:ext uri="{909E8E84-426E-40DD-AFC4-6F175D3DCCD1}">
                <a14:hiddenFill xmlns:a14="http://schemas.microsoft.com/office/drawing/2010/main">
                  <a:noFill/>
                </a14:hiddenFill>
              </a:ext>
            </a:extLst>
          </p:spPr>
        </p:cxnSp>
      </p:grpSp>
      <p:grpSp>
        <p:nvGrpSpPr>
          <p:cNvPr id="2" name="组合 1"/>
          <p:cNvGrpSpPr/>
          <p:nvPr/>
        </p:nvGrpSpPr>
        <p:grpSpPr>
          <a:xfrm>
            <a:off x="441325" y="317500"/>
            <a:ext cx="6135370" cy="550545"/>
            <a:chOff x="695" y="500"/>
            <a:chExt cx="9662" cy="867"/>
          </a:xfrm>
        </p:grpSpPr>
        <p:sp>
          <p:nvSpPr>
            <p:cNvPr id="84" name="流程图: 过程 83"/>
            <p:cNvSpPr/>
            <p:nvPr/>
          </p:nvSpPr>
          <p:spPr>
            <a:xfrm>
              <a:off x="695" y="500"/>
              <a:ext cx="541" cy="776"/>
            </a:xfrm>
            <a:prstGeom prst="flowChartProcess">
              <a:avLst/>
            </a:prstGeom>
            <a:noFill/>
            <a:ln w="12700" cmpd="sng">
              <a:solidFill>
                <a:srgbClr val="45676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864" y="648"/>
              <a:ext cx="497" cy="497"/>
            </a:xfrm>
            <a:prstGeom prst="rect">
              <a:avLst/>
            </a:prstGeom>
            <a:solidFill>
              <a:srgbClr val="F7DFBB"/>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文本框 85"/>
            <p:cNvSpPr txBox="1"/>
            <p:nvPr/>
          </p:nvSpPr>
          <p:spPr>
            <a:xfrm>
              <a:off x="1571" y="545"/>
              <a:ext cx="8786" cy="822"/>
            </a:xfrm>
            <a:prstGeom prst="rect">
              <a:avLst/>
            </a:prstGeom>
            <a:noFill/>
          </p:spPr>
          <p:txBody>
            <a:bodyPr wrap="square" rtlCol="0">
              <a:spAutoFit/>
            </a:bodyPr>
            <a:lstStyle/>
            <a:p>
              <a:r>
                <a:rPr lang="zh-CN" altLang="en-US" sz="2800" b="1">
                  <a:solidFill>
                    <a:srgbClr val="6E5737"/>
                  </a:solidFill>
                  <a:latin typeface="黑体" panose="02010609060101010101" pitchFamily="49" charset="-122"/>
                  <a:ea typeface="黑体" panose="02010609060101010101" pitchFamily="49" charset="-122"/>
                </a:rPr>
                <a:t>主观辩证法与客观辩证法</a:t>
              </a:r>
            </a:p>
          </p:txBody>
        </p:sp>
        <p:sp>
          <p:nvSpPr>
            <p:cNvPr id="87" name="任意多边形 86"/>
            <p:cNvSpPr/>
            <p:nvPr/>
          </p:nvSpPr>
          <p:spPr>
            <a:xfrm rot="5400000">
              <a:off x="5355" y="-3336"/>
              <a:ext cx="46" cy="9360"/>
            </a:xfrm>
            <a:custGeom>
              <a:avLst/>
              <a:gdLst>
                <a:gd name="connsiteX0" fmla="*/ 0 w 46"/>
                <a:gd name="connsiteY0" fmla="*/ 9313 h 9360"/>
                <a:gd name="connsiteX1" fmla="*/ 15 w 46"/>
                <a:gd name="connsiteY1" fmla="*/ 0 h 9360"/>
                <a:gd name="connsiteX2" fmla="*/ 46 w 46"/>
                <a:gd name="connsiteY2" fmla="*/ 9360 h 9360"/>
                <a:gd name="connsiteX3" fmla="*/ 0 w 46"/>
                <a:gd name="connsiteY3" fmla="*/ 9313 h 9360"/>
              </a:gdLst>
              <a:ahLst/>
              <a:cxnLst>
                <a:cxn ang="0">
                  <a:pos x="connsiteX0" y="connsiteY0"/>
                </a:cxn>
                <a:cxn ang="0">
                  <a:pos x="connsiteX1" y="connsiteY1"/>
                </a:cxn>
                <a:cxn ang="0">
                  <a:pos x="connsiteX2" y="connsiteY2"/>
                </a:cxn>
                <a:cxn ang="0">
                  <a:pos x="connsiteX3" y="connsiteY3"/>
                </a:cxn>
              </a:cxnLst>
              <a:rect l="l" t="t" r="r" b="b"/>
              <a:pathLst>
                <a:path w="46" h="9360">
                  <a:moveTo>
                    <a:pt x="0" y="9313"/>
                  </a:moveTo>
                  <a:lnTo>
                    <a:pt x="15" y="0"/>
                  </a:lnTo>
                  <a:lnTo>
                    <a:pt x="46" y="9360"/>
                  </a:lnTo>
                  <a:lnTo>
                    <a:pt x="0" y="9313"/>
                  </a:lnTo>
                  <a:close/>
                </a:path>
              </a:pathLst>
            </a:cu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441325" y="1059180"/>
            <a:ext cx="11168380" cy="645160"/>
          </a:xfrm>
          <a:prstGeom prst="rect">
            <a:avLst/>
          </a:prstGeom>
          <a:noFill/>
        </p:spPr>
        <p:txBody>
          <a:bodyPr wrap="square" lIns="91440" tIns="45720" rIns="9144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609600" algn="l">
              <a:lnSpc>
                <a:spcPct val="150000"/>
              </a:lnSpc>
              <a:buClrTx/>
              <a:buSzTx/>
              <a:buFontTx/>
              <a:extLst>
                <a:ext uri="{35155182-B16C-46BC-9424-99874614C6A1}">
                  <wpsdc:indentchars xmlns:wpsdc="http://www.wps.cn/officeDocument/2017/drawingmlCustomData" xmlns="" val="200" checksum="4158780845"/>
                </a:ext>
              </a:extLst>
            </a:pP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唯物论和辩证法的统一还体现为客观辩证法与主观辩证法的统一。</a:t>
            </a:r>
          </a:p>
        </p:txBody>
      </p:sp>
      <p:graphicFrame>
        <p:nvGraphicFramePr>
          <p:cNvPr id="10" name="表格 9"/>
          <p:cNvGraphicFramePr>
            <a:graphicFrameLocks noGrp="1"/>
          </p:cNvGraphicFramePr>
          <p:nvPr>
            <p:custDataLst>
              <p:tags r:id="rId2"/>
            </p:custDataLst>
          </p:nvPr>
        </p:nvGraphicFramePr>
        <p:xfrm>
          <a:off x="1164590" y="1928495"/>
          <a:ext cx="9796145" cy="4584065"/>
        </p:xfrm>
        <a:graphic>
          <a:graphicData uri="http://schemas.openxmlformats.org/drawingml/2006/table">
            <a:tbl>
              <a:tblPr firstRow="1" bandRow="1">
                <a:effectLst/>
                <a:tableStyleId>{5C22544A-7EE6-4342-B048-85BDC9FD1C3A}</a:tableStyleId>
              </a:tblPr>
              <a:tblGrid>
                <a:gridCol w="1745615">
                  <a:extLst>
                    <a:ext uri="{9D8B030D-6E8A-4147-A177-3AD203B41FA5}">
                      <a16:colId xmlns:a16="http://schemas.microsoft.com/office/drawing/2014/main" val="20000"/>
                    </a:ext>
                  </a:extLst>
                </a:gridCol>
                <a:gridCol w="2451735">
                  <a:extLst>
                    <a:ext uri="{9D8B030D-6E8A-4147-A177-3AD203B41FA5}">
                      <a16:colId xmlns:a16="http://schemas.microsoft.com/office/drawing/2014/main" val="20001"/>
                    </a:ext>
                  </a:extLst>
                </a:gridCol>
                <a:gridCol w="5598795">
                  <a:extLst>
                    <a:ext uri="{9D8B030D-6E8A-4147-A177-3AD203B41FA5}">
                      <a16:colId xmlns:a16="http://schemas.microsoft.com/office/drawing/2014/main" val="20002"/>
                    </a:ext>
                  </a:extLst>
                </a:gridCol>
              </a:tblGrid>
              <a:tr h="697865">
                <a:tc>
                  <a:txBody>
                    <a:bodyPr/>
                    <a:lstStyle/>
                    <a:p>
                      <a:pPr algn="ctr" fontAlgn="base">
                        <a:spcBef>
                          <a:spcPct val="0"/>
                        </a:spcBef>
                        <a:spcAft>
                          <a:spcPct val="0"/>
                        </a:spcAft>
                        <a:defRPr/>
                      </a:pPr>
                      <a:endParaRPr lang="zh-CN" altLang="en-US" sz="24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lt"/>
                      </a:endParaRP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solidFill>
                      <a:srgbClr val="F7DFBB"/>
                    </a:solidFill>
                  </a:tcPr>
                </a:tc>
                <a:tc>
                  <a:txBody>
                    <a:bodyPr/>
                    <a:lstStyle/>
                    <a:p>
                      <a:pPr algn="ctr" fontAlgn="base">
                        <a:spcBef>
                          <a:spcPct val="0"/>
                        </a:spcBef>
                        <a:spcAft>
                          <a:spcPct val="0"/>
                        </a:spcAft>
                        <a:defRPr/>
                      </a:pPr>
                      <a:r>
                        <a:rPr lang="zh-CN" altLang="en-US" sz="24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lt"/>
                        </a:rPr>
                        <a:t>内涵</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solidFill>
                      <a:srgbClr val="F7DFBB"/>
                    </a:solidFill>
                  </a:tcPr>
                </a:tc>
                <a:tc>
                  <a:txBody>
                    <a:bodyPr/>
                    <a:lstStyle/>
                    <a:p>
                      <a:pPr algn="ctr" fontAlgn="base">
                        <a:spcBef>
                          <a:spcPct val="0"/>
                        </a:spcBef>
                        <a:spcAft>
                          <a:spcPct val="0"/>
                        </a:spcAft>
                        <a:defRPr/>
                      </a:pPr>
                      <a:r>
                        <a:rPr lang="zh-CN" altLang="en-US" sz="24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lt"/>
                        </a:rPr>
                        <a:t>关系</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solidFill>
                      <a:srgbClr val="F7DFBB"/>
                    </a:solidFill>
                  </a:tcPr>
                </a:tc>
                <a:extLst>
                  <a:ext uri="{0D108BD9-81ED-4DB2-BD59-A6C34878D82A}">
                    <a16:rowId xmlns:a16="http://schemas.microsoft.com/office/drawing/2014/main" val="10000"/>
                  </a:ext>
                </a:extLst>
              </a:tr>
              <a:tr h="163703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400" dirty="0">
                          <a:effectLst>
                            <a:innerShdw blurRad="63500" dist="50800" dir="16200000">
                              <a:prstClr val="black">
                                <a:alpha val="50000"/>
                              </a:prstClr>
                            </a:innerShdw>
                          </a:effectLst>
                          <a:latin typeface="黑体" panose="02010609060101010101" pitchFamily="49" charset="-122"/>
                          <a:ea typeface="黑体" panose="02010609060101010101" pitchFamily="49" charset="-122"/>
                        </a:rPr>
                        <a:t>客观辩证法</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tc>
                  <a:txBody>
                    <a:bodyPr/>
                    <a:lstStyle/>
                    <a:p>
                      <a:pPr algn="l" fontAlgn="auto">
                        <a:lnSpc>
                          <a:spcPct val="150000"/>
                        </a:lnSpc>
                      </a:pPr>
                      <a:r>
                        <a:rPr lang="zh-CN" altLang="en-US" sz="1800" dirty="0">
                          <a:solidFill>
                            <a:schemeClr val="tx1">
                              <a:lumMod val="75000"/>
                              <a:lumOff val="25000"/>
                            </a:schemeClr>
                          </a:solidFill>
                          <a:effectLst>
                            <a:innerShdw blurRad="63500" dist="50800" dir="16200000">
                              <a:prstClr val="black">
                                <a:alpha val="50000"/>
                              </a:prstClr>
                            </a:innerShdw>
                          </a:effectLst>
                          <a:latin typeface="楷体" panose="02010609060101010101" charset="-122"/>
                          <a:ea typeface="楷体" panose="02010609060101010101" charset="-122"/>
                          <a:cs typeface="楷体" panose="02010609060101010101" charset="-122"/>
                          <a:sym typeface="微软雅黑" panose="020B0503020204020204" charset="-122"/>
                        </a:rPr>
                        <a:t>客观事物以相互作用、相互联系的形式呈现出的各种物质形态的辩证运动和发展规律。</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tc rowSpan="2">
                  <a:txBody>
                    <a:bodyPr/>
                    <a:lstStyle/>
                    <a:p>
                      <a:pPr algn="l" fontAlgn="auto">
                        <a:lnSpc>
                          <a:spcPct val="150000"/>
                        </a:lnSpc>
                      </a:pPr>
                      <a:r>
                        <a:rPr lang="zh-CN" altLang="en-US" sz="1800" dirty="0">
                          <a:solidFill>
                            <a:schemeClr val="tx1">
                              <a:lumMod val="75000"/>
                              <a:lumOff val="25000"/>
                            </a:schemeClr>
                          </a:solidFill>
                          <a:effectLst>
                            <a:innerShdw blurRad="63500" dist="50800" dir="16200000">
                              <a:prstClr val="black">
                                <a:alpha val="50000"/>
                              </a:prstClr>
                            </a:innerShdw>
                          </a:effectLst>
                          <a:latin typeface="楷体" panose="02010609060101010101" charset="-122"/>
                          <a:ea typeface="楷体" panose="02010609060101010101" charset="-122"/>
                          <a:cs typeface="楷体" panose="02010609060101010101" charset="-122"/>
                          <a:sym typeface="微软雅黑" panose="020B0503020204020204" charset="-122"/>
                        </a:rPr>
                        <a:t>主观辩证法是客观辩证法在人的思维中的反映，客观辩证法与主观辩证法在本质上是统一的。</a:t>
                      </a:r>
                    </a:p>
                    <a:p>
                      <a:pPr algn="l" fontAlgn="auto">
                        <a:lnSpc>
                          <a:spcPct val="150000"/>
                        </a:lnSpc>
                      </a:pPr>
                      <a:r>
                        <a:rPr lang="zh-CN" altLang="en-US" sz="1800" dirty="0">
                          <a:solidFill>
                            <a:schemeClr val="tx1">
                              <a:lumMod val="75000"/>
                              <a:lumOff val="25000"/>
                            </a:schemeClr>
                          </a:solidFill>
                          <a:effectLst>
                            <a:innerShdw blurRad="63500" dist="50800" dir="16200000">
                              <a:prstClr val="black">
                                <a:alpha val="50000"/>
                              </a:prstClr>
                            </a:innerShdw>
                          </a:effectLst>
                          <a:latin typeface="楷体" panose="02010609060101010101" charset="-122"/>
                          <a:ea typeface="楷体" panose="02010609060101010101" charset="-122"/>
                          <a:cs typeface="楷体" panose="02010609060101010101" charset="-122"/>
                          <a:sym typeface="微软雅黑" panose="020B0503020204020204" charset="-122"/>
                        </a:rPr>
                        <a:t>但在表现形式上却是不同的。客观辩证法采取外部必然性形式，不以人的意志为转移，是物质世界本身的联系和发展。主观辩证法则采取观念的、逻辑的形式，是同人类思维的自觉活动相联系的，是以概念为基础的辩证思维规律，是辩证法的科学体系。</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extLst>
                  <a:ext uri="{0D108BD9-81ED-4DB2-BD59-A6C34878D82A}">
                    <a16:rowId xmlns:a16="http://schemas.microsoft.com/office/drawing/2014/main" val="10001"/>
                  </a:ext>
                </a:extLst>
              </a:tr>
              <a:tr h="21463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400" dirty="0">
                          <a:effectLst>
                            <a:innerShdw blurRad="63500" dist="50800" dir="16200000">
                              <a:prstClr val="black">
                                <a:alpha val="50000"/>
                              </a:prstClr>
                            </a:innerShdw>
                          </a:effectLst>
                          <a:latin typeface="黑体" panose="02010609060101010101" pitchFamily="49" charset="-122"/>
                          <a:ea typeface="黑体" panose="02010609060101010101" pitchFamily="49" charset="-122"/>
                        </a:rPr>
                        <a:t>主观辩证法</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tc>
                  <a:txBody>
                    <a:bodyPr/>
                    <a:lstStyle/>
                    <a:p>
                      <a:pPr marL="0" algn="l" defTabSz="914400" rtl="0" fontAlgn="auto">
                        <a:lnSpc>
                          <a:spcPct val="150000"/>
                        </a:lnSpc>
                      </a:pPr>
                      <a:r>
                        <a:rPr lang="zh-CN" altLang="en-US" sz="1800" dirty="0">
                          <a:solidFill>
                            <a:schemeClr val="tx1">
                              <a:lumMod val="75000"/>
                              <a:lumOff val="25000"/>
                            </a:schemeClr>
                          </a:solidFill>
                          <a:effectLst>
                            <a:innerShdw blurRad="63500" dist="50800" dir="16200000">
                              <a:prstClr val="black">
                                <a:alpha val="50000"/>
                              </a:prstClr>
                            </a:innerShdw>
                          </a:effectLst>
                          <a:latin typeface="楷体" panose="02010609060101010101" charset="-122"/>
                          <a:ea typeface="楷体" panose="02010609060101010101" charset="-122"/>
                          <a:cs typeface="楷体" panose="02010609060101010101" charset="-122"/>
                          <a:sym typeface="微软雅黑" panose="020B0503020204020204" charset="-122"/>
                        </a:rPr>
                        <a:t>人类认识和思维运动的辩证法，以概念作为思维细胞的辩证思维运动和发展规律。</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tc vMerge="1">
                  <a:txBody>
                    <a:bodyPr/>
                    <a:lstStyle/>
                    <a:p>
                      <a:endParaRPr lang="zh-CN"/>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extLst>
                  <a:ext uri="{0D108BD9-81ED-4DB2-BD59-A6C34878D82A}">
                    <a16:rowId xmlns:a16="http://schemas.microsoft.com/office/drawing/2014/main" val="10002"/>
                  </a:ext>
                </a:extLst>
              </a:tr>
            </a:tbl>
          </a:graphicData>
        </a:graphic>
      </p:graphicFrame>
    </p:spTree>
    <p:custDataLst>
      <p:tags r:id="rId1"/>
    </p:custData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grpSp>
        <p:nvGrpSpPr>
          <p:cNvPr id="19" name="组合 18"/>
          <p:cNvGrpSpPr/>
          <p:nvPr/>
        </p:nvGrpSpPr>
        <p:grpSpPr>
          <a:xfrm>
            <a:off x="709930" y="1778635"/>
            <a:ext cx="11153140" cy="4565650"/>
            <a:chOff x="1169" y="2808"/>
            <a:chExt cx="17564" cy="7190"/>
          </a:xfrm>
        </p:grpSpPr>
        <p:sp>
          <p:nvSpPr>
            <p:cNvPr id="4" name="矩形 3"/>
            <p:cNvSpPr/>
            <p:nvPr/>
          </p:nvSpPr>
          <p:spPr bwMode="auto">
            <a:xfrm>
              <a:off x="1169" y="2808"/>
              <a:ext cx="17565" cy="7191"/>
            </a:xfrm>
            <a:prstGeom prst="rect">
              <a:avLst/>
            </a:prstGeom>
            <a:solidFill>
              <a:schemeClr val="bg2">
                <a:lumMod val="95000"/>
                <a:alpha val="75000"/>
              </a:schemeClr>
            </a:solidFill>
            <a:ln w="3175">
              <a:solidFill>
                <a:srgbClr val="F7DFBB"/>
              </a:solidFill>
              <a:miter lim="800000"/>
            </a:ln>
          </p:spPr>
          <p:txBody>
            <a:bodyPr vert="horz" wrap="square" lIns="91440" tIns="45720" rIns="91440" bIns="45720" numCol="1" anchor="t" anchorCtr="0" compatLnSpc="1"/>
            <a:lstStyle/>
            <a:p>
              <a:endParaRPr lang="zh-CN" altLang="en-US">
                <a:solidFill>
                  <a:schemeClr val="bg1"/>
                </a:solidFill>
              </a:endParaRPr>
            </a:p>
          </p:txBody>
        </p:sp>
        <p:cxnSp>
          <p:nvCxnSpPr>
            <p:cNvPr id="16" name="直接连接符 15"/>
            <p:cNvCxnSpPr/>
            <p:nvPr/>
          </p:nvCxnSpPr>
          <p:spPr>
            <a:xfrm flipV="1">
              <a:off x="17529" y="9831"/>
              <a:ext cx="1064" cy="1"/>
            </a:xfrm>
            <a:prstGeom prst="line">
              <a:avLst/>
            </a:prstGeom>
            <a:ln>
              <a:solidFill>
                <a:srgbClr val="F7DFBB"/>
              </a:solidFill>
              <a:prstDash val="dash"/>
            </a:ln>
          </p:spPr>
          <p:style>
            <a:lnRef idx="1">
              <a:schemeClr val="accent1"/>
            </a:lnRef>
            <a:fillRef idx="0">
              <a:schemeClr val="accent1"/>
            </a:fillRef>
            <a:effectRef idx="0">
              <a:schemeClr val="accent1"/>
            </a:effectRef>
            <a:fontRef idx="minor">
              <a:schemeClr val="tx1"/>
            </a:fontRef>
          </p:style>
        </p:cxnSp>
      </p:grpSp>
      <p:sp>
        <p:nvSpPr>
          <p:cNvPr id="37" name="矩形 36"/>
          <p:cNvSpPr/>
          <p:nvPr/>
        </p:nvSpPr>
        <p:spPr>
          <a:xfrm>
            <a:off x="0" y="6781800"/>
            <a:ext cx="12192000" cy="76200"/>
          </a:xfrm>
          <a:prstGeom prst="rect">
            <a:avLst/>
          </a:prstGeom>
          <a:solidFill>
            <a:srgbClr val="45676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738495" y="2515870"/>
            <a:ext cx="4793615" cy="2399665"/>
          </a:xfrm>
          <a:prstGeom prst="rect">
            <a:avLst/>
          </a:prstGeom>
          <a:noFill/>
          <a:ln w="9525">
            <a:noFill/>
          </a:ln>
        </p:spPr>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508000" algn="l">
              <a:lnSpc>
                <a:spcPct val="150000"/>
              </a:lnSpc>
              <a:buClrTx/>
              <a:buSzTx/>
              <a:buFontTx/>
              <a:extLst>
                <a:ext uri="{35155182-B16C-46BC-9424-99874614C6A1}">
                  <wpsdc:indentchars xmlns:wpsdc="http://www.wps.cn/officeDocument/2017/drawingmlCustomData" xmlns="" val="200" checksum="282533468"/>
                </a:ext>
              </a:extLst>
            </a:pPr>
            <a:r>
              <a:rPr lang="zh-CN" altLang="en-US" sz="2000" dirty="0">
                <a:latin typeface="黑体" panose="02010609060101010101" pitchFamily="49" charset="-122"/>
                <a:ea typeface="黑体" panose="02010609060101010101" pitchFamily="49" charset="-122"/>
                <a:sym typeface="+mn-ea"/>
              </a:rPr>
              <a:t>所谓的客观辩证法是在整个自然界中起支配作用的，而所谓的主观辩证法，即辩证的思维，不过是在自然界中到处发生作用的、对立中的运动的反映</a:t>
            </a:r>
          </a:p>
          <a:p>
            <a:pPr lvl="0" indent="508000" algn="r">
              <a:lnSpc>
                <a:spcPct val="150000"/>
              </a:lnSpc>
              <a:buClrTx/>
              <a:buSzTx/>
              <a:buFontTx/>
              <a:extLst>
                <a:ext uri="{35155182-B16C-46BC-9424-99874614C6A1}">
                  <wpsdc:indentchars xmlns:wpsdc="http://www.wps.cn/officeDocument/2017/drawingmlCustomData" xmlns="" val="200" checksum="282533468"/>
                </a:ext>
              </a:extLst>
            </a:pPr>
            <a:r>
              <a:rPr lang="zh-CN" altLang="en-US" sz="2000" dirty="0">
                <a:latin typeface="黑体" panose="02010609060101010101" pitchFamily="49" charset="-122"/>
                <a:ea typeface="黑体" panose="02010609060101010101" pitchFamily="49" charset="-122"/>
                <a:sym typeface="+mn-ea"/>
              </a:rPr>
              <a:t>——恩格斯</a:t>
            </a:r>
          </a:p>
        </p:txBody>
      </p:sp>
      <p:grpSp>
        <p:nvGrpSpPr>
          <p:cNvPr id="18" name="组合 17"/>
          <p:cNvGrpSpPr/>
          <p:nvPr/>
        </p:nvGrpSpPr>
        <p:grpSpPr>
          <a:xfrm>
            <a:off x="832485" y="1859280"/>
            <a:ext cx="389890" cy="342900"/>
            <a:chOff x="1467" y="3032"/>
            <a:chExt cx="614" cy="540"/>
          </a:xfrm>
        </p:grpSpPr>
        <p:cxnSp>
          <p:nvCxnSpPr>
            <p:cNvPr id="14" name="直接连接符 13"/>
            <p:cNvCxnSpPr/>
            <p:nvPr/>
          </p:nvCxnSpPr>
          <p:spPr>
            <a:xfrm>
              <a:off x="1467" y="3032"/>
              <a:ext cx="614" cy="0"/>
            </a:xfrm>
            <a:prstGeom prst="line">
              <a:avLst/>
            </a:prstGeom>
            <a:ln>
              <a:solidFill>
                <a:srgbClr val="C3B584"/>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467" y="3032"/>
              <a:ext cx="9" cy="541"/>
            </a:xfrm>
            <a:prstGeom prst="line">
              <a:avLst/>
            </a:prstGeom>
            <a:ln>
              <a:solidFill>
                <a:srgbClr val="C3B584"/>
              </a:solidFill>
              <a:prstDash val="dash"/>
            </a:ln>
          </p:spPr>
          <p:style>
            <a:lnRef idx="1">
              <a:schemeClr val="accent1"/>
            </a:lnRef>
            <a:fillRef idx="0">
              <a:schemeClr val="accent1"/>
            </a:fillRef>
            <a:effectRef idx="0">
              <a:schemeClr val="accent1"/>
            </a:effectRef>
            <a:fontRef idx="minor">
              <a:schemeClr val="tx1"/>
            </a:fontRef>
          </p:style>
        </p:cxnSp>
      </p:grpSp>
      <p:pic>
        <p:nvPicPr>
          <p:cNvPr id="88068" name="图片 5" descr="101"/>
          <p:cNvPicPr>
            <a:picLocks noChangeAspect="1"/>
          </p:cNvPicPr>
          <p:nvPr/>
        </p:nvPicPr>
        <p:blipFill>
          <a:blip r:embed="rId4"/>
          <a:stretch>
            <a:fillRect/>
          </a:stretch>
        </p:blipFill>
        <p:spPr>
          <a:xfrm>
            <a:off x="1527175" y="2516505"/>
            <a:ext cx="2745740" cy="3091180"/>
          </a:xfrm>
          <a:prstGeom prst="rect">
            <a:avLst/>
          </a:prstGeom>
          <a:noFill/>
          <a:ln w="9525">
            <a:noFill/>
          </a:ln>
        </p:spPr>
      </p:pic>
      <p:grpSp>
        <p:nvGrpSpPr>
          <p:cNvPr id="26" name="组合 25"/>
          <p:cNvGrpSpPr/>
          <p:nvPr/>
        </p:nvGrpSpPr>
        <p:grpSpPr>
          <a:xfrm>
            <a:off x="441325" y="317500"/>
            <a:ext cx="6135370" cy="550545"/>
            <a:chOff x="695" y="500"/>
            <a:chExt cx="9662" cy="867"/>
          </a:xfrm>
        </p:grpSpPr>
        <p:sp>
          <p:nvSpPr>
            <p:cNvPr id="84" name="流程图: 过程 83"/>
            <p:cNvSpPr/>
            <p:nvPr/>
          </p:nvSpPr>
          <p:spPr>
            <a:xfrm>
              <a:off x="695" y="500"/>
              <a:ext cx="541" cy="776"/>
            </a:xfrm>
            <a:prstGeom prst="flowChartProcess">
              <a:avLst/>
            </a:prstGeom>
            <a:noFill/>
            <a:ln w="12700" cmpd="sng">
              <a:solidFill>
                <a:srgbClr val="45676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864" y="648"/>
              <a:ext cx="497" cy="497"/>
            </a:xfrm>
            <a:prstGeom prst="rect">
              <a:avLst/>
            </a:prstGeom>
            <a:solidFill>
              <a:srgbClr val="F7DFBB"/>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文本框 85"/>
            <p:cNvSpPr txBox="1"/>
            <p:nvPr/>
          </p:nvSpPr>
          <p:spPr>
            <a:xfrm>
              <a:off x="1571" y="545"/>
              <a:ext cx="8786" cy="822"/>
            </a:xfrm>
            <a:prstGeom prst="rect">
              <a:avLst/>
            </a:prstGeom>
            <a:noFill/>
          </p:spPr>
          <p:txBody>
            <a:bodyPr wrap="square" rtlCol="0">
              <a:spAutoFit/>
            </a:bodyPr>
            <a:lstStyle/>
            <a:p>
              <a:r>
                <a:rPr lang="zh-CN" altLang="en-US" sz="2800" b="1">
                  <a:solidFill>
                    <a:srgbClr val="6E5737"/>
                  </a:solidFill>
                  <a:latin typeface="黑体" panose="02010609060101010101" pitchFamily="49" charset="-122"/>
                  <a:ea typeface="黑体" panose="02010609060101010101" pitchFamily="49" charset="-122"/>
                </a:rPr>
                <a:t>主观辩证法与客观辩证法</a:t>
              </a:r>
            </a:p>
          </p:txBody>
        </p:sp>
        <p:sp>
          <p:nvSpPr>
            <p:cNvPr id="87" name="任意多边形 86"/>
            <p:cNvSpPr/>
            <p:nvPr/>
          </p:nvSpPr>
          <p:spPr>
            <a:xfrm rot="5400000">
              <a:off x="5355" y="-3336"/>
              <a:ext cx="46" cy="9360"/>
            </a:xfrm>
            <a:custGeom>
              <a:avLst/>
              <a:gdLst>
                <a:gd name="connsiteX0" fmla="*/ 0 w 46"/>
                <a:gd name="connsiteY0" fmla="*/ 9313 h 9360"/>
                <a:gd name="connsiteX1" fmla="*/ 15 w 46"/>
                <a:gd name="connsiteY1" fmla="*/ 0 h 9360"/>
                <a:gd name="connsiteX2" fmla="*/ 46 w 46"/>
                <a:gd name="connsiteY2" fmla="*/ 9360 h 9360"/>
                <a:gd name="connsiteX3" fmla="*/ 0 w 46"/>
                <a:gd name="connsiteY3" fmla="*/ 9313 h 9360"/>
              </a:gdLst>
              <a:ahLst/>
              <a:cxnLst>
                <a:cxn ang="0">
                  <a:pos x="connsiteX0" y="connsiteY0"/>
                </a:cxn>
                <a:cxn ang="0">
                  <a:pos x="connsiteX1" y="connsiteY1"/>
                </a:cxn>
                <a:cxn ang="0">
                  <a:pos x="connsiteX2" y="connsiteY2"/>
                </a:cxn>
                <a:cxn ang="0">
                  <a:pos x="connsiteX3" y="connsiteY3"/>
                </a:cxn>
              </a:cxnLst>
              <a:rect l="l" t="t" r="r" b="b"/>
              <a:pathLst>
                <a:path w="46" h="9360">
                  <a:moveTo>
                    <a:pt x="0" y="9313"/>
                  </a:moveTo>
                  <a:lnTo>
                    <a:pt x="15" y="0"/>
                  </a:lnTo>
                  <a:lnTo>
                    <a:pt x="46" y="9360"/>
                  </a:lnTo>
                  <a:lnTo>
                    <a:pt x="0" y="9313"/>
                  </a:lnTo>
                  <a:close/>
                </a:path>
              </a:pathLst>
            </a:cu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16" name="矩形 15"/>
          <p:cNvSpPr/>
          <p:nvPr>
            <p:custDataLst>
              <p:tags r:id="rId3"/>
            </p:custDataLst>
          </p:nvPr>
        </p:nvSpPr>
        <p:spPr>
          <a:xfrm>
            <a:off x="548374" y="1920734"/>
            <a:ext cx="11363028" cy="4499877"/>
          </a:xfrm>
          <a:prstGeom prst="rect">
            <a:avLst/>
          </a:prstGeom>
          <a:solidFill>
            <a:schemeClr val="accent4">
              <a:lumMod val="20000"/>
              <a:lumOff val="8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lnSpc>
                <a:spcPct val="120000"/>
              </a:lnSpc>
            </a:pPr>
            <a:endParaRPr kumimoji="1" lang="zh-CN" altLang="en-US" sz="1600" b="1" dirty="0">
              <a:solidFill>
                <a:schemeClr val="lt1"/>
              </a:solidFill>
              <a:latin typeface="微软雅黑" panose="020B0503020204020204" charset="-122"/>
              <a:ea typeface="微软雅黑" panose="020B0503020204020204" charset="-122"/>
            </a:endParaRPr>
          </a:p>
        </p:txBody>
      </p:sp>
      <p:sp>
        <p:nvSpPr>
          <p:cNvPr id="17" name="矩形 16"/>
          <p:cNvSpPr/>
          <p:nvPr>
            <p:custDataLst>
              <p:tags r:id="rId4"/>
            </p:custDataLst>
          </p:nvPr>
        </p:nvSpPr>
        <p:spPr>
          <a:xfrm>
            <a:off x="333829" y="1672533"/>
            <a:ext cx="11321142" cy="4408572"/>
          </a:xfrm>
          <a:prstGeom prst="rect">
            <a:avLst/>
          </a:prstGeom>
          <a:solidFill>
            <a:schemeClr val="lt1">
              <a:alpha val="51000"/>
            </a:schemeClr>
          </a:solidFill>
          <a:ln w="508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kumimoji="1" lang="zh-CN" altLang="en-US" sz="1600" b="1" dirty="0">
              <a:solidFill>
                <a:schemeClr val="lt1"/>
              </a:solidFill>
              <a:latin typeface="微软雅黑" panose="020B0503020204020204" charset="-122"/>
              <a:ea typeface="微软雅黑" panose="020B0503020204020204" charset="-122"/>
            </a:endParaRPr>
          </a:p>
        </p:txBody>
      </p:sp>
      <p:sp>
        <p:nvSpPr>
          <p:cNvPr id="91" name="任意多边形: 形状 90"/>
          <p:cNvSpPr/>
          <p:nvPr>
            <p:custDataLst>
              <p:tags r:id="rId5"/>
            </p:custDataLst>
          </p:nvPr>
        </p:nvSpPr>
        <p:spPr>
          <a:xfrm>
            <a:off x="10752454" y="5811577"/>
            <a:ext cx="1261746" cy="659131"/>
          </a:xfrm>
          <a:custGeom>
            <a:avLst/>
            <a:gdLst>
              <a:gd name="connsiteX0" fmla="*/ 1233285 w 1261746"/>
              <a:gd name="connsiteY0" fmla="*/ 602227 h 659131"/>
              <a:gd name="connsiteX1" fmla="*/ 1261746 w 1261746"/>
              <a:gd name="connsiteY1" fmla="*/ 630679 h 659131"/>
              <a:gd name="connsiteX2" fmla="*/ 1233285 w 1261746"/>
              <a:gd name="connsiteY2" fmla="*/ 659131 h 659131"/>
              <a:gd name="connsiteX3" fmla="*/ 1204824 w 1261746"/>
              <a:gd name="connsiteY3" fmla="*/ 630679 h 659131"/>
              <a:gd name="connsiteX4" fmla="*/ 1233285 w 1261746"/>
              <a:gd name="connsiteY4" fmla="*/ 602227 h 659131"/>
              <a:gd name="connsiteX5" fmla="*/ 1112803 w 1261746"/>
              <a:gd name="connsiteY5" fmla="*/ 602227 h 659131"/>
              <a:gd name="connsiteX6" fmla="*/ 1141264 w 1261746"/>
              <a:gd name="connsiteY6" fmla="*/ 630679 h 659131"/>
              <a:gd name="connsiteX7" fmla="*/ 1112803 w 1261746"/>
              <a:gd name="connsiteY7" fmla="*/ 659131 h 659131"/>
              <a:gd name="connsiteX8" fmla="*/ 1084342 w 1261746"/>
              <a:gd name="connsiteY8" fmla="*/ 630679 h 659131"/>
              <a:gd name="connsiteX9" fmla="*/ 1112803 w 1261746"/>
              <a:gd name="connsiteY9" fmla="*/ 602227 h 659131"/>
              <a:gd name="connsiteX10" fmla="*/ 992320 w 1261746"/>
              <a:gd name="connsiteY10" fmla="*/ 602227 h 659131"/>
              <a:gd name="connsiteX11" fmla="*/ 1020781 w 1261746"/>
              <a:gd name="connsiteY11" fmla="*/ 630679 h 659131"/>
              <a:gd name="connsiteX12" fmla="*/ 992320 w 1261746"/>
              <a:gd name="connsiteY12" fmla="*/ 659131 h 659131"/>
              <a:gd name="connsiteX13" fmla="*/ 963859 w 1261746"/>
              <a:gd name="connsiteY13" fmla="*/ 630679 h 659131"/>
              <a:gd name="connsiteX14" fmla="*/ 992320 w 1261746"/>
              <a:gd name="connsiteY14" fmla="*/ 602227 h 659131"/>
              <a:gd name="connsiteX15" fmla="*/ 871838 w 1261746"/>
              <a:gd name="connsiteY15" fmla="*/ 602227 h 659131"/>
              <a:gd name="connsiteX16" fmla="*/ 900299 w 1261746"/>
              <a:gd name="connsiteY16" fmla="*/ 630679 h 659131"/>
              <a:gd name="connsiteX17" fmla="*/ 871838 w 1261746"/>
              <a:gd name="connsiteY17" fmla="*/ 659131 h 659131"/>
              <a:gd name="connsiteX18" fmla="*/ 843377 w 1261746"/>
              <a:gd name="connsiteY18" fmla="*/ 630679 h 659131"/>
              <a:gd name="connsiteX19" fmla="*/ 871838 w 1261746"/>
              <a:gd name="connsiteY19" fmla="*/ 602227 h 659131"/>
              <a:gd name="connsiteX20" fmla="*/ 751356 w 1261746"/>
              <a:gd name="connsiteY20" fmla="*/ 602227 h 659131"/>
              <a:gd name="connsiteX21" fmla="*/ 779817 w 1261746"/>
              <a:gd name="connsiteY21" fmla="*/ 630679 h 659131"/>
              <a:gd name="connsiteX22" fmla="*/ 751356 w 1261746"/>
              <a:gd name="connsiteY22" fmla="*/ 659131 h 659131"/>
              <a:gd name="connsiteX23" fmla="*/ 722895 w 1261746"/>
              <a:gd name="connsiteY23" fmla="*/ 630679 h 659131"/>
              <a:gd name="connsiteX24" fmla="*/ 751356 w 1261746"/>
              <a:gd name="connsiteY24" fmla="*/ 602227 h 659131"/>
              <a:gd name="connsiteX25" fmla="*/ 630873 w 1261746"/>
              <a:gd name="connsiteY25" fmla="*/ 602227 h 659131"/>
              <a:gd name="connsiteX26" fmla="*/ 659334 w 1261746"/>
              <a:gd name="connsiteY26" fmla="*/ 630679 h 659131"/>
              <a:gd name="connsiteX27" fmla="*/ 630873 w 1261746"/>
              <a:gd name="connsiteY27" fmla="*/ 659131 h 659131"/>
              <a:gd name="connsiteX28" fmla="*/ 602412 w 1261746"/>
              <a:gd name="connsiteY28" fmla="*/ 630679 h 659131"/>
              <a:gd name="connsiteX29" fmla="*/ 630873 w 1261746"/>
              <a:gd name="connsiteY29" fmla="*/ 602227 h 659131"/>
              <a:gd name="connsiteX30" fmla="*/ 510391 w 1261746"/>
              <a:gd name="connsiteY30" fmla="*/ 602227 h 659131"/>
              <a:gd name="connsiteX31" fmla="*/ 538852 w 1261746"/>
              <a:gd name="connsiteY31" fmla="*/ 630679 h 659131"/>
              <a:gd name="connsiteX32" fmla="*/ 510391 w 1261746"/>
              <a:gd name="connsiteY32" fmla="*/ 659131 h 659131"/>
              <a:gd name="connsiteX33" fmla="*/ 481930 w 1261746"/>
              <a:gd name="connsiteY33" fmla="*/ 630679 h 659131"/>
              <a:gd name="connsiteX34" fmla="*/ 510391 w 1261746"/>
              <a:gd name="connsiteY34" fmla="*/ 602227 h 659131"/>
              <a:gd name="connsiteX35" fmla="*/ 389908 w 1261746"/>
              <a:gd name="connsiteY35" fmla="*/ 602227 h 659131"/>
              <a:gd name="connsiteX36" fmla="*/ 418369 w 1261746"/>
              <a:gd name="connsiteY36" fmla="*/ 630679 h 659131"/>
              <a:gd name="connsiteX37" fmla="*/ 389908 w 1261746"/>
              <a:gd name="connsiteY37" fmla="*/ 659131 h 659131"/>
              <a:gd name="connsiteX38" fmla="*/ 361447 w 1261746"/>
              <a:gd name="connsiteY38" fmla="*/ 630679 h 659131"/>
              <a:gd name="connsiteX39" fmla="*/ 389908 w 1261746"/>
              <a:gd name="connsiteY39" fmla="*/ 602227 h 659131"/>
              <a:gd name="connsiteX40" fmla="*/ 269426 w 1261746"/>
              <a:gd name="connsiteY40" fmla="*/ 602227 h 659131"/>
              <a:gd name="connsiteX41" fmla="*/ 297887 w 1261746"/>
              <a:gd name="connsiteY41" fmla="*/ 630679 h 659131"/>
              <a:gd name="connsiteX42" fmla="*/ 269426 w 1261746"/>
              <a:gd name="connsiteY42" fmla="*/ 659131 h 659131"/>
              <a:gd name="connsiteX43" fmla="*/ 240965 w 1261746"/>
              <a:gd name="connsiteY43" fmla="*/ 630679 h 659131"/>
              <a:gd name="connsiteX44" fmla="*/ 269426 w 1261746"/>
              <a:gd name="connsiteY44" fmla="*/ 602227 h 659131"/>
              <a:gd name="connsiteX45" fmla="*/ 148943 w 1261746"/>
              <a:gd name="connsiteY45" fmla="*/ 602227 h 659131"/>
              <a:gd name="connsiteX46" fmla="*/ 177404 w 1261746"/>
              <a:gd name="connsiteY46" fmla="*/ 630679 h 659131"/>
              <a:gd name="connsiteX47" fmla="*/ 148943 w 1261746"/>
              <a:gd name="connsiteY47" fmla="*/ 659131 h 659131"/>
              <a:gd name="connsiteX48" fmla="*/ 120482 w 1261746"/>
              <a:gd name="connsiteY48" fmla="*/ 630679 h 659131"/>
              <a:gd name="connsiteX49" fmla="*/ 148943 w 1261746"/>
              <a:gd name="connsiteY49" fmla="*/ 602227 h 659131"/>
              <a:gd name="connsiteX50" fmla="*/ 28461 w 1261746"/>
              <a:gd name="connsiteY50" fmla="*/ 602227 h 659131"/>
              <a:gd name="connsiteX51" fmla="*/ 56922 w 1261746"/>
              <a:gd name="connsiteY51" fmla="*/ 630679 h 659131"/>
              <a:gd name="connsiteX52" fmla="*/ 28461 w 1261746"/>
              <a:gd name="connsiteY52" fmla="*/ 659131 h 659131"/>
              <a:gd name="connsiteX53" fmla="*/ 0 w 1261746"/>
              <a:gd name="connsiteY53" fmla="*/ 630679 h 659131"/>
              <a:gd name="connsiteX54" fmla="*/ 28461 w 1261746"/>
              <a:gd name="connsiteY54" fmla="*/ 602227 h 659131"/>
              <a:gd name="connsiteX55" fmla="*/ 1233285 w 1261746"/>
              <a:gd name="connsiteY55" fmla="*/ 481781 h 659131"/>
              <a:gd name="connsiteX56" fmla="*/ 1261746 w 1261746"/>
              <a:gd name="connsiteY56" fmla="*/ 510233 h 659131"/>
              <a:gd name="connsiteX57" fmla="*/ 1233285 w 1261746"/>
              <a:gd name="connsiteY57" fmla="*/ 538685 h 659131"/>
              <a:gd name="connsiteX58" fmla="*/ 1204824 w 1261746"/>
              <a:gd name="connsiteY58" fmla="*/ 510233 h 659131"/>
              <a:gd name="connsiteX59" fmla="*/ 1233285 w 1261746"/>
              <a:gd name="connsiteY59" fmla="*/ 481781 h 659131"/>
              <a:gd name="connsiteX60" fmla="*/ 1112803 w 1261746"/>
              <a:gd name="connsiteY60" fmla="*/ 481781 h 659131"/>
              <a:gd name="connsiteX61" fmla="*/ 1141264 w 1261746"/>
              <a:gd name="connsiteY61" fmla="*/ 510233 h 659131"/>
              <a:gd name="connsiteX62" fmla="*/ 1112803 w 1261746"/>
              <a:gd name="connsiteY62" fmla="*/ 538685 h 659131"/>
              <a:gd name="connsiteX63" fmla="*/ 1084342 w 1261746"/>
              <a:gd name="connsiteY63" fmla="*/ 510233 h 659131"/>
              <a:gd name="connsiteX64" fmla="*/ 1112803 w 1261746"/>
              <a:gd name="connsiteY64" fmla="*/ 481781 h 659131"/>
              <a:gd name="connsiteX65" fmla="*/ 992320 w 1261746"/>
              <a:gd name="connsiteY65" fmla="*/ 481781 h 659131"/>
              <a:gd name="connsiteX66" fmla="*/ 1020781 w 1261746"/>
              <a:gd name="connsiteY66" fmla="*/ 510233 h 659131"/>
              <a:gd name="connsiteX67" fmla="*/ 992320 w 1261746"/>
              <a:gd name="connsiteY67" fmla="*/ 538685 h 659131"/>
              <a:gd name="connsiteX68" fmla="*/ 963859 w 1261746"/>
              <a:gd name="connsiteY68" fmla="*/ 510233 h 659131"/>
              <a:gd name="connsiteX69" fmla="*/ 992320 w 1261746"/>
              <a:gd name="connsiteY69" fmla="*/ 481781 h 659131"/>
              <a:gd name="connsiteX70" fmla="*/ 871838 w 1261746"/>
              <a:gd name="connsiteY70" fmla="*/ 481781 h 659131"/>
              <a:gd name="connsiteX71" fmla="*/ 900299 w 1261746"/>
              <a:gd name="connsiteY71" fmla="*/ 510233 h 659131"/>
              <a:gd name="connsiteX72" fmla="*/ 871838 w 1261746"/>
              <a:gd name="connsiteY72" fmla="*/ 538685 h 659131"/>
              <a:gd name="connsiteX73" fmla="*/ 843377 w 1261746"/>
              <a:gd name="connsiteY73" fmla="*/ 510233 h 659131"/>
              <a:gd name="connsiteX74" fmla="*/ 871838 w 1261746"/>
              <a:gd name="connsiteY74" fmla="*/ 481781 h 659131"/>
              <a:gd name="connsiteX75" fmla="*/ 751356 w 1261746"/>
              <a:gd name="connsiteY75" fmla="*/ 481781 h 659131"/>
              <a:gd name="connsiteX76" fmla="*/ 779817 w 1261746"/>
              <a:gd name="connsiteY76" fmla="*/ 510233 h 659131"/>
              <a:gd name="connsiteX77" fmla="*/ 751356 w 1261746"/>
              <a:gd name="connsiteY77" fmla="*/ 538685 h 659131"/>
              <a:gd name="connsiteX78" fmla="*/ 722895 w 1261746"/>
              <a:gd name="connsiteY78" fmla="*/ 510233 h 659131"/>
              <a:gd name="connsiteX79" fmla="*/ 751356 w 1261746"/>
              <a:gd name="connsiteY79" fmla="*/ 481781 h 659131"/>
              <a:gd name="connsiteX80" fmla="*/ 630873 w 1261746"/>
              <a:gd name="connsiteY80" fmla="*/ 481781 h 659131"/>
              <a:gd name="connsiteX81" fmla="*/ 659334 w 1261746"/>
              <a:gd name="connsiteY81" fmla="*/ 510233 h 659131"/>
              <a:gd name="connsiteX82" fmla="*/ 630873 w 1261746"/>
              <a:gd name="connsiteY82" fmla="*/ 538685 h 659131"/>
              <a:gd name="connsiteX83" fmla="*/ 602412 w 1261746"/>
              <a:gd name="connsiteY83" fmla="*/ 510233 h 659131"/>
              <a:gd name="connsiteX84" fmla="*/ 630873 w 1261746"/>
              <a:gd name="connsiteY84" fmla="*/ 481781 h 659131"/>
              <a:gd name="connsiteX85" fmla="*/ 510391 w 1261746"/>
              <a:gd name="connsiteY85" fmla="*/ 481781 h 659131"/>
              <a:gd name="connsiteX86" fmla="*/ 538852 w 1261746"/>
              <a:gd name="connsiteY86" fmla="*/ 510233 h 659131"/>
              <a:gd name="connsiteX87" fmla="*/ 510391 w 1261746"/>
              <a:gd name="connsiteY87" fmla="*/ 538685 h 659131"/>
              <a:gd name="connsiteX88" fmla="*/ 481930 w 1261746"/>
              <a:gd name="connsiteY88" fmla="*/ 510233 h 659131"/>
              <a:gd name="connsiteX89" fmla="*/ 510391 w 1261746"/>
              <a:gd name="connsiteY89" fmla="*/ 481781 h 659131"/>
              <a:gd name="connsiteX90" fmla="*/ 389908 w 1261746"/>
              <a:gd name="connsiteY90" fmla="*/ 481781 h 659131"/>
              <a:gd name="connsiteX91" fmla="*/ 418369 w 1261746"/>
              <a:gd name="connsiteY91" fmla="*/ 510233 h 659131"/>
              <a:gd name="connsiteX92" fmla="*/ 389908 w 1261746"/>
              <a:gd name="connsiteY92" fmla="*/ 538685 h 659131"/>
              <a:gd name="connsiteX93" fmla="*/ 361447 w 1261746"/>
              <a:gd name="connsiteY93" fmla="*/ 510233 h 659131"/>
              <a:gd name="connsiteX94" fmla="*/ 389908 w 1261746"/>
              <a:gd name="connsiteY94" fmla="*/ 481781 h 659131"/>
              <a:gd name="connsiteX95" fmla="*/ 269426 w 1261746"/>
              <a:gd name="connsiteY95" fmla="*/ 481781 h 659131"/>
              <a:gd name="connsiteX96" fmla="*/ 297887 w 1261746"/>
              <a:gd name="connsiteY96" fmla="*/ 510233 h 659131"/>
              <a:gd name="connsiteX97" fmla="*/ 269426 w 1261746"/>
              <a:gd name="connsiteY97" fmla="*/ 538685 h 659131"/>
              <a:gd name="connsiteX98" fmla="*/ 240965 w 1261746"/>
              <a:gd name="connsiteY98" fmla="*/ 510233 h 659131"/>
              <a:gd name="connsiteX99" fmla="*/ 269426 w 1261746"/>
              <a:gd name="connsiteY99" fmla="*/ 481781 h 659131"/>
              <a:gd name="connsiteX100" fmla="*/ 148943 w 1261746"/>
              <a:gd name="connsiteY100" fmla="*/ 481781 h 659131"/>
              <a:gd name="connsiteX101" fmla="*/ 177404 w 1261746"/>
              <a:gd name="connsiteY101" fmla="*/ 510233 h 659131"/>
              <a:gd name="connsiteX102" fmla="*/ 148943 w 1261746"/>
              <a:gd name="connsiteY102" fmla="*/ 538685 h 659131"/>
              <a:gd name="connsiteX103" fmla="*/ 120482 w 1261746"/>
              <a:gd name="connsiteY103" fmla="*/ 510233 h 659131"/>
              <a:gd name="connsiteX104" fmla="*/ 148943 w 1261746"/>
              <a:gd name="connsiteY104" fmla="*/ 481781 h 659131"/>
              <a:gd name="connsiteX105" fmla="*/ 28461 w 1261746"/>
              <a:gd name="connsiteY105" fmla="*/ 481781 h 659131"/>
              <a:gd name="connsiteX106" fmla="*/ 56922 w 1261746"/>
              <a:gd name="connsiteY106" fmla="*/ 510233 h 659131"/>
              <a:gd name="connsiteX107" fmla="*/ 28461 w 1261746"/>
              <a:gd name="connsiteY107" fmla="*/ 538685 h 659131"/>
              <a:gd name="connsiteX108" fmla="*/ 0 w 1261746"/>
              <a:gd name="connsiteY108" fmla="*/ 510233 h 659131"/>
              <a:gd name="connsiteX109" fmla="*/ 28461 w 1261746"/>
              <a:gd name="connsiteY109" fmla="*/ 481781 h 659131"/>
              <a:gd name="connsiteX110" fmla="*/ 1233285 w 1261746"/>
              <a:gd name="connsiteY110" fmla="*/ 361336 h 659131"/>
              <a:gd name="connsiteX111" fmla="*/ 1261746 w 1261746"/>
              <a:gd name="connsiteY111" fmla="*/ 389788 h 659131"/>
              <a:gd name="connsiteX112" fmla="*/ 1233285 w 1261746"/>
              <a:gd name="connsiteY112" fmla="*/ 418240 h 659131"/>
              <a:gd name="connsiteX113" fmla="*/ 1204824 w 1261746"/>
              <a:gd name="connsiteY113" fmla="*/ 389788 h 659131"/>
              <a:gd name="connsiteX114" fmla="*/ 1233285 w 1261746"/>
              <a:gd name="connsiteY114" fmla="*/ 361336 h 659131"/>
              <a:gd name="connsiteX115" fmla="*/ 1112803 w 1261746"/>
              <a:gd name="connsiteY115" fmla="*/ 361336 h 659131"/>
              <a:gd name="connsiteX116" fmla="*/ 1141264 w 1261746"/>
              <a:gd name="connsiteY116" fmla="*/ 389788 h 659131"/>
              <a:gd name="connsiteX117" fmla="*/ 1112803 w 1261746"/>
              <a:gd name="connsiteY117" fmla="*/ 418240 h 659131"/>
              <a:gd name="connsiteX118" fmla="*/ 1084342 w 1261746"/>
              <a:gd name="connsiteY118" fmla="*/ 389788 h 659131"/>
              <a:gd name="connsiteX119" fmla="*/ 1112803 w 1261746"/>
              <a:gd name="connsiteY119" fmla="*/ 361336 h 659131"/>
              <a:gd name="connsiteX120" fmla="*/ 992320 w 1261746"/>
              <a:gd name="connsiteY120" fmla="*/ 361336 h 659131"/>
              <a:gd name="connsiteX121" fmla="*/ 1020781 w 1261746"/>
              <a:gd name="connsiteY121" fmla="*/ 389788 h 659131"/>
              <a:gd name="connsiteX122" fmla="*/ 992320 w 1261746"/>
              <a:gd name="connsiteY122" fmla="*/ 418240 h 659131"/>
              <a:gd name="connsiteX123" fmla="*/ 963859 w 1261746"/>
              <a:gd name="connsiteY123" fmla="*/ 389788 h 659131"/>
              <a:gd name="connsiteX124" fmla="*/ 992320 w 1261746"/>
              <a:gd name="connsiteY124" fmla="*/ 361336 h 659131"/>
              <a:gd name="connsiteX125" fmla="*/ 871838 w 1261746"/>
              <a:gd name="connsiteY125" fmla="*/ 361336 h 659131"/>
              <a:gd name="connsiteX126" fmla="*/ 900299 w 1261746"/>
              <a:gd name="connsiteY126" fmla="*/ 389788 h 659131"/>
              <a:gd name="connsiteX127" fmla="*/ 871838 w 1261746"/>
              <a:gd name="connsiteY127" fmla="*/ 418240 h 659131"/>
              <a:gd name="connsiteX128" fmla="*/ 843377 w 1261746"/>
              <a:gd name="connsiteY128" fmla="*/ 389788 h 659131"/>
              <a:gd name="connsiteX129" fmla="*/ 871838 w 1261746"/>
              <a:gd name="connsiteY129" fmla="*/ 361336 h 659131"/>
              <a:gd name="connsiteX130" fmla="*/ 751356 w 1261746"/>
              <a:gd name="connsiteY130" fmla="*/ 361336 h 659131"/>
              <a:gd name="connsiteX131" fmla="*/ 779817 w 1261746"/>
              <a:gd name="connsiteY131" fmla="*/ 389788 h 659131"/>
              <a:gd name="connsiteX132" fmla="*/ 751356 w 1261746"/>
              <a:gd name="connsiteY132" fmla="*/ 418240 h 659131"/>
              <a:gd name="connsiteX133" fmla="*/ 722895 w 1261746"/>
              <a:gd name="connsiteY133" fmla="*/ 389788 h 659131"/>
              <a:gd name="connsiteX134" fmla="*/ 751356 w 1261746"/>
              <a:gd name="connsiteY134" fmla="*/ 361336 h 659131"/>
              <a:gd name="connsiteX135" fmla="*/ 630873 w 1261746"/>
              <a:gd name="connsiteY135" fmla="*/ 361336 h 659131"/>
              <a:gd name="connsiteX136" fmla="*/ 659334 w 1261746"/>
              <a:gd name="connsiteY136" fmla="*/ 389788 h 659131"/>
              <a:gd name="connsiteX137" fmla="*/ 630873 w 1261746"/>
              <a:gd name="connsiteY137" fmla="*/ 418240 h 659131"/>
              <a:gd name="connsiteX138" fmla="*/ 602412 w 1261746"/>
              <a:gd name="connsiteY138" fmla="*/ 389788 h 659131"/>
              <a:gd name="connsiteX139" fmla="*/ 630873 w 1261746"/>
              <a:gd name="connsiteY139" fmla="*/ 361336 h 659131"/>
              <a:gd name="connsiteX140" fmla="*/ 510391 w 1261746"/>
              <a:gd name="connsiteY140" fmla="*/ 361336 h 659131"/>
              <a:gd name="connsiteX141" fmla="*/ 538852 w 1261746"/>
              <a:gd name="connsiteY141" fmla="*/ 389788 h 659131"/>
              <a:gd name="connsiteX142" fmla="*/ 510391 w 1261746"/>
              <a:gd name="connsiteY142" fmla="*/ 418240 h 659131"/>
              <a:gd name="connsiteX143" fmla="*/ 481930 w 1261746"/>
              <a:gd name="connsiteY143" fmla="*/ 389788 h 659131"/>
              <a:gd name="connsiteX144" fmla="*/ 510391 w 1261746"/>
              <a:gd name="connsiteY144" fmla="*/ 361336 h 659131"/>
              <a:gd name="connsiteX145" fmla="*/ 389908 w 1261746"/>
              <a:gd name="connsiteY145" fmla="*/ 361336 h 659131"/>
              <a:gd name="connsiteX146" fmla="*/ 418369 w 1261746"/>
              <a:gd name="connsiteY146" fmla="*/ 389788 h 659131"/>
              <a:gd name="connsiteX147" fmla="*/ 389908 w 1261746"/>
              <a:gd name="connsiteY147" fmla="*/ 418240 h 659131"/>
              <a:gd name="connsiteX148" fmla="*/ 361447 w 1261746"/>
              <a:gd name="connsiteY148" fmla="*/ 389788 h 659131"/>
              <a:gd name="connsiteX149" fmla="*/ 389908 w 1261746"/>
              <a:gd name="connsiteY149" fmla="*/ 361336 h 659131"/>
              <a:gd name="connsiteX150" fmla="*/ 269426 w 1261746"/>
              <a:gd name="connsiteY150" fmla="*/ 361336 h 659131"/>
              <a:gd name="connsiteX151" fmla="*/ 297887 w 1261746"/>
              <a:gd name="connsiteY151" fmla="*/ 389788 h 659131"/>
              <a:gd name="connsiteX152" fmla="*/ 269426 w 1261746"/>
              <a:gd name="connsiteY152" fmla="*/ 418240 h 659131"/>
              <a:gd name="connsiteX153" fmla="*/ 240965 w 1261746"/>
              <a:gd name="connsiteY153" fmla="*/ 389788 h 659131"/>
              <a:gd name="connsiteX154" fmla="*/ 269426 w 1261746"/>
              <a:gd name="connsiteY154" fmla="*/ 361336 h 659131"/>
              <a:gd name="connsiteX155" fmla="*/ 148943 w 1261746"/>
              <a:gd name="connsiteY155" fmla="*/ 361336 h 659131"/>
              <a:gd name="connsiteX156" fmla="*/ 177404 w 1261746"/>
              <a:gd name="connsiteY156" fmla="*/ 389788 h 659131"/>
              <a:gd name="connsiteX157" fmla="*/ 148943 w 1261746"/>
              <a:gd name="connsiteY157" fmla="*/ 418240 h 659131"/>
              <a:gd name="connsiteX158" fmla="*/ 120482 w 1261746"/>
              <a:gd name="connsiteY158" fmla="*/ 389788 h 659131"/>
              <a:gd name="connsiteX159" fmla="*/ 148943 w 1261746"/>
              <a:gd name="connsiteY159" fmla="*/ 361336 h 659131"/>
              <a:gd name="connsiteX160" fmla="*/ 28461 w 1261746"/>
              <a:gd name="connsiteY160" fmla="*/ 361336 h 659131"/>
              <a:gd name="connsiteX161" fmla="*/ 56922 w 1261746"/>
              <a:gd name="connsiteY161" fmla="*/ 389788 h 659131"/>
              <a:gd name="connsiteX162" fmla="*/ 28461 w 1261746"/>
              <a:gd name="connsiteY162" fmla="*/ 418240 h 659131"/>
              <a:gd name="connsiteX163" fmla="*/ 0 w 1261746"/>
              <a:gd name="connsiteY163" fmla="*/ 389788 h 659131"/>
              <a:gd name="connsiteX164" fmla="*/ 28461 w 1261746"/>
              <a:gd name="connsiteY164" fmla="*/ 361336 h 659131"/>
              <a:gd name="connsiteX165" fmla="*/ 1233285 w 1261746"/>
              <a:gd name="connsiteY165" fmla="*/ 240891 h 659131"/>
              <a:gd name="connsiteX166" fmla="*/ 1261746 w 1261746"/>
              <a:gd name="connsiteY166" fmla="*/ 269343 h 659131"/>
              <a:gd name="connsiteX167" fmla="*/ 1233285 w 1261746"/>
              <a:gd name="connsiteY167" fmla="*/ 297795 h 659131"/>
              <a:gd name="connsiteX168" fmla="*/ 1204824 w 1261746"/>
              <a:gd name="connsiteY168" fmla="*/ 269343 h 659131"/>
              <a:gd name="connsiteX169" fmla="*/ 1233285 w 1261746"/>
              <a:gd name="connsiteY169" fmla="*/ 240891 h 659131"/>
              <a:gd name="connsiteX170" fmla="*/ 1112803 w 1261746"/>
              <a:gd name="connsiteY170" fmla="*/ 240891 h 659131"/>
              <a:gd name="connsiteX171" fmla="*/ 1141264 w 1261746"/>
              <a:gd name="connsiteY171" fmla="*/ 269343 h 659131"/>
              <a:gd name="connsiteX172" fmla="*/ 1112803 w 1261746"/>
              <a:gd name="connsiteY172" fmla="*/ 297795 h 659131"/>
              <a:gd name="connsiteX173" fmla="*/ 1084342 w 1261746"/>
              <a:gd name="connsiteY173" fmla="*/ 269343 h 659131"/>
              <a:gd name="connsiteX174" fmla="*/ 1112803 w 1261746"/>
              <a:gd name="connsiteY174" fmla="*/ 240891 h 659131"/>
              <a:gd name="connsiteX175" fmla="*/ 992320 w 1261746"/>
              <a:gd name="connsiteY175" fmla="*/ 240891 h 659131"/>
              <a:gd name="connsiteX176" fmla="*/ 1020781 w 1261746"/>
              <a:gd name="connsiteY176" fmla="*/ 269343 h 659131"/>
              <a:gd name="connsiteX177" fmla="*/ 992320 w 1261746"/>
              <a:gd name="connsiteY177" fmla="*/ 297795 h 659131"/>
              <a:gd name="connsiteX178" fmla="*/ 963859 w 1261746"/>
              <a:gd name="connsiteY178" fmla="*/ 269343 h 659131"/>
              <a:gd name="connsiteX179" fmla="*/ 992320 w 1261746"/>
              <a:gd name="connsiteY179" fmla="*/ 240891 h 659131"/>
              <a:gd name="connsiteX180" fmla="*/ 871838 w 1261746"/>
              <a:gd name="connsiteY180" fmla="*/ 240891 h 659131"/>
              <a:gd name="connsiteX181" fmla="*/ 900299 w 1261746"/>
              <a:gd name="connsiteY181" fmla="*/ 269343 h 659131"/>
              <a:gd name="connsiteX182" fmla="*/ 871838 w 1261746"/>
              <a:gd name="connsiteY182" fmla="*/ 297795 h 659131"/>
              <a:gd name="connsiteX183" fmla="*/ 843377 w 1261746"/>
              <a:gd name="connsiteY183" fmla="*/ 269343 h 659131"/>
              <a:gd name="connsiteX184" fmla="*/ 871838 w 1261746"/>
              <a:gd name="connsiteY184" fmla="*/ 240891 h 659131"/>
              <a:gd name="connsiteX185" fmla="*/ 751356 w 1261746"/>
              <a:gd name="connsiteY185" fmla="*/ 240891 h 659131"/>
              <a:gd name="connsiteX186" fmla="*/ 779817 w 1261746"/>
              <a:gd name="connsiteY186" fmla="*/ 269343 h 659131"/>
              <a:gd name="connsiteX187" fmla="*/ 751356 w 1261746"/>
              <a:gd name="connsiteY187" fmla="*/ 297795 h 659131"/>
              <a:gd name="connsiteX188" fmla="*/ 722895 w 1261746"/>
              <a:gd name="connsiteY188" fmla="*/ 269343 h 659131"/>
              <a:gd name="connsiteX189" fmla="*/ 751356 w 1261746"/>
              <a:gd name="connsiteY189" fmla="*/ 240891 h 659131"/>
              <a:gd name="connsiteX190" fmla="*/ 630873 w 1261746"/>
              <a:gd name="connsiteY190" fmla="*/ 240891 h 659131"/>
              <a:gd name="connsiteX191" fmla="*/ 659334 w 1261746"/>
              <a:gd name="connsiteY191" fmla="*/ 269343 h 659131"/>
              <a:gd name="connsiteX192" fmla="*/ 630873 w 1261746"/>
              <a:gd name="connsiteY192" fmla="*/ 297795 h 659131"/>
              <a:gd name="connsiteX193" fmla="*/ 602412 w 1261746"/>
              <a:gd name="connsiteY193" fmla="*/ 269343 h 659131"/>
              <a:gd name="connsiteX194" fmla="*/ 630873 w 1261746"/>
              <a:gd name="connsiteY194" fmla="*/ 240891 h 659131"/>
              <a:gd name="connsiteX195" fmla="*/ 510391 w 1261746"/>
              <a:gd name="connsiteY195" fmla="*/ 240891 h 659131"/>
              <a:gd name="connsiteX196" fmla="*/ 538852 w 1261746"/>
              <a:gd name="connsiteY196" fmla="*/ 269343 h 659131"/>
              <a:gd name="connsiteX197" fmla="*/ 510391 w 1261746"/>
              <a:gd name="connsiteY197" fmla="*/ 297795 h 659131"/>
              <a:gd name="connsiteX198" fmla="*/ 481930 w 1261746"/>
              <a:gd name="connsiteY198" fmla="*/ 269343 h 659131"/>
              <a:gd name="connsiteX199" fmla="*/ 510391 w 1261746"/>
              <a:gd name="connsiteY199" fmla="*/ 240891 h 659131"/>
              <a:gd name="connsiteX200" fmla="*/ 389908 w 1261746"/>
              <a:gd name="connsiteY200" fmla="*/ 240891 h 659131"/>
              <a:gd name="connsiteX201" fmla="*/ 418369 w 1261746"/>
              <a:gd name="connsiteY201" fmla="*/ 269343 h 659131"/>
              <a:gd name="connsiteX202" fmla="*/ 389908 w 1261746"/>
              <a:gd name="connsiteY202" fmla="*/ 297795 h 659131"/>
              <a:gd name="connsiteX203" fmla="*/ 361447 w 1261746"/>
              <a:gd name="connsiteY203" fmla="*/ 269343 h 659131"/>
              <a:gd name="connsiteX204" fmla="*/ 389908 w 1261746"/>
              <a:gd name="connsiteY204" fmla="*/ 240891 h 659131"/>
              <a:gd name="connsiteX205" fmla="*/ 269426 w 1261746"/>
              <a:gd name="connsiteY205" fmla="*/ 240891 h 659131"/>
              <a:gd name="connsiteX206" fmla="*/ 297887 w 1261746"/>
              <a:gd name="connsiteY206" fmla="*/ 269343 h 659131"/>
              <a:gd name="connsiteX207" fmla="*/ 269426 w 1261746"/>
              <a:gd name="connsiteY207" fmla="*/ 297795 h 659131"/>
              <a:gd name="connsiteX208" fmla="*/ 240965 w 1261746"/>
              <a:gd name="connsiteY208" fmla="*/ 269343 h 659131"/>
              <a:gd name="connsiteX209" fmla="*/ 269426 w 1261746"/>
              <a:gd name="connsiteY209" fmla="*/ 240891 h 659131"/>
              <a:gd name="connsiteX210" fmla="*/ 148943 w 1261746"/>
              <a:gd name="connsiteY210" fmla="*/ 240891 h 659131"/>
              <a:gd name="connsiteX211" fmla="*/ 177404 w 1261746"/>
              <a:gd name="connsiteY211" fmla="*/ 269343 h 659131"/>
              <a:gd name="connsiteX212" fmla="*/ 148943 w 1261746"/>
              <a:gd name="connsiteY212" fmla="*/ 297795 h 659131"/>
              <a:gd name="connsiteX213" fmla="*/ 120482 w 1261746"/>
              <a:gd name="connsiteY213" fmla="*/ 269343 h 659131"/>
              <a:gd name="connsiteX214" fmla="*/ 148943 w 1261746"/>
              <a:gd name="connsiteY214" fmla="*/ 240891 h 659131"/>
              <a:gd name="connsiteX215" fmla="*/ 28461 w 1261746"/>
              <a:gd name="connsiteY215" fmla="*/ 240891 h 659131"/>
              <a:gd name="connsiteX216" fmla="*/ 56922 w 1261746"/>
              <a:gd name="connsiteY216" fmla="*/ 269343 h 659131"/>
              <a:gd name="connsiteX217" fmla="*/ 28461 w 1261746"/>
              <a:gd name="connsiteY217" fmla="*/ 297795 h 659131"/>
              <a:gd name="connsiteX218" fmla="*/ 0 w 1261746"/>
              <a:gd name="connsiteY218" fmla="*/ 269343 h 659131"/>
              <a:gd name="connsiteX219" fmla="*/ 28461 w 1261746"/>
              <a:gd name="connsiteY219" fmla="*/ 240891 h 659131"/>
              <a:gd name="connsiteX220" fmla="*/ 1233285 w 1261746"/>
              <a:gd name="connsiteY220" fmla="*/ 120445 h 659131"/>
              <a:gd name="connsiteX221" fmla="*/ 1261746 w 1261746"/>
              <a:gd name="connsiteY221" fmla="*/ 148897 h 659131"/>
              <a:gd name="connsiteX222" fmla="*/ 1233285 w 1261746"/>
              <a:gd name="connsiteY222" fmla="*/ 177349 h 659131"/>
              <a:gd name="connsiteX223" fmla="*/ 1204824 w 1261746"/>
              <a:gd name="connsiteY223" fmla="*/ 148897 h 659131"/>
              <a:gd name="connsiteX224" fmla="*/ 1233285 w 1261746"/>
              <a:gd name="connsiteY224" fmla="*/ 120445 h 659131"/>
              <a:gd name="connsiteX225" fmla="*/ 1112803 w 1261746"/>
              <a:gd name="connsiteY225" fmla="*/ 120445 h 659131"/>
              <a:gd name="connsiteX226" fmla="*/ 1141264 w 1261746"/>
              <a:gd name="connsiteY226" fmla="*/ 148897 h 659131"/>
              <a:gd name="connsiteX227" fmla="*/ 1112803 w 1261746"/>
              <a:gd name="connsiteY227" fmla="*/ 177349 h 659131"/>
              <a:gd name="connsiteX228" fmla="*/ 1084342 w 1261746"/>
              <a:gd name="connsiteY228" fmla="*/ 148897 h 659131"/>
              <a:gd name="connsiteX229" fmla="*/ 1112803 w 1261746"/>
              <a:gd name="connsiteY229" fmla="*/ 120445 h 659131"/>
              <a:gd name="connsiteX230" fmla="*/ 992320 w 1261746"/>
              <a:gd name="connsiteY230" fmla="*/ 120445 h 659131"/>
              <a:gd name="connsiteX231" fmla="*/ 1020781 w 1261746"/>
              <a:gd name="connsiteY231" fmla="*/ 148897 h 659131"/>
              <a:gd name="connsiteX232" fmla="*/ 992320 w 1261746"/>
              <a:gd name="connsiteY232" fmla="*/ 177349 h 659131"/>
              <a:gd name="connsiteX233" fmla="*/ 963859 w 1261746"/>
              <a:gd name="connsiteY233" fmla="*/ 148897 h 659131"/>
              <a:gd name="connsiteX234" fmla="*/ 992320 w 1261746"/>
              <a:gd name="connsiteY234" fmla="*/ 120445 h 659131"/>
              <a:gd name="connsiteX235" fmla="*/ 871838 w 1261746"/>
              <a:gd name="connsiteY235" fmla="*/ 120445 h 659131"/>
              <a:gd name="connsiteX236" fmla="*/ 900299 w 1261746"/>
              <a:gd name="connsiteY236" fmla="*/ 148897 h 659131"/>
              <a:gd name="connsiteX237" fmla="*/ 871838 w 1261746"/>
              <a:gd name="connsiteY237" fmla="*/ 177349 h 659131"/>
              <a:gd name="connsiteX238" fmla="*/ 843377 w 1261746"/>
              <a:gd name="connsiteY238" fmla="*/ 148897 h 659131"/>
              <a:gd name="connsiteX239" fmla="*/ 871838 w 1261746"/>
              <a:gd name="connsiteY239" fmla="*/ 120445 h 659131"/>
              <a:gd name="connsiteX240" fmla="*/ 751356 w 1261746"/>
              <a:gd name="connsiteY240" fmla="*/ 120445 h 659131"/>
              <a:gd name="connsiteX241" fmla="*/ 779817 w 1261746"/>
              <a:gd name="connsiteY241" fmla="*/ 148897 h 659131"/>
              <a:gd name="connsiteX242" fmla="*/ 751356 w 1261746"/>
              <a:gd name="connsiteY242" fmla="*/ 177349 h 659131"/>
              <a:gd name="connsiteX243" fmla="*/ 722895 w 1261746"/>
              <a:gd name="connsiteY243" fmla="*/ 148897 h 659131"/>
              <a:gd name="connsiteX244" fmla="*/ 751356 w 1261746"/>
              <a:gd name="connsiteY244" fmla="*/ 120445 h 659131"/>
              <a:gd name="connsiteX245" fmla="*/ 630873 w 1261746"/>
              <a:gd name="connsiteY245" fmla="*/ 120445 h 659131"/>
              <a:gd name="connsiteX246" fmla="*/ 659334 w 1261746"/>
              <a:gd name="connsiteY246" fmla="*/ 148897 h 659131"/>
              <a:gd name="connsiteX247" fmla="*/ 630873 w 1261746"/>
              <a:gd name="connsiteY247" fmla="*/ 177349 h 659131"/>
              <a:gd name="connsiteX248" fmla="*/ 602412 w 1261746"/>
              <a:gd name="connsiteY248" fmla="*/ 148897 h 659131"/>
              <a:gd name="connsiteX249" fmla="*/ 630873 w 1261746"/>
              <a:gd name="connsiteY249" fmla="*/ 120445 h 659131"/>
              <a:gd name="connsiteX250" fmla="*/ 510391 w 1261746"/>
              <a:gd name="connsiteY250" fmla="*/ 120445 h 659131"/>
              <a:gd name="connsiteX251" fmla="*/ 538852 w 1261746"/>
              <a:gd name="connsiteY251" fmla="*/ 148897 h 659131"/>
              <a:gd name="connsiteX252" fmla="*/ 510391 w 1261746"/>
              <a:gd name="connsiteY252" fmla="*/ 177349 h 659131"/>
              <a:gd name="connsiteX253" fmla="*/ 481930 w 1261746"/>
              <a:gd name="connsiteY253" fmla="*/ 148897 h 659131"/>
              <a:gd name="connsiteX254" fmla="*/ 510391 w 1261746"/>
              <a:gd name="connsiteY254" fmla="*/ 120445 h 659131"/>
              <a:gd name="connsiteX255" fmla="*/ 389908 w 1261746"/>
              <a:gd name="connsiteY255" fmla="*/ 120445 h 659131"/>
              <a:gd name="connsiteX256" fmla="*/ 418369 w 1261746"/>
              <a:gd name="connsiteY256" fmla="*/ 148897 h 659131"/>
              <a:gd name="connsiteX257" fmla="*/ 389908 w 1261746"/>
              <a:gd name="connsiteY257" fmla="*/ 177349 h 659131"/>
              <a:gd name="connsiteX258" fmla="*/ 361447 w 1261746"/>
              <a:gd name="connsiteY258" fmla="*/ 148897 h 659131"/>
              <a:gd name="connsiteX259" fmla="*/ 389908 w 1261746"/>
              <a:gd name="connsiteY259" fmla="*/ 120445 h 659131"/>
              <a:gd name="connsiteX260" fmla="*/ 269426 w 1261746"/>
              <a:gd name="connsiteY260" fmla="*/ 120445 h 659131"/>
              <a:gd name="connsiteX261" fmla="*/ 297887 w 1261746"/>
              <a:gd name="connsiteY261" fmla="*/ 148897 h 659131"/>
              <a:gd name="connsiteX262" fmla="*/ 269426 w 1261746"/>
              <a:gd name="connsiteY262" fmla="*/ 177349 h 659131"/>
              <a:gd name="connsiteX263" fmla="*/ 240965 w 1261746"/>
              <a:gd name="connsiteY263" fmla="*/ 148897 h 659131"/>
              <a:gd name="connsiteX264" fmla="*/ 269426 w 1261746"/>
              <a:gd name="connsiteY264" fmla="*/ 120445 h 659131"/>
              <a:gd name="connsiteX265" fmla="*/ 148943 w 1261746"/>
              <a:gd name="connsiteY265" fmla="*/ 120445 h 659131"/>
              <a:gd name="connsiteX266" fmla="*/ 177404 w 1261746"/>
              <a:gd name="connsiteY266" fmla="*/ 148897 h 659131"/>
              <a:gd name="connsiteX267" fmla="*/ 148943 w 1261746"/>
              <a:gd name="connsiteY267" fmla="*/ 177349 h 659131"/>
              <a:gd name="connsiteX268" fmla="*/ 120482 w 1261746"/>
              <a:gd name="connsiteY268" fmla="*/ 148897 h 659131"/>
              <a:gd name="connsiteX269" fmla="*/ 148943 w 1261746"/>
              <a:gd name="connsiteY269" fmla="*/ 120445 h 659131"/>
              <a:gd name="connsiteX270" fmla="*/ 28461 w 1261746"/>
              <a:gd name="connsiteY270" fmla="*/ 120445 h 659131"/>
              <a:gd name="connsiteX271" fmla="*/ 56922 w 1261746"/>
              <a:gd name="connsiteY271" fmla="*/ 148897 h 659131"/>
              <a:gd name="connsiteX272" fmla="*/ 28461 w 1261746"/>
              <a:gd name="connsiteY272" fmla="*/ 177349 h 659131"/>
              <a:gd name="connsiteX273" fmla="*/ 0 w 1261746"/>
              <a:gd name="connsiteY273" fmla="*/ 148897 h 659131"/>
              <a:gd name="connsiteX274" fmla="*/ 28461 w 1261746"/>
              <a:gd name="connsiteY274" fmla="*/ 120445 h 659131"/>
              <a:gd name="connsiteX275" fmla="*/ 1233285 w 1261746"/>
              <a:gd name="connsiteY275" fmla="*/ 0 h 659131"/>
              <a:gd name="connsiteX276" fmla="*/ 1261746 w 1261746"/>
              <a:gd name="connsiteY276" fmla="*/ 28452 h 659131"/>
              <a:gd name="connsiteX277" fmla="*/ 1233285 w 1261746"/>
              <a:gd name="connsiteY277" fmla="*/ 56904 h 659131"/>
              <a:gd name="connsiteX278" fmla="*/ 1204824 w 1261746"/>
              <a:gd name="connsiteY278" fmla="*/ 28452 h 659131"/>
              <a:gd name="connsiteX279" fmla="*/ 1233285 w 1261746"/>
              <a:gd name="connsiteY279" fmla="*/ 0 h 659131"/>
              <a:gd name="connsiteX280" fmla="*/ 1112803 w 1261746"/>
              <a:gd name="connsiteY280" fmla="*/ 0 h 659131"/>
              <a:gd name="connsiteX281" fmla="*/ 1141264 w 1261746"/>
              <a:gd name="connsiteY281" fmla="*/ 28452 h 659131"/>
              <a:gd name="connsiteX282" fmla="*/ 1112803 w 1261746"/>
              <a:gd name="connsiteY282" fmla="*/ 56904 h 659131"/>
              <a:gd name="connsiteX283" fmla="*/ 1084342 w 1261746"/>
              <a:gd name="connsiteY283" fmla="*/ 28452 h 659131"/>
              <a:gd name="connsiteX284" fmla="*/ 1112803 w 1261746"/>
              <a:gd name="connsiteY284" fmla="*/ 0 h 659131"/>
              <a:gd name="connsiteX285" fmla="*/ 992320 w 1261746"/>
              <a:gd name="connsiteY285" fmla="*/ 0 h 659131"/>
              <a:gd name="connsiteX286" fmla="*/ 1020781 w 1261746"/>
              <a:gd name="connsiteY286" fmla="*/ 28452 h 659131"/>
              <a:gd name="connsiteX287" fmla="*/ 992320 w 1261746"/>
              <a:gd name="connsiteY287" fmla="*/ 56904 h 659131"/>
              <a:gd name="connsiteX288" fmla="*/ 963859 w 1261746"/>
              <a:gd name="connsiteY288" fmla="*/ 28452 h 659131"/>
              <a:gd name="connsiteX289" fmla="*/ 992320 w 1261746"/>
              <a:gd name="connsiteY289" fmla="*/ 0 h 659131"/>
              <a:gd name="connsiteX290" fmla="*/ 871838 w 1261746"/>
              <a:gd name="connsiteY290" fmla="*/ 0 h 659131"/>
              <a:gd name="connsiteX291" fmla="*/ 900299 w 1261746"/>
              <a:gd name="connsiteY291" fmla="*/ 28452 h 659131"/>
              <a:gd name="connsiteX292" fmla="*/ 871838 w 1261746"/>
              <a:gd name="connsiteY292" fmla="*/ 56904 h 659131"/>
              <a:gd name="connsiteX293" fmla="*/ 843377 w 1261746"/>
              <a:gd name="connsiteY293" fmla="*/ 28452 h 659131"/>
              <a:gd name="connsiteX294" fmla="*/ 871838 w 1261746"/>
              <a:gd name="connsiteY294" fmla="*/ 0 h 659131"/>
              <a:gd name="connsiteX295" fmla="*/ 751356 w 1261746"/>
              <a:gd name="connsiteY295" fmla="*/ 0 h 659131"/>
              <a:gd name="connsiteX296" fmla="*/ 779817 w 1261746"/>
              <a:gd name="connsiteY296" fmla="*/ 28452 h 659131"/>
              <a:gd name="connsiteX297" fmla="*/ 751356 w 1261746"/>
              <a:gd name="connsiteY297" fmla="*/ 56904 h 659131"/>
              <a:gd name="connsiteX298" fmla="*/ 722895 w 1261746"/>
              <a:gd name="connsiteY298" fmla="*/ 28452 h 659131"/>
              <a:gd name="connsiteX299" fmla="*/ 751356 w 1261746"/>
              <a:gd name="connsiteY299" fmla="*/ 0 h 659131"/>
              <a:gd name="connsiteX300" fmla="*/ 630873 w 1261746"/>
              <a:gd name="connsiteY300" fmla="*/ 0 h 659131"/>
              <a:gd name="connsiteX301" fmla="*/ 659334 w 1261746"/>
              <a:gd name="connsiteY301" fmla="*/ 28452 h 659131"/>
              <a:gd name="connsiteX302" fmla="*/ 630873 w 1261746"/>
              <a:gd name="connsiteY302" fmla="*/ 56904 h 659131"/>
              <a:gd name="connsiteX303" fmla="*/ 602412 w 1261746"/>
              <a:gd name="connsiteY303" fmla="*/ 28452 h 659131"/>
              <a:gd name="connsiteX304" fmla="*/ 630873 w 1261746"/>
              <a:gd name="connsiteY304" fmla="*/ 0 h 659131"/>
              <a:gd name="connsiteX305" fmla="*/ 510391 w 1261746"/>
              <a:gd name="connsiteY305" fmla="*/ 0 h 659131"/>
              <a:gd name="connsiteX306" fmla="*/ 538852 w 1261746"/>
              <a:gd name="connsiteY306" fmla="*/ 28452 h 659131"/>
              <a:gd name="connsiteX307" fmla="*/ 510391 w 1261746"/>
              <a:gd name="connsiteY307" fmla="*/ 56904 h 659131"/>
              <a:gd name="connsiteX308" fmla="*/ 481930 w 1261746"/>
              <a:gd name="connsiteY308" fmla="*/ 28452 h 659131"/>
              <a:gd name="connsiteX309" fmla="*/ 510391 w 1261746"/>
              <a:gd name="connsiteY309" fmla="*/ 0 h 659131"/>
              <a:gd name="connsiteX310" fmla="*/ 389908 w 1261746"/>
              <a:gd name="connsiteY310" fmla="*/ 0 h 659131"/>
              <a:gd name="connsiteX311" fmla="*/ 418369 w 1261746"/>
              <a:gd name="connsiteY311" fmla="*/ 28452 h 659131"/>
              <a:gd name="connsiteX312" fmla="*/ 389908 w 1261746"/>
              <a:gd name="connsiteY312" fmla="*/ 56904 h 659131"/>
              <a:gd name="connsiteX313" fmla="*/ 361447 w 1261746"/>
              <a:gd name="connsiteY313" fmla="*/ 28452 h 659131"/>
              <a:gd name="connsiteX314" fmla="*/ 389908 w 1261746"/>
              <a:gd name="connsiteY314" fmla="*/ 0 h 659131"/>
              <a:gd name="connsiteX315" fmla="*/ 269426 w 1261746"/>
              <a:gd name="connsiteY315" fmla="*/ 0 h 659131"/>
              <a:gd name="connsiteX316" fmla="*/ 297887 w 1261746"/>
              <a:gd name="connsiteY316" fmla="*/ 28452 h 659131"/>
              <a:gd name="connsiteX317" fmla="*/ 269426 w 1261746"/>
              <a:gd name="connsiteY317" fmla="*/ 56904 h 659131"/>
              <a:gd name="connsiteX318" fmla="*/ 240965 w 1261746"/>
              <a:gd name="connsiteY318" fmla="*/ 28452 h 659131"/>
              <a:gd name="connsiteX319" fmla="*/ 269426 w 1261746"/>
              <a:gd name="connsiteY319" fmla="*/ 0 h 659131"/>
              <a:gd name="connsiteX320" fmla="*/ 148943 w 1261746"/>
              <a:gd name="connsiteY320" fmla="*/ 0 h 659131"/>
              <a:gd name="connsiteX321" fmla="*/ 177404 w 1261746"/>
              <a:gd name="connsiteY321" fmla="*/ 28452 h 659131"/>
              <a:gd name="connsiteX322" fmla="*/ 148943 w 1261746"/>
              <a:gd name="connsiteY322" fmla="*/ 56904 h 659131"/>
              <a:gd name="connsiteX323" fmla="*/ 120482 w 1261746"/>
              <a:gd name="connsiteY323" fmla="*/ 28452 h 659131"/>
              <a:gd name="connsiteX324" fmla="*/ 148943 w 1261746"/>
              <a:gd name="connsiteY324" fmla="*/ 0 h 659131"/>
              <a:gd name="connsiteX325" fmla="*/ 28461 w 1261746"/>
              <a:gd name="connsiteY325" fmla="*/ 0 h 659131"/>
              <a:gd name="connsiteX326" fmla="*/ 56922 w 1261746"/>
              <a:gd name="connsiteY326" fmla="*/ 28452 h 659131"/>
              <a:gd name="connsiteX327" fmla="*/ 28461 w 1261746"/>
              <a:gd name="connsiteY327" fmla="*/ 56904 h 659131"/>
              <a:gd name="connsiteX328" fmla="*/ 0 w 1261746"/>
              <a:gd name="connsiteY328" fmla="*/ 28452 h 659131"/>
              <a:gd name="connsiteX329" fmla="*/ 28461 w 1261746"/>
              <a:gd name="connsiteY329" fmla="*/ 0 h 65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Lst>
            <a:rect l="l" t="t" r="r" b="b"/>
            <a:pathLst>
              <a:path w="1261746" h="659131">
                <a:moveTo>
                  <a:pt x="1233285" y="602227"/>
                </a:moveTo>
                <a:cubicBezTo>
                  <a:pt x="1249004" y="602227"/>
                  <a:pt x="1261746" y="614965"/>
                  <a:pt x="1261746" y="630679"/>
                </a:cubicBezTo>
                <a:cubicBezTo>
                  <a:pt x="1261746" y="646393"/>
                  <a:pt x="1249004" y="659131"/>
                  <a:pt x="1233285" y="659131"/>
                </a:cubicBezTo>
                <a:cubicBezTo>
                  <a:pt x="1217566" y="659131"/>
                  <a:pt x="1204824" y="646393"/>
                  <a:pt x="1204824" y="630679"/>
                </a:cubicBezTo>
                <a:cubicBezTo>
                  <a:pt x="1204824" y="614965"/>
                  <a:pt x="1217566" y="602227"/>
                  <a:pt x="1233285" y="602227"/>
                </a:cubicBezTo>
                <a:close/>
                <a:moveTo>
                  <a:pt x="1112803" y="602227"/>
                </a:moveTo>
                <a:cubicBezTo>
                  <a:pt x="1128522" y="602227"/>
                  <a:pt x="1141264" y="614965"/>
                  <a:pt x="1141264" y="630679"/>
                </a:cubicBezTo>
                <a:cubicBezTo>
                  <a:pt x="1141264" y="646393"/>
                  <a:pt x="1128522" y="659131"/>
                  <a:pt x="1112803" y="659131"/>
                </a:cubicBezTo>
                <a:cubicBezTo>
                  <a:pt x="1097084" y="659131"/>
                  <a:pt x="1084342" y="646393"/>
                  <a:pt x="1084342" y="630679"/>
                </a:cubicBezTo>
                <a:cubicBezTo>
                  <a:pt x="1084342" y="614965"/>
                  <a:pt x="1097084" y="602227"/>
                  <a:pt x="1112803" y="602227"/>
                </a:cubicBezTo>
                <a:close/>
                <a:moveTo>
                  <a:pt x="992320" y="602227"/>
                </a:moveTo>
                <a:cubicBezTo>
                  <a:pt x="1008039" y="602227"/>
                  <a:pt x="1020781" y="614965"/>
                  <a:pt x="1020781" y="630679"/>
                </a:cubicBezTo>
                <a:cubicBezTo>
                  <a:pt x="1020781" y="646393"/>
                  <a:pt x="1008039" y="659131"/>
                  <a:pt x="992320" y="659131"/>
                </a:cubicBezTo>
                <a:cubicBezTo>
                  <a:pt x="976601" y="659131"/>
                  <a:pt x="963859" y="646393"/>
                  <a:pt x="963859" y="630679"/>
                </a:cubicBezTo>
                <a:cubicBezTo>
                  <a:pt x="963859" y="614965"/>
                  <a:pt x="976601" y="602227"/>
                  <a:pt x="992320" y="602227"/>
                </a:cubicBezTo>
                <a:close/>
                <a:moveTo>
                  <a:pt x="871838" y="602227"/>
                </a:moveTo>
                <a:cubicBezTo>
                  <a:pt x="887557" y="602227"/>
                  <a:pt x="900299" y="614965"/>
                  <a:pt x="900299" y="630679"/>
                </a:cubicBezTo>
                <a:cubicBezTo>
                  <a:pt x="900299" y="646393"/>
                  <a:pt x="887557" y="659131"/>
                  <a:pt x="871838" y="659131"/>
                </a:cubicBezTo>
                <a:cubicBezTo>
                  <a:pt x="856119" y="659131"/>
                  <a:pt x="843377" y="646393"/>
                  <a:pt x="843377" y="630679"/>
                </a:cubicBezTo>
                <a:cubicBezTo>
                  <a:pt x="843377" y="614965"/>
                  <a:pt x="856119" y="602227"/>
                  <a:pt x="871838" y="602227"/>
                </a:cubicBezTo>
                <a:close/>
                <a:moveTo>
                  <a:pt x="751356" y="602227"/>
                </a:moveTo>
                <a:cubicBezTo>
                  <a:pt x="767075" y="602227"/>
                  <a:pt x="779817" y="614965"/>
                  <a:pt x="779817" y="630679"/>
                </a:cubicBezTo>
                <a:cubicBezTo>
                  <a:pt x="779817" y="646393"/>
                  <a:pt x="767075" y="659131"/>
                  <a:pt x="751356" y="659131"/>
                </a:cubicBezTo>
                <a:cubicBezTo>
                  <a:pt x="735637" y="659131"/>
                  <a:pt x="722895" y="646393"/>
                  <a:pt x="722895" y="630679"/>
                </a:cubicBezTo>
                <a:cubicBezTo>
                  <a:pt x="722895" y="614965"/>
                  <a:pt x="735637" y="602227"/>
                  <a:pt x="751356" y="602227"/>
                </a:cubicBezTo>
                <a:close/>
                <a:moveTo>
                  <a:pt x="630873" y="602227"/>
                </a:moveTo>
                <a:cubicBezTo>
                  <a:pt x="646592" y="602227"/>
                  <a:pt x="659334" y="614965"/>
                  <a:pt x="659334" y="630679"/>
                </a:cubicBezTo>
                <a:cubicBezTo>
                  <a:pt x="659334" y="646393"/>
                  <a:pt x="646592" y="659131"/>
                  <a:pt x="630873" y="659131"/>
                </a:cubicBezTo>
                <a:cubicBezTo>
                  <a:pt x="615154" y="659131"/>
                  <a:pt x="602412" y="646393"/>
                  <a:pt x="602412" y="630679"/>
                </a:cubicBezTo>
                <a:cubicBezTo>
                  <a:pt x="602412" y="614965"/>
                  <a:pt x="615154" y="602227"/>
                  <a:pt x="630873" y="602227"/>
                </a:cubicBezTo>
                <a:close/>
                <a:moveTo>
                  <a:pt x="510391" y="602227"/>
                </a:moveTo>
                <a:cubicBezTo>
                  <a:pt x="526110" y="602227"/>
                  <a:pt x="538852" y="614965"/>
                  <a:pt x="538852" y="630679"/>
                </a:cubicBezTo>
                <a:cubicBezTo>
                  <a:pt x="538852" y="646393"/>
                  <a:pt x="526110" y="659131"/>
                  <a:pt x="510391" y="659131"/>
                </a:cubicBezTo>
                <a:cubicBezTo>
                  <a:pt x="494672" y="659131"/>
                  <a:pt x="481930" y="646393"/>
                  <a:pt x="481930" y="630679"/>
                </a:cubicBezTo>
                <a:cubicBezTo>
                  <a:pt x="481930" y="614965"/>
                  <a:pt x="494672" y="602227"/>
                  <a:pt x="510391" y="602227"/>
                </a:cubicBezTo>
                <a:close/>
                <a:moveTo>
                  <a:pt x="389908" y="602227"/>
                </a:moveTo>
                <a:cubicBezTo>
                  <a:pt x="405627" y="602227"/>
                  <a:pt x="418369" y="614965"/>
                  <a:pt x="418369" y="630679"/>
                </a:cubicBezTo>
                <a:cubicBezTo>
                  <a:pt x="418369" y="646393"/>
                  <a:pt x="405627" y="659131"/>
                  <a:pt x="389908" y="659131"/>
                </a:cubicBezTo>
                <a:cubicBezTo>
                  <a:pt x="374189" y="659131"/>
                  <a:pt x="361447" y="646393"/>
                  <a:pt x="361447" y="630679"/>
                </a:cubicBezTo>
                <a:cubicBezTo>
                  <a:pt x="361447" y="614965"/>
                  <a:pt x="374189" y="602227"/>
                  <a:pt x="389908" y="602227"/>
                </a:cubicBezTo>
                <a:close/>
                <a:moveTo>
                  <a:pt x="269426" y="602227"/>
                </a:moveTo>
                <a:cubicBezTo>
                  <a:pt x="285145" y="602227"/>
                  <a:pt x="297887" y="614965"/>
                  <a:pt x="297887" y="630679"/>
                </a:cubicBezTo>
                <a:cubicBezTo>
                  <a:pt x="297887" y="646393"/>
                  <a:pt x="285145" y="659131"/>
                  <a:pt x="269426" y="659131"/>
                </a:cubicBezTo>
                <a:cubicBezTo>
                  <a:pt x="253707" y="659131"/>
                  <a:pt x="240965" y="646393"/>
                  <a:pt x="240965" y="630679"/>
                </a:cubicBezTo>
                <a:cubicBezTo>
                  <a:pt x="240965" y="614965"/>
                  <a:pt x="253707" y="602227"/>
                  <a:pt x="269426" y="602227"/>
                </a:cubicBezTo>
                <a:close/>
                <a:moveTo>
                  <a:pt x="148943" y="602227"/>
                </a:moveTo>
                <a:cubicBezTo>
                  <a:pt x="164662" y="602227"/>
                  <a:pt x="177404" y="614965"/>
                  <a:pt x="177404" y="630679"/>
                </a:cubicBezTo>
                <a:cubicBezTo>
                  <a:pt x="177404" y="646393"/>
                  <a:pt x="164662" y="659131"/>
                  <a:pt x="148943" y="659131"/>
                </a:cubicBezTo>
                <a:cubicBezTo>
                  <a:pt x="133224" y="659131"/>
                  <a:pt x="120482" y="646393"/>
                  <a:pt x="120482" y="630679"/>
                </a:cubicBezTo>
                <a:cubicBezTo>
                  <a:pt x="120482" y="614965"/>
                  <a:pt x="133224" y="602227"/>
                  <a:pt x="148943" y="602227"/>
                </a:cubicBezTo>
                <a:close/>
                <a:moveTo>
                  <a:pt x="28461" y="602227"/>
                </a:moveTo>
                <a:cubicBezTo>
                  <a:pt x="44180" y="602227"/>
                  <a:pt x="56922" y="614965"/>
                  <a:pt x="56922" y="630679"/>
                </a:cubicBezTo>
                <a:cubicBezTo>
                  <a:pt x="56922" y="646393"/>
                  <a:pt x="44180" y="659131"/>
                  <a:pt x="28461" y="659131"/>
                </a:cubicBezTo>
                <a:cubicBezTo>
                  <a:pt x="12742" y="659131"/>
                  <a:pt x="0" y="646393"/>
                  <a:pt x="0" y="630679"/>
                </a:cubicBezTo>
                <a:cubicBezTo>
                  <a:pt x="0" y="614965"/>
                  <a:pt x="12742" y="602227"/>
                  <a:pt x="28461" y="602227"/>
                </a:cubicBezTo>
                <a:close/>
                <a:moveTo>
                  <a:pt x="1233285" y="481781"/>
                </a:moveTo>
                <a:cubicBezTo>
                  <a:pt x="1249004" y="481781"/>
                  <a:pt x="1261746" y="494519"/>
                  <a:pt x="1261746" y="510233"/>
                </a:cubicBezTo>
                <a:cubicBezTo>
                  <a:pt x="1261746" y="525947"/>
                  <a:pt x="1249004" y="538685"/>
                  <a:pt x="1233285" y="538685"/>
                </a:cubicBezTo>
                <a:cubicBezTo>
                  <a:pt x="1217566" y="538685"/>
                  <a:pt x="1204824" y="525947"/>
                  <a:pt x="1204824" y="510233"/>
                </a:cubicBezTo>
                <a:cubicBezTo>
                  <a:pt x="1204824" y="494519"/>
                  <a:pt x="1217566" y="481781"/>
                  <a:pt x="1233285" y="481781"/>
                </a:cubicBezTo>
                <a:close/>
                <a:moveTo>
                  <a:pt x="1112803" y="481781"/>
                </a:moveTo>
                <a:cubicBezTo>
                  <a:pt x="1128522" y="481781"/>
                  <a:pt x="1141264" y="494519"/>
                  <a:pt x="1141264" y="510233"/>
                </a:cubicBezTo>
                <a:cubicBezTo>
                  <a:pt x="1141264" y="525947"/>
                  <a:pt x="1128522" y="538685"/>
                  <a:pt x="1112803" y="538685"/>
                </a:cubicBezTo>
                <a:cubicBezTo>
                  <a:pt x="1097084" y="538685"/>
                  <a:pt x="1084342" y="525947"/>
                  <a:pt x="1084342" y="510233"/>
                </a:cubicBezTo>
                <a:cubicBezTo>
                  <a:pt x="1084342" y="494519"/>
                  <a:pt x="1097084" y="481781"/>
                  <a:pt x="1112803" y="481781"/>
                </a:cubicBezTo>
                <a:close/>
                <a:moveTo>
                  <a:pt x="992320" y="481781"/>
                </a:moveTo>
                <a:cubicBezTo>
                  <a:pt x="1008039" y="481781"/>
                  <a:pt x="1020781" y="494519"/>
                  <a:pt x="1020781" y="510233"/>
                </a:cubicBezTo>
                <a:cubicBezTo>
                  <a:pt x="1020781" y="525947"/>
                  <a:pt x="1008039" y="538685"/>
                  <a:pt x="992320" y="538685"/>
                </a:cubicBezTo>
                <a:cubicBezTo>
                  <a:pt x="976601" y="538685"/>
                  <a:pt x="963859" y="525947"/>
                  <a:pt x="963859" y="510233"/>
                </a:cubicBezTo>
                <a:cubicBezTo>
                  <a:pt x="963859" y="494519"/>
                  <a:pt x="976601" y="481781"/>
                  <a:pt x="992320" y="481781"/>
                </a:cubicBezTo>
                <a:close/>
                <a:moveTo>
                  <a:pt x="871838" y="481781"/>
                </a:moveTo>
                <a:cubicBezTo>
                  <a:pt x="887557" y="481781"/>
                  <a:pt x="900299" y="494519"/>
                  <a:pt x="900299" y="510233"/>
                </a:cubicBezTo>
                <a:cubicBezTo>
                  <a:pt x="900299" y="525947"/>
                  <a:pt x="887557" y="538685"/>
                  <a:pt x="871838" y="538685"/>
                </a:cubicBezTo>
                <a:cubicBezTo>
                  <a:pt x="856119" y="538685"/>
                  <a:pt x="843377" y="525947"/>
                  <a:pt x="843377" y="510233"/>
                </a:cubicBezTo>
                <a:cubicBezTo>
                  <a:pt x="843377" y="494519"/>
                  <a:pt x="856119" y="481781"/>
                  <a:pt x="871838" y="481781"/>
                </a:cubicBezTo>
                <a:close/>
                <a:moveTo>
                  <a:pt x="751356" y="481781"/>
                </a:moveTo>
                <a:cubicBezTo>
                  <a:pt x="767075" y="481781"/>
                  <a:pt x="779817" y="494519"/>
                  <a:pt x="779817" y="510233"/>
                </a:cubicBezTo>
                <a:cubicBezTo>
                  <a:pt x="779817" y="525947"/>
                  <a:pt x="767075" y="538685"/>
                  <a:pt x="751356" y="538685"/>
                </a:cubicBezTo>
                <a:cubicBezTo>
                  <a:pt x="735637" y="538685"/>
                  <a:pt x="722895" y="525947"/>
                  <a:pt x="722895" y="510233"/>
                </a:cubicBezTo>
                <a:cubicBezTo>
                  <a:pt x="722895" y="494519"/>
                  <a:pt x="735637" y="481781"/>
                  <a:pt x="751356" y="481781"/>
                </a:cubicBezTo>
                <a:close/>
                <a:moveTo>
                  <a:pt x="630873" y="481781"/>
                </a:moveTo>
                <a:cubicBezTo>
                  <a:pt x="646592" y="481781"/>
                  <a:pt x="659334" y="494519"/>
                  <a:pt x="659334" y="510233"/>
                </a:cubicBezTo>
                <a:cubicBezTo>
                  <a:pt x="659334" y="525947"/>
                  <a:pt x="646592" y="538685"/>
                  <a:pt x="630873" y="538685"/>
                </a:cubicBezTo>
                <a:cubicBezTo>
                  <a:pt x="615154" y="538685"/>
                  <a:pt x="602412" y="525947"/>
                  <a:pt x="602412" y="510233"/>
                </a:cubicBezTo>
                <a:cubicBezTo>
                  <a:pt x="602412" y="494519"/>
                  <a:pt x="615154" y="481781"/>
                  <a:pt x="630873" y="481781"/>
                </a:cubicBezTo>
                <a:close/>
                <a:moveTo>
                  <a:pt x="510391" y="481781"/>
                </a:moveTo>
                <a:cubicBezTo>
                  <a:pt x="526110" y="481781"/>
                  <a:pt x="538852" y="494519"/>
                  <a:pt x="538852" y="510233"/>
                </a:cubicBezTo>
                <a:cubicBezTo>
                  <a:pt x="538852" y="525947"/>
                  <a:pt x="526110" y="538685"/>
                  <a:pt x="510391" y="538685"/>
                </a:cubicBezTo>
                <a:cubicBezTo>
                  <a:pt x="494672" y="538685"/>
                  <a:pt x="481930" y="525947"/>
                  <a:pt x="481930" y="510233"/>
                </a:cubicBezTo>
                <a:cubicBezTo>
                  <a:pt x="481930" y="494519"/>
                  <a:pt x="494672" y="481781"/>
                  <a:pt x="510391" y="481781"/>
                </a:cubicBezTo>
                <a:close/>
                <a:moveTo>
                  <a:pt x="389908" y="481781"/>
                </a:moveTo>
                <a:cubicBezTo>
                  <a:pt x="405627" y="481781"/>
                  <a:pt x="418369" y="494519"/>
                  <a:pt x="418369" y="510233"/>
                </a:cubicBezTo>
                <a:cubicBezTo>
                  <a:pt x="418369" y="525947"/>
                  <a:pt x="405627" y="538685"/>
                  <a:pt x="389908" y="538685"/>
                </a:cubicBezTo>
                <a:cubicBezTo>
                  <a:pt x="374189" y="538685"/>
                  <a:pt x="361447" y="525947"/>
                  <a:pt x="361447" y="510233"/>
                </a:cubicBezTo>
                <a:cubicBezTo>
                  <a:pt x="361447" y="494519"/>
                  <a:pt x="374189" y="481781"/>
                  <a:pt x="389908" y="481781"/>
                </a:cubicBezTo>
                <a:close/>
                <a:moveTo>
                  <a:pt x="269426" y="481781"/>
                </a:moveTo>
                <a:cubicBezTo>
                  <a:pt x="285145" y="481781"/>
                  <a:pt x="297887" y="494519"/>
                  <a:pt x="297887" y="510233"/>
                </a:cubicBezTo>
                <a:cubicBezTo>
                  <a:pt x="297887" y="525947"/>
                  <a:pt x="285145" y="538685"/>
                  <a:pt x="269426" y="538685"/>
                </a:cubicBezTo>
                <a:cubicBezTo>
                  <a:pt x="253707" y="538685"/>
                  <a:pt x="240965" y="525947"/>
                  <a:pt x="240965" y="510233"/>
                </a:cubicBezTo>
                <a:cubicBezTo>
                  <a:pt x="240965" y="494519"/>
                  <a:pt x="253707" y="481781"/>
                  <a:pt x="269426" y="481781"/>
                </a:cubicBezTo>
                <a:close/>
                <a:moveTo>
                  <a:pt x="148943" y="481781"/>
                </a:moveTo>
                <a:cubicBezTo>
                  <a:pt x="164662" y="481781"/>
                  <a:pt x="177404" y="494519"/>
                  <a:pt x="177404" y="510233"/>
                </a:cubicBezTo>
                <a:cubicBezTo>
                  <a:pt x="177404" y="525947"/>
                  <a:pt x="164662" y="538685"/>
                  <a:pt x="148943" y="538685"/>
                </a:cubicBezTo>
                <a:cubicBezTo>
                  <a:pt x="133224" y="538685"/>
                  <a:pt x="120482" y="525947"/>
                  <a:pt x="120482" y="510233"/>
                </a:cubicBezTo>
                <a:cubicBezTo>
                  <a:pt x="120482" y="494519"/>
                  <a:pt x="133224" y="481781"/>
                  <a:pt x="148943" y="481781"/>
                </a:cubicBezTo>
                <a:close/>
                <a:moveTo>
                  <a:pt x="28461" y="481781"/>
                </a:moveTo>
                <a:cubicBezTo>
                  <a:pt x="44180" y="481781"/>
                  <a:pt x="56922" y="494519"/>
                  <a:pt x="56922" y="510233"/>
                </a:cubicBezTo>
                <a:cubicBezTo>
                  <a:pt x="56922" y="525947"/>
                  <a:pt x="44180" y="538685"/>
                  <a:pt x="28461" y="538685"/>
                </a:cubicBezTo>
                <a:cubicBezTo>
                  <a:pt x="12742" y="538685"/>
                  <a:pt x="0" y="525947"/>
                  <a:pt x="0" y="510233"/>
                </a:cubicBezTo>
                <a:cubicBezTo>
                  <a:pt x="0" y="494519"/>
                  <a:pt x="12742" y="481781"/>
                  <a:pt x="28461" y="481781"/>
                </a:cubicBezTo>
                <a:close/>
                <a:moveTo>
                  <a:pt x="1233285" y="361336"/>
                </a:moveTo>
                <a:cubicBezTo>
                  <a:pt x="1249004" y="361336"/>
                  <a:pt x="1261746" y="374074"/>
                  <a:pt x="1261746" y="389788"/>
                </a:cubicBezTo>
                <a:cubicBezTo>
                  <a:pt x="1261746" y="405502"/>
                  <a:pt x="1249004" y="418240"/>
                  <a:pt x="1233285" y="418240"/>
                </a:cubicBezTo>
                <a:cubicBezTo>
                  <a:pt x="1217566" y="418240"/>
                  <a:pt x="1204824" y="405502"/>
                  <a:pt x="1204824" y="389788"/>
                </a:cubicBezTo>
                <a:cubicBezTo>
                  <a:pt x="1204824" y="374074"/>
                  <a:pt x="1217566" y="361336"/>
                  <a:pt x="1233285" y="361336"/>
                </a:cubicBezTo>
                <a:close/>
                <a:moveTo>
                  <a:pt x="1112803" y="361336"/>
                </a:moveTo>
                <a:cubicBezTo>
                  <a:pt x="1128522" y="361336"/>
                  <a:pt x="1141264" y="374074"/>
                  <a:pt x="1141264" y="389788"/>
                </a:cubicBezTo>
                <a:cubicBezTo>
                  <a:pt x="1141264" y="405502"/>
                  <a:pt x="1128522" y="418240"/>
                  <a:pt x="1112803" y="418240"/>
                </a:cubicBezTo>
                <a:cubicBezTo>
                  <a:pt x="1097084" y="418240"/>
                  <a:pt x="1084342" y="405502"/>
                  <a:pt x="1084342" y="389788"/>
                </a:cubicBezTo>
                <a:cubicBezTo>
                  <a:pt x="1084342" y="374074"/>
                  <a:pt x="1097084" y="361336"/>
                  <a:pt x="1112803" y="361336"/>
                </a:cubicBezTo>
                <a:close/>
                <a:moveTo>
                  <a:pt x="992320" y="361336"/>
                </a:moveTo>
                <a:cubicBezTo>
                  <a:pt x="1008039" y="361336"/>
                  <a:pt x="1020781" y="374074"/>
                  <a:pt x="1020781" y="389788"/>
                </a:cubicBezTo>
                <a:cubicBezTo>
                  <a:pt x="1020781" y="405502"/>
                  <a:pt x="1008039" y="418240"/>
                  <a:pt x="992320" y="418240"/>
                </a:cubicBezTo>
                <a:cubicBezTo>
                  <a:pt x="976601" y="418240"/>
                  <a:pt x="963859" y="405502"/>
                  <a:pt x="963859" y="389788"/>
                </a:cubicBezTo>
                <a:cubicBezTo>
                  <a:pt x="963859" y="374074"/>
                  <a:pt x="976601" y="361336"/>
                  <a:pt x="992320" y="361336"/>
                </a:cubicBezTo>
                <a:close/>
                <a:moveTo>
                  <a:pt x="871838" y="361336"/>
                </a:moveTo>
                <a:cubicBezTo>
                  <a:pt x="887557" y="361336"/>
                  <a:pt x="900299" y="374074"/>
                  <a:pt x="900299" y="389788"/>
                </a:cubicBezTo>
                <a:cubicBezTo>
                  <a:pt x="900299" y="405502"/>
                  <a:pt x="887557" y="418240"/>
                  <a:pt x="871838" y="418240"/>
                </a:cubicBezTo>
                <a:cubicBezTo>
                  <a:pt x="856119" y="418240"/>
                  <a:pt x="843377" y="405502"/>
                  <a:pt x="843377" y="389788"/>
                </a:cubicBezTo>
                <a:cubicBezTo>
                  <a:pt x="843377" y="374074"/>
                  <a:pt x="856119" y="361336"/>
                  <a:pt x="871838" y="361336"/>
                </a:cubicBezTo>
                <a:close/>
                <a:moveTo>
                  <a:pt x="751356" y="361336"/>
                </a:moveTo>
                <a:cubicBezTo>
                  <a:pt x="767075" y="361336"/>
                  <a:pt x="779817" y="374074"/>
                  <a:pt x="779817" y="389788"/>
                </a:cubicBezTo>
                <a:cubicBezTo>
                  <a:pt x="779817" y="405502"/>
                  <a:pt x="767075" y="418240"/>
                  <a:pt x="751356" y="418240"/>
                </a:cubicBezTo>
                <a:cubicBezTo>
                  <a:pt x="735637" y="418240"/>
                  <a:pt x="722895" y="405502"/>
                  <a:pt x="722895" y="389788"/>
                </a:cubicBezTo>
                <a:cubicBezTo>
                  <a:pt x="722895" y="374074"/>
                  <a:pt x="735637" y="361336"/>
                  <a:pt x="751356" y="361336"/>
                </a:cubicBezTo>
                <a:close/>
                <a:moveTo>
                  <a:pt x="630873" y="361336"/>
                </a:moveTo>
                <a:cubicBezTo>
                  <a:pt x="646592" y="361336"/>
                  <a:pt x="659334" y="374074"/>
                  <a:pt x="659334" y="389788"/>
                </a:cubicBezTo>
                <a:cubicBezTo>
                  <a:pt x="659334" y="405502"/>
                  <a:pt x="646592" y="418240"/>
                  <a:pt x="630873" y="418240"/>
                </a:cubicBezTo>
                <a:cubicBezTo>
                  <a:pt x="615154" y="418240"/>
                  <a:pt x="602412" y="405502"/>
                  <a:pt x="602412" y="389788"/>
                </a:cubicBezTo>
                <a:cubicBezTo>
                  <a:pt x="602412" y="374074"/>
                  <a:pt x="615154" y="361336"/>
                  <a:pt x="630873" y="361336"/>
                </a:cubicBezTo>
                <a:close/>
                <a:moveTo>
                  <a:pt x="510391" y="361336"/>
                </a:moveTo>
                <a:cubicBezTo>
                  <a:pt x="526110" y="361336"/>
                  <a:pt x="538852" y="374074"/>
                  <a:pt x="538852" y="389788"/>
                </a:cubicBezTo>
                <a:cubicBezTo>
                  <a:pt x="538852" y="405502"/>
                  <a:pt x="526110" y="418240"/>
                  <a:pt x="510391" y="418240"/>
                </a:cubicBezTo>
                <a:cubicBezTo>
                  <a:pt x="494672" y="418240"/>
                  <a:pt x="481930" y="405502"/>
                  <a:pt x="481930" y="389788"/>
                </a:cubicBezTo>
                <a:cubicBezTo>
                  <a:pt x="481930" y="374074"/>
                  <a:pt x="494672" y="361336"/>
                  <a:pt x="510391" y="361336"/>
                </a:cubicBezTo>
                <a:close/>
                <a:moveTo>
                  <a:pt x="389908" y="361336"/>
                </a:moveTo>
                <a:cubicBezTo>
                  <a:pt x="405627" y="361336"/>
                  <a:pt x="418369" y="374074"/>
                  <a:pt x="418369" y="389788"/>
                </a:cubicBezTo>
                <a:cubicBezTo>
                  <a:pt x="418369" y="405502"/>
                  <a:pt x="405627" y="418240"/>
                  <a:pt x="389908" y="418240"/>
                </a:cubicBezTo>
                <a:cubicBezTo>
                  <a:pt x="374189" y="418240"/>
                  <a:pt x="361447" y="405502"/>
                  <a:pt x="361447" y="389788"/>
                </a:cubicBezTo>
                <a:cubicBezTo>
                  <a:pt x="361447" y="374074"/>
                  <a:pt x="374189" y="361336"/>
                  <a:pt x="389908" y="361336"/>
                </a:cubicBezTo>
                <a:close/>
                <a:moveTo>
                  <a:pt x="269426" y="361336"/>
                </a:moveTo>
                <a:cubicBezTo>
                  <a:pt x="285145" y="361336"/>
                  <a:pt x="297887" y="374074"/>
                  <a:pt x="297887" y="389788"/>
                </a:cubicBezTo>
                <a:cubicBezTo>
                  <a:pt x="297887" y="405502"/>
                  <a:pt x="285145" y="418240"/>
                  <a:pt x="269426" y="418240"/>
                </a:cubicBezTo>
                <a:cubicBezTo>
                  <a:pt x="253707" y="418240"/>
                  <a:pt x="240965" y="405502"/>
                  <a:pt x="240965" y="389788"/>
                </a:cubicBezTo>
                <a:cubicBezTo>
                  <a:pt x="240965" y="374074"/>
                  <a:pt x="253707" y="361336"/>
                  <a:pt x="269426" y="361336"/>
                </a:cubicBezTo>
                <a:close/>
                <a:moveTo>
                  <a:pt x="148943" y="361336"/>
                </a:moveTo>
                <a:cubicBezTo>
                  <a:pt x="164662" y="361336"/>
                  <a:pt x="177404" y="374074"/>
                  <a:pt x="177404" y="389788"/>
                </a:cubicBezTo>
                <a:cubicBezTo>
                  <a:pt x="177404" y="405502"/>
                  <a:pt x="164662" y="418240"/>
                  <a:pt x="148943" y="418240"/>
                </a:cubicBezTo>
                <a:cubicBezTo>
                  <a:pt x="133224" y="418240"/>
                  <a:pt x="120482" y="405502"/>
                  <a:pt x="120482" y="389788"/>
                </a:cubicBezTo>
                <a:cubicBezTo>
                  <a:pt x="120482" y="374074"/>
                  <a:pt x="133224" y="361336"/>
                  <a:pt x="148943" y="361336"/>
                </a:cubicBezTo>
                <a:close/>
                <a:moveTo>
                  <a:pt x="28461" y="361336"/>
                </a:moveTo>
                <a:cubicBezTo>
                  <a:pt x="44180" y="361336"/>
                  <a:pt x="56922" y="374074"/>
                  <a:pt x="56922" y="389788"/>
                </a:cubicBezTo>
                <a:cubicBezTo>
                  <a:pt x="56922" y="405502"/>
                  <a:pt x="44180" y="418240"/>
                  <a:pt x="28461" y="418240"/>
                </a:cubicBezTo>
                <a:cubicBezTo>
                  <a:pt x="12742" y="418240"/>
                  <a:pt x="0" y="405502"/>
                  <a:pt x="0" y="389788"/>
                </a:cubicBezTo>
                <a:cubicBezTo>
                  <a:pt x="0" y="374074"/>
                  <a:pt x="12742" y="361336"/>
                  <a:pt x="28461" y="361336"/>
                </a:cubicBezTo>
                <a:close/>
                <a:moveTo>
                  <a:pt x="1233285" y="240891"/>
                </a:moveTo>
                <a:cubicBezTo>
                  <a:pt x="1249004" y="240891"/>
                  <a:pt x="1261746" y="253629"/>
                  <a:pt x="1261746" y="269343"/>
                </a:cubicBezTo>
                <a:cubicBezTo>
                  <a:pt x="1261746" y="285057"/>
                  <a:pt x="1249004" y="297795"/>
                  <a:pt x="1233285" y="297795"/>
                </a:cubicBezTo>
                <a:cubicBezTo>
                  <a:pt x="1217566" y="297795"/>
                  <a:pt x="1204824" y="285057"/>
                  <a:pt x="1204824" y="269343"/>
                </a:cubicBezTo>
                <a:cubicBezTo>
                  <a:pt x="1204824" y="253629"/>
                  <a:pt x="1217566" y="240891"/>
                  <a:pt x="1233285" y="240891"/>
                </a:cubicBezTo>
                <a:close/>
                <a:moveTo>
                  <a:pt x="1112803" y="240891"/>
                </a:moveTo>
                <a:cubicBezTo>
                  <a:pt x="1128522" y="240891"/>
                  <a:pt x="1141264" y="253629"/>
                  <a:pt x="1141264" y="269343"/>
                </a:cubicBezTo>
                <a:cubicBezTo>
                  <a:pt x="1141264" y="285057"/>
                  <a:pt x="1128522" y="297795"/>
                  <a:pt x="1112803" y="297795"/>
                </a:cubicBezTo>
                <a:cubicBezTo>
                  <a:pt x="1097084" y="297795"/>
                  <a:pt x="1084342" y="285057"/>
                  <a:pt x="1084342" y="269343"/>
                </a:cubicBezTo>
                <a:cubicBezTo>
                  <a:pt x="1084342" y="253629"/>
                  <a:pt x="1097084" y="240891"/>
                  <a:pt x="1112803" y="240891"/>
                </a:cubicBezTo>
                <a:close/>
                <a:moveTo>
                  <a:pt x="992320" y="240891"/>
                </a:moveTo>
                <a:cubicBezTo>
                  <a:pt x="1008039" y="240891"/>
                  <a:pt x="1020781" y="253629"/>
                  <a:pt x="1020781" y="269343"/>
                </a:cubicBezTo>
                <a:cubicBezTo>
                  <a:pt x="1020781" y="285057"/>
                  <a:pt x="1008039" y="297795"/>
                  <a:pt x="992320" y="297795"/>
                </a:cubicBezTo>
                <a:cubicBezTo>
                  <a:pt x="976601" y="297795"/>
                  <a:pt x="963859" y="285057"/>
                  <a:pt x="963859" y="269343"/>
                </a:cubicBezTo>
                <a:cubicBezTo>
                  <a:pt x="963859" y="253629"/>
                  <a:pt x="976601" y="240891"/>
                  <a:pt x="992320" y="240891"/>
                </a:cubicBezTo>
                <a:close/>
                <a:moveTo>
                  <a:pt x="871838" y="240891"/>
                </a:moveTo>
                <a:cubicBezTo>
                  <a:pt x="887557" y="240891"/>
                  <a:pt x="900299" y="253629"/>
                  <a:pt x="900299" y="269343"/>
                </a:cubicBezTo>
                <a:cubicBezTo>
                  <a:pt x="900299" y="285057"/>
                  <a:pt x="887557" y="297795"/>
                  <a:pt x="871838" y="297795"/>
                </a:cubicBezTo>
                <a:cubicBezTo>
                  <a:pt x="856119" y="297795"/>
                  <a:pt x="843377" y="285057"/>
                  <a:pt x="843377" y="269343"/>
                </a:cubicBezTo>
                <a:cubicBezTo>
                  <a:pt x="843377" y="253629"/>
                  <a:pt x="856119" y="240891"/>
                  <a:pt x="871838" y="240891"/>
                </a:cubicBezTo>
                <a:close/>
                <a:moveTo>
                  <a:pt x="751356" y="240891"/>
                </a:moveTo>
                <a:cubicBezTo>
                  <a:pt x="767075" y="240891"/>
                  <a:pt x="779817" y="253629"/>
                  <a:pt x="779817" y="269343"/>
                </a:cubicBezTo>
                <a:cubicBezTo>
                  <a:pt x="779817" y="285057"/>
                  <a:pt x="767075" y="297795"/>
                  <a:pt x="751356" y="297795"/>
                </a:cubicBezTo>
                <a:cubicBezTo>
                  <a:pt x="735637" y="297795"/>
                  <a:pt x="722895" y="285057"/>
                  <a:pt x="722895" y="269343"/>
                </a:cubicBezTo>
                <a:cubicBezTo>
                  <a:pt x="722895" y="253629"/>
                  <a:pt x="735637" y="240891"/>
                  <a:pt x="751356" y="240891"/>
                </a:cubicBezTo>
                <a:close/>
                <a:moveTo>
                  <a:pt x="630873" y="240891"/>
                </a:moveTo>
                <a:cubicBezTo>
                  <a:pt x="646592" y="240891"/>
                  <a:pt x="659334" y="253629"/>
                  <a:pt x="659334" y="269343"/>
                </a:cubicBezTo>
                <a:cubicBezTo>
                  <a:pt x="659334" y="285057"/>
                  <a:pt x="646592" y="297795"/>
                  <a:pt x="630873" y="297795"/>
                </a:cubicBezTo>
                <a:cubicBezTo>
                  <a:pt x="615154" y="297795"/>
                  <a:pt x="602412" y="285057"/>
                  <a:pt x="602412" y="269343"/>
                </a:cubicBezTo>
                <a:cubicBezTo>
                  <a:pt x="602412" y="253629"/>
                  <a:pt x="615154" y="240891"/>
                  <a:pt x="630873" y="240891"/>
                </a:cubicBezTo>
                <a:close/>
                <a:moveTo>
                  <a:pt x="510391" y="240891"/>
                </a:moveTo>
                <a:cubicBezTo>
                  <a:pt x="526110" y="240891"/>
                  <a:pt x="538852" y="253629"/>
                  <a:pt x="538852" y="269343"/>
                </a:cubicBezTo>
                <a:cubicBezTo>
                  <a:pt x="538852" y="285057"/>
                  <a:pt x="526110" y="297795"/>
                  <a:pt x="510391" y="297795"/>
                </a:cubicBezTo>
                <a:cubicBezTo>
                  <a:pt x="494672" y="297795"/>
                  <a:pt x="481930" y="285057"/>
                  <a:pt x="481930" y="269343"/>
                </a:cubicBezTo>
                <a:cubicBezTo>
                  <a:pt x="481930" y="253629"/>
                  <a:pt x="494672" y="240891"/>
                  <a:pt x="510391" y="240891"/>
                </a:cubicBezTo>
                <a:close/>
                <a:moveTo>
                  <a:pt x="389908" y="240891"/>
                </a:moveTo>
                <a:cubicBezTo>
                  <a:pt x="405627" y="240891"/>
                  <a:pt x="418369" y="253629"/>
                  <a:pt x="418369" y="269343"/>
                </a:cubicBezTo>
                <a:cubicBezTo>
                  <a:pt x="418369" y="285057"/>
                  <a:pt x="405627" y="297795"/>
                  <a:pt x="389908" y="297795"/>
                </a:cubicBezTo>
                <a:cubicBezTo>
                  <a:pt x="374189" y="297795"/>
                  <a:pt x="361447" y="285057"/>
                  <a:pt x="361447" y="269343"/>
                </a:cubicBezTo>
                <a:cubicBezTo>
                  <a:pt x="361447" y="253629"/>
                  <a:pt x="374189" y="240891"/>
                  <a:pt x="389908" y="240891"/>
                </a:cubicBezTo>
                <a:close/>
                <a:moveTo>
                  <a:pt x="269426" y="240891"/>
                </a:moveTo>
                <a:cubicBezTo>
                  <a:pt x="285145" y="240891"/>
                  <a:pt x="297887" y="253629"/>
                  <a:pt x="297887" y="269343"/>
                </a:cubicBezTo>
                <a:cubicBezTo>
                  <a:pt x="297887" y="285057"/>
                  <a:pt x="285145" y="297795"/>
                  <a:pt x="269426" y="297795"/>
                </a:cubicBezTo>
                <a:cubicBezTo>
                  <a:pt x="253707" y="297795"/>
                  <a:pt x="240965" y="285057"/>
                  <a:pt x="240965" y="269343"/>
                </a:cubicBezTo>
                <a:cubicBezTo>
                  <a:pt x="240965" y="253629"/>
                  <a:pt x="253707" y="240891"/>
                  <a:pt x="269426" y="240891"/>
                </a:cubicBezTo>
                <a:close/>
                <a:moveTo>
                  <a:pt x="148943" y="240891"/>
                </a:moveTo>
                <a:cubicBezTo>
                  <a:pt x="164662" y="240891"/>
                  <a:pt x="177404" y="253629"/>
                  <a:pt x="177404" y="269343"/>
                </a:cubicBezTo>
                <a:cubicBezTo>
                  <a:pt x="177404" y="285057"/>
                  <a:pt x="164662" y="297795"/>
                  <a:pt x="148943" y="297795"/>
                </a:cubicBezTo>
                <a:cubicBezTo>
                  <a:pt x="133224" y="297795"/>
                  <a:pt x="120482" y="285057"/>
                  <a:pt x="120482" y="269343"/>
                </a:cubicBezTo>
                <a:cubicBezTo>
                  <a:pt x="120482" y="253629"/>
                  <a:pt x="133224" y="240891"/>
                  <a:pt x="148943" y="240891"/>
                </a:cubicBezTo>
                <a:close/>
                <a:moveTo>
                  <a:pt x="28461" y="240891"/>
                </a:moveTo>
                <a:cubicBezTo>
                  <a:pt x="44180" y="240891"/>
                  <a:pt x="56922" y="253629"/>
                  <a:pt x="56922" y="269343"/>
                </a:cubicBezTo>
                <a:cubicBezTo>
                  <a:pt x="56922" y="285057"/>
                  <a:pt x="44180" y="297795"/>
                  <a:pt x="28461" y="297795"/>
                </a:cubicBezTo>
                <a:cubicBezTo>
                  <a:pt x="12742" y="297795"/>
                  <a:pt x="0" y="285057"/>
                  <a:pt x="0" y="269343"/>
                </a:cubicBezTo>
                <a:cubicBezTo>
                  <a:pt x="0" y="253629"/>
                  <a:pt x="12742" y="240891"/>
                  <a:pt x="28461" y="240891"/>
                </a:cubicBezTo>
                <a:close/>
                <a:moveTo>
                  <a:pt x="1233285" y="120445"/>
                </a:moveTo>
                <a:cubicBezTo>
                  <a:pt x="1249004" y="120445"/>
                  <a:pt x="1261746" y="133183"/>
                  <a:pt x="1261746" y="148897"/>
                </a:cubicBezTo>
                <a:cubicBezTo>
                  <a:pt x="1261746" y="164611"/>
                  <a:pt x="1249004" y="177349"/>
                  <a:pt x="1233285" y="177349"/>
                </a:cubicBezTo>
                <a:cubicBezTo>
                  <a:pt x="1217566" y="177349"/>
                  <a:pt x="1204824" y="164611"/>
                  <a:pt x="1204824" y="148897"/>
                </a:cubicBezTo>
                <a:cubicBezTo>
                  <a:pt x="1204824" y="133183"/>
                  <a:pt x="1217566" y="120445"/>
                  <a:pt x="1233285" y="120445"/>
                </a:cubicBezTo>
                <a:close/>
                <a:moveTo>
                  <a:pt x="1112803" y="120445"/>
                </a:moveTo>
                <a:cubicBezTo>
                  <a:pt x="1128522" y="120445"/>
                  <a:pt x="1141264" y="133183"/>
                  <a:pt x="1141264" y="148897"/>
                </a:cubicBezTo>
                <a:cubicBezTo>
                  <a:pt x="1141264" y="164611"/>
                  <a:pt x="1128522" y="177349"/>
                  <a:pt x="1112803" y="177349"/>
                </a:cubicBezTo>
                <a:cubicBezTo>
                  <a:pt x="1097084" y="177349"/>
                  <a:pt x="1084342" y="164611"/>
                  <a:pt x="1084342" y="148897"/>
                </a:cubicBezTo>
                <a:cubicBezTo>
                  <a:pt x="1084342" y="133183"/>
                  <a:pt x="1097084" y="120445"/>
                  <a:pt x="1112803" y="120445"/>
                </a:cubicBezTo>
                <a:close/>
                <a:moveTo>
                  <a:pt x="992320" y="120445"/>
                </a:moveTo>
                <a:cubicBezTo>
                  <a:pt x="1008039" y="120445"/>
                  <a:pt x="1020781" y="133183"/>
                  <a:pt x="1020781" y="148897"/>
                </a:cubicBezTo>
                <a:cubicBezTo>
                  <a:pt x="1020781" y="164611"/>
                  <a:pt x="1008039" y="177349"/>
                  <a:pt x="992320" y="177349"/>
                </a:cubicBezTo>
                <a:cubicBezTo>
                  <a:pt x="976601" y="177349"/>
                  <a:pt x="963859" y="164611"/>
                  <a:pt x="963859" y="148897"/>
                </a:cubicBezTo>
                <a:cubicBezTo>
                  <a:pt x="963859" y="133183"/>
                  <a:pt x="976601" y="120445"/>
                  <a:pt x="992320" y="120445"/>
                </a:cubicBezTo>
                <a:close/>
                <a:moveTo>
                  <a:pt x="871838" y="120445"/>
                </a:moveTo>
                <a:cubicBezTo>
                  <a:pt x="887557" y="120445"/>
                  <a:pt x="900299" y="133183"/>
                  <a:pt x="900299" y="148897"/>
                </a:cubicBezTo>
                <a:cubicBezTo>
                  <a:pt x="900299" y="164611"/>
                  <a:pt x="887557" y="177349"/>
                  <a:pt x="871838" y="177349"/>
                </a:cubicBezTo>
                <a:cubicBezTo>
                  <a:pt x="856119" y="177349"/>
                  <a:pt x="843377" y="164611"/>
                  <a:pt x="843377" y="148897"/>
                </a:cubicBezTo>
                <a:cubicBezTo>
                  <a:pt x="843377" y="133183"/>
                  <a:pt x="856119" y="120445"/>
                  <a:pt x="871838" y="120445"/>
                </a:cubicBezTo>
                <a:close/>
                <a:moveTo>
                  <a:pt x="751356" y="120445"/>
                </a:moveTo>
                <a:cubicBezTo>
                  <a:pt x="767075" y="120445"/>
                  <a:pt x="779817" y="133183"/>
                  <a:pt x="779817" y="148897"/>
                </a:cubicBezTo>
                <a:cubicBezTo>
                  <a:pt x="779817" y="164611"/>
                  <a:pt x="767075" y="177349"/>
                  <a:pt x="751356" y="177349"/>
                </a:cubicBezTo>
                <a:cubicBezTo>
                  <a:pt x="735637" y="177349"/>
                  <a:pt x="722895" y="164611"/>
                  <a:pt x="722895" y="148897"/>
                </a:cubicBezTo>
                <a:cubicBezTo>
                  <a:pt x="722895" y="133183"/>
                  <a:pt x="735637" y="120445"/>
                  <a:pt x="751356" y="120445"/>
                </a:cubicBezTo>
                <a:close/>
                <a:moveTo>
                  <a:pt x="630873" y="120445"/>
                </a:moveTo>
                <a:cubicBezTo>
                  <a:pt x="646592" y="120445"/>
                  <a:pt x="659334" y="133183"/>
                  <a:pt x="659334" y="148897"/>
                </a:cubicBezTo>
                <a:cubicBezTo>
                  <a:pt x="659334" y="164611"/>
                  <a:pt x="646592" y="177349"/>
                  <a:pt x="630873" y="177349"/>
                </a:cubicBezTo>
                <a:cubicBezTo>
                  <a:pt x="615154" y="177349"/>
                  <a:pt x="602412" y="164611"/>
                  <a:pt x="602412" y="148897"/>
                </a:cubicBezTo>
                <a:cubicBezTo>
                  <a:pt x="602412" y="133183"/>
                  <a:pt x="615154" y="120445"/>
                  <a:pt x="630873" y="120445"/>
                </a:cubicBezTo>
                <a:close/>
                <a:moveTo>
                  <a:pt x="510391" y="120445"/>
                </a:moveTo>
                <a:cubicBezTo>
                  <a:pt x="526110" y="120445"/>
                  <a:pt x="538852" y="133183"/>
                  <a:pt x="538852" y="148897"/>
                </a:cubicBezTo>
                <a:cubicBezTo>
                  <a:pt x="538852" y="164611"/>
                  <a:pt x="526110" y="177349"/>
                  <a:pt x="510391" y="177349"/>
                </a:cubicBezTo>
                <a:cubicBezTo>
                  <a:pt x="494672" y="177349"/>
                  <a:pt x="481930" y="164611"/>
                  <a:pt x="481930" y="148897"/>
                </a:cubicBezTo>
                <a:cubicBezTo>
                  <a:pt x="481930" y="133183"/>
                  <a:pt x="494672" y="120445"/>
                  <a:pt x="510391" y="120445"/>
                </a:cubicBezTo>
                <a:close/>
                <a:moveTo>
                  <a:pt x="389908" y="120445"/>
                </a:moveTo>
                <a:cubicBezTo>
                  <a:pt x="405627" y="120445"/>
                  <a:pt x="418369" y="133183"/>
                  <a:pt x="418369" y="148897"/>
                </a:cubicBezTo>
                <a:cubicBezTo>
                  <a:pt x="418369" y="164611"/>
                  <a:pt x="405627" y="177349"/>
                  <a:pt x="389908" y="177349"/>
                </a:cubicBezTo>
                <a:cubicBezTo>
                  <a:pt x="374189" y="177349"/>
                  <a:pt x="361447" y="164611"/>
                  <a:pt x="361447" y="148897"/>
                </a:cubicBezTo>
                <a:cubicBezTo>
                  <a:pt x="361447" y="133183"/>
                  <a:pt x="374189" y="120445"/>
                  <a:pt x="389908" y="120445"/>
                </a:cubicBezTo>
                <a:close/>
                <a:moveTo>
                  <a:pt x="269426" y="120445"/>
                </a:moveTo>
                <a:cubicBezTo>
                  <a:pt x="285145" y="120445"/>
                  <a:pt x="297887" y="133183"/>
                  <a:pt x="297887" y="148897"/>
                </a:cubicBezTo>
                <a:cubicBezTo>
                  <a:pt x="297887" y="164611"/>
                  <a:pt x="285145" y="177349"/>
                  <a:pt x="269426" y="177349"/>
                </a:cubicBezTo>
                <a:cubicBezTo>
                  <a:pt x="253707" y="177349"/>
                  <a:pt x="240965" y="164611"/>
                  <a:pt x="240965" y="148897"/>
                </a:cubicBezTo>
                <a:cubicBezTo>
                  <a:pt x="240965" y="133183"/>
                  <a:pt x="253707" y="120445"/>
                  <a:pt x="269426" y="120445"/>
                </a:cubicBezTo>
                <a:close/>
                <a:moveTo>
                  <a:pt x="148943" y="120445"/>
                </a:moveTo>
                <a:cubicBezTo>
                  <a:pt x="164662" y="120445"/>
                  <a:pt x="177404" y="133183"/>
                  <a:pt x="177404" y="148897"/>
                </a:cubicBezTo>
                <a:cubicBezTo>
                  <a:pt x="177404" y="164611"/>
                  <a:pt x="164662" y="177349"/>
                  <a:pt x="148943" y="177349"/>
                </a:cubicBezTo>
                <a:cubicBezTo>
                  <a:pt x="133224" y="177349"/>
                  <a:pt x="120482" y="164611"/>
                  <a:pt x="120482" y="148897"/>
                </a:cubicBezTo>
                <a:cubicBezTo>
                  <a:pt x="120482" y="133183"/>
                  <a:pt x="133224" y="120445"/>
                  <a:pt x="148943" y="120445"/>
                </a:cubicBezTo>
                <a:close/>
                <a:moveTo>
                  <a:pt x="28461" y="120445"/>
                </a:moveTo>
                <a:cubicBezTo>
                  <a:pt x="44180" y="120445"/>
                  <a:pt x="56922" y="133183"/>
                  <a:pt x="56922" y="148897"/>
                </a:cubicBezTo>
                <a:cubicBezTo>
                  <a:pt x="56922" y="164611"/>
                  <a:pt x="44180" y="177349"/>
                  <a:pt x="28461" y="177349"/>
                </a:cubicBezTo>
                <a:cubicBezTo>
                  <a:pt x="12742" y="177349"/>
                  <a:pt x="0" y="164611"/>
                  <a:pt x="0" y="148897"/>
                </a:cubicBezTo>
                <a:cubicBezTo>
                  <a:pt x="0" y="133183"/>
                  <a:pt x="12742" y="120445"/>
                  <a:pt x="28461" y="120445"/>
                </a:cubicBezTo>
                <a:close/>
                <a:moveTo>
                  <a:pt x="1233285" y="0"/>
                </a:moveTo>
                <a:cubicBezTo>
                  <a:pt x="1249004" y="0"/>
                  <a:pt x="1261746" y="12738"/>
                  <a:pt x="1261746" y="28452"/>
                </a:cubicBezTo>
                <a:cubicBezTo>
                  <a:pt x="1261746" y="44166"/>
                  <a:pt x="1249004" y="56904"/>
                  <a:pt x="1233285" y="56904"/>
                </a:cubicBezTo>
                <a:cubicBezTo>
                  <a:pt x="1217566" y="56904"/>
                  <a:pt x="1204824" y="44166"/>
                  <a:pt x="1204824" y="28452"/>
                </a:cubicBezTo>
                <a:cubicBezTo>
                  <a:pt x="1204824" y="12738"/>
                  <a:pt x="1217566" y="0"/>
                  <a:pt x="1233285" y="0"/>
                </a:cubicBezTo>
                <a:close/>
                <a:moveTo>
                  <a:pt x="1112803" y="0"/>
                </a:moveTo>
                <a:cubicBezTo>
                  <a:pt x="1128522" y="0"/>
                  <a:pt x="1141264" y="12738"/>
                  <a:pt x="1141264" y="28452"/>
                </a:cubicBezTo>
                <a:cubicBezTo>
                  <a:pt x="1141264" y="44166"/>
                  <a:pt x="1128522" y="56904"/>
                  <a:pt x="1112803" y="56904"/>
                </a:cubicBezTo>
                <a:cubicBezTo>
                  <a:pt x="1097084" y="56904"/>
                  <a:pt x="1084342" y="44166"/>
                  <a:pt x="1084342" y="28452"/>
                </a:cubicBezTo>
                <a:cubicBezTo>
                  <a:pt x="1084342" y="12738"/>
                  <a:pt x="1097084" y="0"/>
                  <a:pt x="1112803" y="0"/>
                </a:cubicBezTo>
                <a:close/>
                <a:moveTo>
                  <a:pt x="992320" y="0"/>
                </a:moveTo>
                <a:cubicBezTo>
                  <a:pt x="1008039" y="0"/>
                  <a:pt x="1020781" y="12738"/>
                  <a:pt x="1020781" y="28452"/>
                </a:cubicBezTo>
                <a:cubicBezTo>
                  <a:pt x="1020781" y="44166"/>
                  <a:pt x="1008039" y="56904"/>
                  <a:pt x="992320" y="56904"/>
                </a:cubicBezTo>
                <a:cubicBezTo>
                  <a:pt x="976601" y="56904"/>
                  <a:pt x="963859" y="44166"/>
                  <a:pt x="963859" y="28452"/>
                </a:cubicBezTo>
                <a:cubicBezTo>
                  <a:pt x="963859" y="12738"/>
                  <a:pt x="976601" y="0"/>
                  <a:pt x="992320" y="0"/>
                </a:cubicBezTo>
                <a:close/>
                <a:moveTo>
                  <a:pt x="871838" y="0"/>
                </a:moveTo>
                <a:cubicBezTo>
                  <a:pt x="887557" y="0"/>
                  <a:pt x="900299" y="12738"/>
                  <a:pt x="900299" y="28452"/>
                </a:cubicBezTo>
                <a:cubicBezTo>
                  <a:pt x="900299" y="44166"/>
                  <a:pt x="887557" y="56904"/>
                  <a:pt x="871838" y="56904"/>
                </a:cubicBezTo>
                <a:cubicBezTo>
                  <a:pt x="856119" y="56904"/>
                  <a:pt x="843377" y="44166"/>
                  <a:pt x="843377" y="28452"/>
                </a:cubicBezTo>
                <a:cubicBezTo>
                  <a:pt x="843377" y="12738"/>
                  <a:pt x="856119" y="0"/>
                  <a:pt x="871838" y="0"/>
                </a:cubicBezTo>
                <a:close/>
                <a:moveTo>
                  <a:pt x="751356" y="0"/>
                </a:moveTo>
                <a:cubicBezTo>
                  <a:pt x="767075" y="0"/>
                  <a:pt x="779817" y="12738"/>
                  <a:pt x="779817" y="28452"/>
                </a:cubicBezTo>
                <a:cubicBezTo>
                  <a:pt x="779817" y="44166"/>
                  <a:pt x="767075" y="56904"/>
                  <a:pt x="751356" y="56904"/>
                </a:cubicBezTo>
                <a:cubicBezTo>
                  <a:pt x="735637" y="56904"/>
                  <a:pt x="722895" y="44166"/>
                  <a:pt x="722895" y="28452"/>
                </a:cubicBezTo>
                <a:cubicBezTo>
                  <a:pt x="722895" y="12738"/>
                  <a:pt x="735637" y="0"/>
                  <a:pt x="751356" y="0"/>
                </a:cubicBezTo>
                <a:close/>
                <a:moveTo>
                  <a:pt x="630873" y="0"/>
                </a:moveTo>
                <a:cubicBezTo>
                  <a:pt x="646592" y="0"/>
                  <a:pt x="659334" y="12738"/>
                  <a:pt x="659334" y="28452"/>
                </a:cubicBezTo>
                <a:cubicBezTo>
                  <a:pt x="659334" y="44166"/>
                  <a:pt x="646592" y="56904"/>
                  <a:pt x="630873" y="56904"/>
                </a:cubicBezTo>
                <a:cubicBezTo>
                  <a:pt x="615154" y="56904"/>
                  <a:pt x="602412" y="44166"/>
                  <a:pt x="602412" y="28452"/>
                </a:cubicBezTo>
                <a:cubicBezTo>
                  <a:pt x="602412" y="12738"/>
                  <a:pt x="615154" y="0"/>
                  <a:pt x="630873" y="0"/>
                </a:cubicBezTo>
                <a:close/>
                <a:moveTo>
                  <a:pt x="510391" y="0"/>
                </a:moveTo>
                <a:cubicBezTo>
                  <a:pt x="526110" y="0"/>
                  <a:pt x="538852" y="12738"/>
                  <a:pt x="538852" y="28452"/>
                </a:cubicBezTo>
                <a:cubicBezTo>
                  <a:pt x="538852" y="44166"/>
                  <a:pt x="526110" y="56904"/>
                  <a:pt x="510391" y="56904"/>
                </a:cubicBezTo>
                <a:cubicBezTo>
                  <a:pt x="494672" y="56904"/>
                  <a:pt x="481930" y="44166"/>
                  <a:pt x="481930" y="28452"/>
                </a:cubicBezTo>
                <a:cubicBezTo>
                  <a:pt x="481930" y="12738"/>
                  <a:pt x="494672" y="0"/>
                  <a:pt x="510391" y="0"/>
                </a:cubicBezTo>
                <a:close/>
                <a:moveTo>
                  <a:pt x="389908" y="0"/>
                </a:moveTo>
                <a:cubicBezTo>
                  <a:pt x="405627" y="0"/>
                  <a:pt x="418369" y="12738"/>
                  <a:pt x="418369" y="28452"/>
                </a:cubicBezTo>
                <a:cubicBezTo>
                  <a:pt x="418369" y="44166"/>
                  <a:pt x="405627" y="56904"/>
                  <a:pt x="389908" y="56904"/>
                </a:cubicBezTo>
                <a:cubicBezTo>
                  <a:pt x="374189" y="56904"/>
                  <a:pt x="361447" y="44166"/>
                  <a:pt x="361447" y="28452"/>
                </a:cubicBezTo>
                <a:cubicBezTo>
                  <a:pt x="361447" y="12738"/>
                  <a:pt x="374189" y="0"/>
                  <a:pt x="389908" y="0"/>
                </a:cubicBezTo>
                <a:close/>
                <a:moveTo>
                  <a:pt x="269426" y="0"/>
                </a:moveTo>
                <a:cubicBezTo>
                  <a:pt x="285145" y="0"/>
                  <a:pt x="297887" y="12738"/>
                  <a:pt x="297887" y="28452"/>
                </a:cubicBezTo>
                <a:cubicBezTo>
                  <a:pt x="297887" y="44166"/>
                  <a:pt x="285145" y="56904"/>
                  <a:pt x="269426" y="56904"/>
                </a:cubicBezTo>
                <a:cubicBezTo>
                  <a:pt x="253707" y="56904"/>
                  <a:pt x="240965" y="44166"/>
                  <a:pt x="240965" y="28452"/>
                </a:cubicBezTo>
                <a:cubicBezTo>
                  <a:pt x="240965" y="12738"/>
                  <a:pt x="253707" y="0"/>
                  <a:pt x="269426" y="0"/>
                </a:cubicBezTo>
                <a:close/>
                <a:moveTo>
                  <a:pt x="148943" y="0"/>
                </a:moveTo>
                <a:cubicBezTo>
                  <a:pt x="164662" y="0"/>
                  <a:pt x="177404" y="12738"/>
                  <a:pt x="177404" y="28452"/>
                </a:cubicBezTo>
                <a:cubicBezTo>
                  <a:pt x="177404" y="44166"/>
                  <a:pt x="164662" y="56904"/>
                  <a:pt x="148943" y="56904"/>
                </a:cubicBezTo>
                <a:cubicBezTo>
                  <a:pt x="133224" y="56904"/>
                  <a:pt x="120482" y="44166"/>
                  <a:pt x="120482" y="28452"/>
                </a:cubicBezTo>
                <a:cubicBezTo>
                  <a:pt x="120482" y="12738"/>
                  <a:pt x="133224" y="0"/>
                  <a:pt x="148943" y="0"/>
                </a:cubicBezTo>
                <a:close/>
                <a:moveTo>
                  <a:pt x="28461" y="0"/>
                </a:moveTo>
                <a:cubicBezTo>
                  <a:pt x="44180" y="0"/>
                  <a:pt x="56922" y="12738"/>
                  <a:pt x="56922" y="28452"/>
                </a:cubicBezTo>
                <a:cubicBezTo>
                  <a:pt x="56922" y="44166"/>
                  <a:pt x="44180" y="56904"/>
                  <a:pt x="28461" y="56904"/>
                </a:cubicBezTo>
                <a:cubicBezTo>
                  <a:pt x="12742" y="56904"/>
                  <a:pt x="0" y="44166"/>
                  <a:pt x="0" y="28452"/>
                </a:cubicBezTo>
                <a:cubicBezTo>
                  <a:pt x="0" y="12738"/>
                  <a:pt x="12742" y="0"/>
                  <a:pt x="28461" y="0"/>
                </a:cubicBezTo>
                <a:close/>
              </a:path>
            </a:pathLst>
          </a:custGeom>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14" name="任意多边形: 形状 13"/>
          <p:cNvSpPr>
            <a:spLocks noChangeAspect="1"/>
          </p:cNvSpPr>
          <p:nvPr>
            <p:custDataLst>
              <p:tags r:id="rId6"/>
            </p:custDataLst>
          </p:nvPr>
        </p:nvSpPr>
        <p:spPr>
          <a:xfrm rot="10800000">
            <a:off x="11371234" y="776896"/>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4">
              <a:lumMod val="40000"/>
              <a:lumOff val="60000"/>
            </a:schemeClr>
          </a:solidFill>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dirty="0">
              <a:solidFill>
                <a:schemeClr val="lt1"/>
              </a:solidFill>
              <a:latin typeface="微软雅黑" panose="020B0503020204020204" charset="-122"/>
              <a:ea typeface="微软雅黑" panose="020B0503020204020204" charset="-122"/>
            </a:endParaRPr>
          </a:p>
        </p:txBody>
      </p:sp>
      <p:sp>
        <p:nvSpPr>
          <p:cNvPr id="15" name="任意多边形: 形状 14"/>
          <p:cNvSpPr>
            <a:spLocks noChangeAspect="1"/>
          </p:cNvSpPr>
          <p:nvPr>
            <p:custDataLst>
              <p:tags r:id="rId7"/>
            </p:custDataLst>
          </p:nvPr>
        </p:nvSpPr>
        <p:spPr>
          <a:xfrm rot="10800000">
            <a:off x="10997345" y="776896"/>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4">
              <a:lumMod val="40000"/>
              <a:lumOff val="60000"/>
            </a:schemeClr>
          </a:solidFill>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12" name="任意多边形: 形状 11"/>
          <p:cNvSpPr>
            <a:spLocks noChangeAspect="1"/>
          </p:cNvSpPr>
          <p:nvPr>
            <p:custDataLst>
              <p:tags r:id="rId8"/>
            </p:custDataLst>
          </p:nvPr>
        </p:nvSpPr>
        <p:spPr>
          <a:xfrm rot="10800000">
            <a:off x="11270350" y="676012"/>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13" name="任意多边形: 形状 12"/>
          <p:cNvSpPr>
            <a:spLocks noChangeAspect="1"/>
          </p:cNvSpPr>
          <p:nvPr>
            <p:custDataLst>
              <p:tags r:id="rId9"/>
            </p:custDataLst>
          </p:nvPr>
        </p:nvSpPr>
        <p:spPr>
          <a:xfrm rot="10800000">
            <a:off x="10896461" y="676012"/>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93" name="文本框 92"/>
          <p:cNvSpPr txBox="1"/>
          <p:nvPr>
            <p:custDataLst>
              <p:tags r:id="rId10"/>
            </p:custDataLst>
          </p:nvPr>
        </p:nvSpPr>
        <p:spPr>
          <a:xfrm>
            <a:off x="1065530" y="2151380"/>
            <a:ext cx="10060940" cy="3451225"/>
          </a:xfrm>
          <a:prstGeom prst="rect">
            <a:avLst/>
          </a:prstGeom>
          <a:noFill/>
        </p:spPr>
        <p:txBody>
          <a:bodyPr wrap="square" lIns="91440" tIns="45720" rIns="91440" bIns="45720" rtlCol="0" anchor="t" anchorCtr="0">
            <a:spAutoFit/>
          </a:bodyPr>
          <a:lstStyle>
            <a:defPPr>
              <a:defRPr lang="zh-CN"/>
            </a:defPPr>
            <a:lvl1pPr fontAlgn="auto">
              <a:lnSpc>
                <a:spcPct val="130000"/>
              </a:lnSpc>
              <a:spcAft>
                <a:spcPts val="1000"/>
              </a:spcAft>
              <a:defRPr sz="1600" spc="150"/>
            </a:lvl1pPr>
          </a:lstStyle>
          <a:p>
            <a:pPr lvl="0" indent="504190" algn="l">
              <a:lnSpc>
                <a:spcPct val="150000"/>
              </a:lnSpc>
              <a:buClrTx/>
              <a:buSzTx/>
              <a:buFontTx/>
            </a:pPr>
            <a:r>
              <a:rPr sz="2000" spc="0" dirty="0">
                <a:latin typeface="黑体" panose="02010609060101010101" pitchFamily="49" charset="-122"/>
                <a:ea typeface="黑体" panose="02010609060101010101" pitchFamily="49" charset="-122"/>
                <a:cs typeface="黑体" panose="02010609060101010101" pitchFamily="49" charset="-122"/>
                <a:sym typeface="+mn-ea"/>
              </a:rPr>
              <a:t>我的辩证方法，从根本上来说，不仅和黑格尔的辩证方法不同，而且和它截然相反。在黑格尔看来，思维过程，即甚至被他在观念这一名称下转化为独立主体的思维过程，是现实事物的创造主，而现实事物只是思维过程的外部表现。我的看法则相反，观念的东西不外是移入人的头脑并在人的头脑中改造过的物质的东西而已</a:t>
            </a:r>
            <a:r>
              <a:rPr lang="en-US" sz="2000" spc="0" dirty="0">
                <a:latin typeface="黑体" panose="02010609060101010101" pitchFamily="49" charset="-122"/>
                <a:ea typeface="黑体" panose="02010609060101010101" pitchFamily="49" charset="-122"/>
                <a:cs typeface="黑体" panose="02010609060101010101" pitchFamily="49" charset="-122"/>
                <a:sym typeface="+mn-ea"/>
              </a:rPr>
              <a:t>……</a:t>
            </a:r>
            <a:r>
              <a:rPr sz="2000" spc="0" dirty="0">
                <a:latin typeface="黑体" panose="02010609060101010101" pitchFamily="49" charset="-122"/>
                <a:ea typeface="黑体" panose="02010609060101010101" pitchFamily="49" charset="-122"/>
                <a:cs typeface="黑体" panose="02010609060101010101" pitchFamily="49" charset="-122"/>
                <a:sym typeface="+mn-ea"/>
              </a:rPr>
              <a:t>辩证法在黑格尔手中神秘化了，但这决没有妨碍他第一个全面地有意识地叙述了辩证法的一般运动形式。在他那里，辩证法是倒立着的。必须把它倒过来，以便发现神秘外壳中的合理内核。</a:t>
            </a:r>
          </a:p>
          <a:p>
            <a:pPr lvl="0" indent="504190" algn="r">
              <a:lnSpc>
                <a:spcPct val="150000"/>
              </a:lnSpc>
              <a:buClrTx/>
              <a:buSzTx/>
              <a:buFontTx/>
            </a:pPr>
            <a:r>
              <a:rPr lang="zh-CN" sz="2000" spc="0" dirty="0">
                <a:latin typeface="黑体" panose="02010609060101010101" pitchFamily="49" charset="-122"/>
                <a:ea typeface="黑体" panose="02010609060101010101" pitchFamily="49" charset="-122"/>
                <a:cs typeface="黑体" panose="02010609060101010101" pitchFamily="49" charset="-122"/>
                <a:sym typeface="+mn-ea"/>
              </a:rPr>
              <a:t>——马克思：《资本论》第一卷（节选）</a:t>
            </a:r>
          </a:p>
        </p:txBody>
      </p:sp>
      <p:grpSp>
        <p:nvGrpSpPr>
          <p:cNvPr id="2" name="组合 1"/>
          <p:cNvGrpSpPr/>
          <p:nvPr/>
        </p:nvGrpSpPr>
        <p:grpSpPr>
          <a:xfrm>
            <a:off x="441325" y="317500"/>
            <a:ext cx="9060815" cy="550545"/>
            <a:chOff x="695" y="500"/>
            <a:chExt cx="14269" cy="867"/>
          </a:xfrm>
        </p:grpSpPr>
        <p:sp>
          <p:nvSpPr>
            <p:cNvPr id="3" name="流程图: 过程 2"/>
            <p:cNvSpPr/>
            <p:nvPr/>
          </p:nvSpPr>
          <p:spPr>
            <a:xfrm>
              <a:off x="695" y="500"/>
              <a:ext cx="541" cy="776"/>
            </a:xfrm>
            <a:prstGeom prst="flowChartProcess">
              <a:avLst/>
            </a:prstGeom>
            <a:noFill/>
            <a:ln w="12700" cmpd="sng">
              <a:solidFill>
                <a:srgbClr val="45676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864" y="648"/>
              <a:ext cx="497" cy="497"/>
            </a:xfrm>
            <a:prstGeom prst="rect">
              <a:avLst/>
            </a:prstGeom>
            <a:solidFill>
              <a:srgbClr val="F7DFBB"/>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571" y="545"/>
              <a:ext cx="13393" cy="822"/>
            </a:xfrm>
            <a:prstGeom prst="rect">
              <a:avLst/>
            </a:prstGeom>
            <a:noFill/>
          </p:spPr>
          <p:txBody>
            <a:bodyPr wrap="square" rtlCol="0">
              <a:spAutoFit/>
            </a:bodyPr>
            <a:lstStyle/>
            <a:p>
              <a:r>
                <a:rPr lang="zh-CN" altLang="en-US" sz="2800" b="1">
                  <a:solidFill>
                    <a:srgbClr val="6E5737"/>
                  </a:solidFill>
                  <a:latin typeface="黑体" panose="02010609060101010101" pitchFamily="49" charset="-122"/>
                  <a:ea typeface="黑体" panose="02010609060101010101" pitchFamily="49" charset="-122"/>
                </a:rPr>
                <a:t>主观辩证法与客观辩证法</a:t>
              </a:r>
            </a:p>
          </p:txBody>
        </p:sp>
        <p:sp>
          <p:nvSpPr>
            <p:cNvPr id="7" name="任意多边形 6"/>
            <p:cNvSpPr/>
            <p:nvPr/>
          </p:nvSpPr>
          <p:spPr>
            <a:xfrm rot="5400000">
              <a:off x="5355" y="-3336"/>
              <a:ext cx="46" cy="9360"/>
            </a:xfrm>
            <a:custGeom>
              <a:avLst/>
              <a:gdLst>
                <a:gd name="connsiteX0" fmla="*/ 0 w 46"/>
                <a:gd name="connsiteY0" fmla="*/ 9313 h 9360"/>
                <a:gd name="connsiteX1" fmla="*/ 15 w 46"/>
                <a:gd name="connsiteY1" fmla="*/ 0 h 9360"/>
                <a:gd name="connsiteX2" fmla="*/ 46 w 46"/>
                <a:gd name="connsiteY2" fmla="*/ 9360 h 9360"/>
                <a:gd name="connsiteX3" fmla="*/ 0 w 46"/>
                <a:gd name="connsiteY3" fmla="*/ 9313 h 9360"/>
              </a:gdLst>
              <a:ahLst/>
              <a:cxnLst>
                <a:cxn ang="0">
                  <a:pos x="connsiteX0" y="connsiteY0"/>
                </a:cxn>
                <a:cxn ang="0">
                  <a:pos x="connsiteX1" y="connsiteY1"/>
                </a:cxn>
                <a:cxn ang="0">
                  <a:pos x="connsiteX2" y="connsiteY2"/>
                </a:cxn>
                <a:cxn ang="0">
                  <a:pos x="connsiteX3" y="connsiteY3"/>
                </a:cxn>
              </a:cxnLst>
              <a:rect l="l" t="t" r="r" b="b"/>
              <a:pathLst>
                <a:path w="46" h="9360">
                  <a:moveTo>
                    <a:pt x="0" y="9313"/>
                  </a:moveTo>
                  <a:lnTo>
                    <a:pt x="15" y="0"/>
                  </a:lnTo>
                  <a:lnTo>
                    <a:pt x="46" y="9360"/>
                  </a:lnTo>
                  <a:lnTo>
                    <a:pt x="0" y="9313"/>
                  </a:lnTo>
                  <a:close/>
                </a:path>
              </a:pathLst>
            </a:cu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2"/>
    </p:custDataLst>
  </p:cSld>
  <p:clrMapOvr>
    <a:overrideClrMapping bg1="lt1" tx1="dk1" bg2="lt2" tx2="dk2" accent1="accent1" accent2="accent2" accent3="accent3" accent4="accent4" accent5="accent5" accent6="accent6" hlink="hlink" folHlink="folHlink"/>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rotWithShape="1">
          <a:blip r:embed="rId6"/>
          <a:stretch>
            <a:fillRect/>
          </a:stretch>
        </a:blipFill>
        <a:effectLst/>
      </p:bgPr>
    </p:bg>
    <p:spTree>
      <p:nvGrpSpPr>
        <p:cNvPr id="1" name=""/>
        <p:cNvGrpSpPr/>
        <p:nvPr/>
      </p:nvGrpSpPr>
      <p:grpSpPr>
        <a:xfrm>
          <a:off x="0" y="0"/>
          <a:ext cx="0" cy="0"/>
          <a:chOff x="0" y="0"/>
          <a:chExt cx="0" cy="0"/>
        </a:xfrm>
      </p:grpSpPr>
      <p:sp>
        <p:nvSpPr>
          <p:cNvPr id="11" name="Title 6"/>
          <p:cNvSpPr txBox="1"/>
          <p:nvPr>
            <p:custDataLst>
              <p:tags r:id="rId3"/>
            </p:custDataLst>
          </p:nvPr>
        </p:nvSpPr>
        <p:spPr>
          <a:xfrm>
            <a:off x="1343660" y="2503805"/>
            <a:ext cx="9025890" cy="2861310"/>
          </a:xfrm>
          <a:prstGeom prst="rect">
            <a:avLst/>
          </a:prstGeom>
          <a:noFill/>
        </p:spPr>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609600" algn="l">
              <a:lnSpc>
                <a:spcPct val="150000"/>
              </a:lnSpc>
              <a:buClrTx/>
              <a:buSzTx/>
              <a:buFontTx/>
              <a:extLst>
                <a:ext uri="{35155182-B16C-46BC-9424-99874614C6A1}">
                  <wpsdc:indentchars xmlns:wpsdc="http://www.wps.cn/officeDocument/2017/drawingmlCustomData" xmlns="" val="200" checksum="4158780845"/>
                </a:ext>
              </a:extLst>
            </a:pP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唯物辩证法的一系列规律和范畴，揭示了世界普遍联系和永恒发展的普遍规律，既是科学的世界观，同时也是我们认识世界和改造世界的基本方法论。按照世界本身的客观辩证本性与辩证运动的法则去认识世界、去辩证思维，这是我们学习唯物辩证法的目的和内在要求。</a:t>
            </a:r>
          </a:p>
        </p:txBody>
      </p:sp>
      <p:grpSp>
        <p:nvGrpSpPr>
          <p:cNvPr id="2" name="组合 1"/>
          <p:cNvGrpSpPr/>
          <p:nvPr/>
        </p:nvGrpSpPr>
        <p:grpSpPr>
          <a:xfrm>
            <a:off x="508000" y="307975"/>
            <a:ext cx="9274810" cy="548640"/>
            <a:chOff x="800" y="485"/>
            <a:chExt cx="14606" cy="864"/>
          </a:xfrm>
        </p:grpSpPr>
        <p:sp>
          <p:nvSpPr>
            <p:cNvPr id="3" name="文本框 2"/>
            <p:cNvSpPr txBox="1"/>
            <p:nvPr/>
          </p:nvSpPr>
          <p:spPr>
            <a:xfrm>
              <a:off x="1646" y="485"/>
              <a:ext cx="13760"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三、</a:t>
              </a:r>
              <a:r>
                <a:rPr lang="zh-CN" altLang="en-US" sz="2800" b="1">
                  <a:solidFill>
                    <a:srgbClr val="755D3B"/>
                  </a:solidFill>
                  <a:effectLst/>
                  <a:latin typeface="黑体" panose="02010609060101010101" pitchFamily="49" charset="-122"/>
                  <a:ea typeface="黑体" panose="02010609060101010101" pitchFamily="49" charset="-122"/>
                </a:rPr>
                <a:t>唯物辩证法是认识世界和改造世界的根本方法</a:t>
              </a:r>
            </a:p>
          </p:txBody>
        </p:sp>
        <p:sp>
          <p:nvSpPr>
            <p:cNvPr id="24" name="任意多边形 2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808" y="672"/>
              <a:ext cx="659" cy="507"/>
              <a:chOff x="1140" y="743"/>
              <a:chExt cx="567" cy="436"/>
            </a:xfrm>
            <a:effectLst/>
          </p:grpSpPr>
          <p:sp>
            <p:nvSpPr>
              <p:cNvPr id="26" name="矩形 25"/>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27" name="矩形 26"/>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8" name="组合 27"/>
          <p:cNvGrpSpPr/>
          <p:nvPr/>
        </p:nvGrpSpPr>
        <p:grpSpPr>
          <a:xfrm>
            <a:off x="1058545" y="1019810"/>
            <a:ext cx="6345555" cy="491490"/>
            <a:chOff x="1493" y="1541"/>
            <a:chExt cx="9993" cy="774"/>
          </a:xfrm>
        </p:grpSpPr>
        <p:sp>
          <p:nvSpPr>
            <p:cNvPr id="29" name="文本框 28"/>
            <p:cNvSpPr txBox="1"/>
            <p:nvPr/>
          </p:nvSpPr>
          <p:spPr>
            <a:xfrm>
              <a:off x="1780" y="1541"/>
              <a:ext cx="9706"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1.</a:t>
              </a:r>
              <a:r>
                <a:rPr lang="zh-CN" altLang="en-US" sz="2600">
                  <a:solidFill>
                    <a:schemeClr val="tx1"/>
                  </a:solidFill>
                  <a:effectLst/>
                  <a:latin typeface="黑体" panose="02010609060101010101" pitchFamily="49" charset="-122"/>
                  <a:ea typeface="黑体" panose="02010609060101010101" pitchFamily="49" charset="-122"/>
                  <a:sym typeface="+mn-ea"/>
                </a:rPr>
                <a:t>唯物辩证法的本质特征和认识功能</a:t>
              </a:r>
            </a:p>
          </p:txBody>
        </p:sp>
        <p:sp>
          <p:nvSpPr>
            <p:cNvPr id="30" name="矩形 29"/>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
        <p:nvSpPr>
          <p:cNvPr id="31" name="文本框 30"/>
          <p:cNvSpPr txBox="1"/>
          <p:nvPr/>
        </p:nvSpPr>
        <p:spPr>
          <a:xfrm>
            <a:off x="1189990" y="1692275"/>
            <a:ext cx="5059680" cy="460375"/>
          </a:xfrm>
          <a:prstGeom prst="rect">
            <a:avLst/>
          </a:prstGeom>
          <a:noFill/>
        </p:spPr>
        <p:txBody>
          <a:bodyPr wrap="none" rtlCol="0">
            <a:spAutoFit/>
          </a:bodyPr>
          <a:lstStyle/>
          <a:p>
            <a:r>
              <a:rPr lang="zh-CN" altLang="en-US" sz="2400">
                <a:latin typeface="黑体" panose="02010609060101010101" pitchFamily="49" charset="-122"/>
                <a:ea typeface="黑体" panose="02010609060101010101" pitchFamily="49" charset="-122"/>
              </a:rPr>
              <a:t>（三）唯物辩证法是科学的认识方法</a:t>
            </a: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sp>
        <p:nvSpPr>
          <p:cNvPr id="11" name="Title 6"/>
          <p:cNvSpPr txBox="1"/>
          <p:nvPr>
            <p:custDataLst>
              <p:tags r:id="rId3"/>
            </p:custDataLst>
          </p:nvPr>
        </p:nvSpPr>
        <p:spPr>
          <a:xfrm>
            <a:off x="609556" y="1020429"/>
            <a:ext cx="10972876" cy="1476375"/>
          </a:xfrm>
          <a:prstGeom prst="rect">
            <a:avLst/>
          </a:prstGeom>
          <a:noFill/>
        </p:spPr>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508000" algn="l">
              <a:lnSpc>
                <a:spcPct val="150000"/>
              </a:lnSpc>
              <a:buClrTx/>
              <a:buSzTx/>
              <a:buFontTx/>
              <a:extLst>
                <a:ext uri="{35155182-B16C-46BC-9424-99874614C6A1}">
                  <wpsdc:indentchars xmlns:wpsdc="http://www.wps.cn/officeDocument/2017/drawingmlCustomData" xmlns="" val="200" checksum="282533468"/>
                </a:ext>
              </a:extLst>
            </a:pPr>
            <a:r>
              <a:rPr lang="en-US" altLang="zh-CN" sz="2000" dirty="0">
                <a:latin typeface="黑体" panose="02010609060101010101" pitchFamily="49" charset="-122"/>
                <a:ea typeface="黑体" panose="02010609060101010101" pitchFamily="49" charset="-122"/>
                <a:cs typeface="黑体" panose="02010609060101010101" pitchFamily="49" charset="-122"/>
                <a:sym typeface="+mn-ea"/>
              </a:rPr>
              <a:t>人的认识活动本身既要符合客观辩证法，又有其固有的辩证运动的规律。作为唯物辩证法实质和核心的对立统一规律，同时为人们的认识活动提供了方法上的遵循。</a:t>
            </a:r>
          </a:p>
          <a:p>
            <a:pPr lvl="0" indent="508000" algn="l">
              <a:lnSpc>
                <a:spcPct val="150000"/>
              </a:lnSpc>
              <a:buClrTx/>
              <a:buSzTx/>
              <a:buFontTx/>
              <a:extLst>
                <a:ext uri="{35155182-B16C-46BC-9424-99874614C6A1}">
                  <wpsdc:indentchars xmlns:wpsdc="http://www.wps.cn/officeDocument/2017/drawingmlCustomData" xmlns="" val="200" checksum="282533468"/>
                </a:ext>
              </a:extLst>
            </a:pPr>
            <a:endParaRPr lang="en-US" altLang="zh-CN" sz="2000" dirty="0">
              <a:latin typeface="黑体" panose="02010609060101010101" pitchFamily="49" charset="-122"/>
              <a:ea typeface="黑体" panose="02010609060101010101" pitchFamily="49" charset="-122"/>
              <a:cs typeface="黑体" panose="02010609060101010101" pitchFamily="49" charset="-122"/>
              <a:sym typeface="+mn-ea"/>
            </a:endParaRPr>
          </a:p>
        </p:txBody>
      </p:sp>
      <p:grpSp>
        <p:nvGrpSpPr>
          <p:cNvPr id="2" name="组合 1"/>
          <p:cNvGrpSpPr/>
          <p:nvPr/>
        </p:nvGrpSpPr>
        <p:grpSpPr>
          <a:xfrm>
            <a:off x="441325" y="317500"/>
            <a:ext cx="9060815" cy="550545"/>
            <a:chOff x="695" y="500"/>
            <a:chExt cx="14269" cy="867"/>
          </a:xfrm>
        </p:grpSpPr>
        <p:sp>
          <p:nvSpPr>
            <p:cNvPr id="3" name="流程图: 过程 2"/>
            <p:cNvSpPr/>
            <p:nvPr/>
          </p:nvSpPr>
          <p:spPr>
            <a:xfrm>
              <a:off x="695" y="500"/>
              <a:ext cx="541" cy="776"/>
            </a:xfrm>
            <a:prstGeom prst="flowChartProcess">
              <a:avLst/>
            </a:prstGeom>
            <a:noFill/>
            <a:ln w="12700" cmpd="sng">
              <a:solidFill>
                <a:srgbClr val="45676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864" y="648"/>
              <a:ext cx="497" cy="497"/>
            </a:xfrm>
            <a:prstGeom prst="rect">
              <a:avLst/>
            </a:prstGeom>
            <a:solidFill>
              <a:srgbClr val="F7DFBB"/>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571" y="545"/>
              <a:ext cx="13393" cy="822"/>
            </a:xfrm>
            <a:prstGeom prst="rect">
              <a:avLst/>
            </a:prstGeom>
            <a:noFill/>
          </p:spPr>
          <p:txBody>
            <a:bodyPr wrap="square" rtlCol="0">
              <a:spAutoFit/>
            </a:bodyPr>
            <a:lstStyle/>
            <a:p>
              <a:r>
                <a:rPr lang="zh-CN" altLang="en-US" sz="2800">
                  <a:latin typeface="黑体" panose="02010609060101010101" pitchFamily="49" charset="-122"/>
                  <a:ea typeface="黑体" panose="02010609060101010101" pitchFamily="49" charset="-122"/>
                  <a:sym typeface="+mn-ea"/>
                </a:rPr>
                <a:t>唯物辩证法是科学的认识方法</a:t>
              </a:r>
              <a:endParaRPr lang="zh-CN" altLang="en-US" sz="2800" b="1">
                <a:solidFill>
                  <a:srgbClr val="6E5737"/>
                </a:solidFill>
                <a:latin typeface="黑体" panose="02010609060101010101" pitchFamily="49" charset="-122"/>
                <a:ea typeface="黑体" panose="02010609060101010101" pitchFamily="49" charset="-122"/>
              </a:endParaRPr>
            </a:p>
          </p:txBody>
        </p:sp>
        <p:sp>
          <p:nvSpPr>
            <p:cNvPr id="7" name="任意多边形 6"/>
            <p:cNvSpPr/>
            <p:nvPr/>
          </p:nvSpPr>
          <p:spPr>
            <a:xfrm rot="5400000">
              <a:off x="5355" y="-3336"/>
              <a:ext cx="46" cy="9360"/>
            </a:xfrm>
            <a:custGeom>
              <a:avLst/>
              <a:gdLst>
                <a:gd name="connsiteX0" fmla="*/ 0 w 46"/>
                <a:gd name="connsiteY0" fmla="*/ 9313 h 9360"/>
                <a:gd name="connsiteX1" fmla="*/ 15 w 46"/>
                <a:gd name="connsiteY1" fmla="*/ 0 h 9360"/>
                <a:gd name="connsiteX2" fmla="*/ 46 w 46"/>
                <a:gd name="connsiteY2" fmla="*/ 9360 h 9360"/>
                <a:gd name="connsiteX3" fmla="*/ 0 w 46"/>
                <a:gd name="connsiteY3" fmla="*/ 9313 h 9360"/>
              </a:gdLst>
              <a:ahLst/>
              <a:cxnLst>
                <a:cxn ang="0">
                  <a:pos x="connsiteX0" y="connsiteY0"/>
                </a:cxn>
                <a:cxn ang="0">
                  <a:pos x="connsiteX1" y="connsiteY1"/>
                </a:cxn>
                <a:cxn ang="0">
                  <a:pos x="connsiteX2" y="connsiteY2"/>
                </a:cxn>
                <a:cxn ang="0">
                  <a:pos x="connsiteX3" y="connsiteY3"/>
                </a:cxn>
              </a:cxnLst>
              <a:rect l="l" t="t" r="r" b="b"/>
              <a:pathLst>
                <a:path w="46" h="9360">
                  <a:moveTo>
                    <a:pt x="0" y="9313"/>
                  </a:moveTo>
                  <a:lnTo>
                    <a:pt x="15" y="0"/>
                  </a:lnTo>
                  <a:lnTo>
                    <a:pt x="46" y="9360"/>
                  </a:lnTo>
                  <a:lnTo>
                    <a:pt x="0" y="9313"/>
                  </a:lnTo>
                  <a:close/>
                </a:path>
              </a:pathLst>
            </a:cu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57"/>
          <p:cNvGrpSpPr/>
          <p:nvPr/>
        </p:nvGrpSpPr>
        <p:grpSpPr>
          <a:xfrm>
            <a:off x="921385" y="2229485"/>
            <a:ext cx="3245485" cy="4016375"/>
            <a:chOff x="808803" y="1652677"/>
            <a:chExt cx="2480489" cy="3413332"/>
          </a:xfrm>
        </p:grpSpPr>
        <p:sp>
          <p:nvSpPr>
            <p:cNvPr id="60" name="矩形 59"/>
            <p:cNvSpPr/>
            <p:nvPr/>
          </p:nvSpPr>
          <p:spPr>
            <a:xfrm>
              <a:off x="808803" y="1652677"/>
              <a:ext cx="2480489" cy="3413332"/>
            </a:xfrm>
            <a:prstGeom prst="rect">
              <a:avLst/>
            </a:prstGeom>
            <a:noFill/>
            <a:ln w="9525">
              <a:solidFill>
                <a:srgbClr val="D4B066"/>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8" tIns="45724" rIns="91448" bIns="45724" rtlCol="0" anchor="ctr">
              <a:noAutofit/>
            </a:bodyPr>
            <a:lstStyle/>
            <a:p>
              <a:pPr algn="ctr"/>
              <a:endParaRPr lang="zh-CN" altLang="en-US">
                <a:cs typeface="+mn-ea"/>
                <a:sym typeface="+mn-lt"/>
              </a:endParaRPr>
            </a:p>
          </p:txBody>
        </p:sp>
        <p:sp>
          <p:nvSpPr>
            <p:cNvPr id="67" name="矩形 66"/>
            <p:cNvSpPr/>
            <p:nvPr/>
          </p:nvSpPr>
          <p:spPr>
            <a:xfrm>
              <a:off x="808803" y="1652677"/>
              <a:ext cx="2480489" cy="365348"/>
            </a:xfrm>
            <a:prstGeom prst="rect">
              <a:avLst/>
            </a:prstGeom>
            <a:solidFill>
              <a:srgbClr val="F7DFBB"/>
            </a:solidFill>
          </p:spPr>
          <p:txBody>
            <a:bodyPr wrap="square" lIns="91448" tIns="45724" rIns="91448" bIns="45724">
              <a:spAutoFit/>
            </a:bodyPr>
            <a:lstStyle/>
            <a:p>
              <a:pPr algn="ctr" fontAlgn="base">
                <a:spcBef>
                  <a:spcPct val="0"/>
                </a:spcBef>
                <a:spcAft>
                  <a:spcPct val="0"/>
                </a:spcAft>
                <a:defRPr/>
              </a:pPr>
              <a:r>
                <a:rPr lang="zh-CN" sz="22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lt"/>
                </a:rPr>
                <a:t>对立统一关系</a:t>
              </a:r>
            </a:p>
          </p:txBody>
        </p:sp>
        <p:sp>
          <p:nvSpPr>
            <p:cNvPr id="68" name="矩形 67"/>
            <p:cNvSpPr/>
            <p:nvPr/>
          </p:nvSpPr>
          <p:spPr>
            <a:xfrm>
              <a:off x="906165" y="2143914"/>
              <a:ext cx="2297361" cy="2431695"/>
            </a:xfrm>
            <a:prstGeom prst="rect">
              <a:avLst/>
            </a:prstGeom>
          </p:spPr>
          <p:txBody>
            <a:bodyPr wrap="square" lIns="91448" tIns="45724" rIns="91448" bIns="45724">
              <a:spAutoFit/>
            </a:bodyPr>
            <a:lstStyle/>
            <a:p>
              <a:pPr algn="l" fontAlgn="auto">
                <a:lnSpc>
                  <a:spcPct val="150000"/>
                </a:lnSpc>
              </a:pPr>
              <a:r>
                <a:rPr lang="zh-CN" altLang="en-US" sz="2000" dirty="0">
                  <a:solidFill>
                    <a:schemeClr val="tx1">
                      <a:lumMod val="75000"/>
                      <a:lumOff val="25000"/>
                    </a:schemeClr>
                  </a:solidFill>
                  <a:latin typeface="楷体" panose="02010609060101010101" charset="-122"/>
                  <a:ea typeface="楷体" panose="02010609060101010101" charset="-122"/>
                  <a:cs typeface="楷体" panose="02010609060101010101" charset="-122"/>
                  <a:sym typeface="微软雅黑" panose="020B0503020204020204" charset="-122"/>
                </a:rPr>
                <a:t>主体与客体、感性与理性、具体与抽象、个别与一般等关系，无一不是对立统一的关系。唯物辩证法的一系列成对的基本范畴，都体现了对立统一的关系。</a:t>
              </a:r>
            </a:p>
          </p:txBody>
        </p:sp>
      </p:grpSp>
      <p:grpSp>
        <p:nvGrpSpPr>
          <p:cNvPr id="17" name="组合 16"/>
          <p:cNvGrpSpPr/>
          <p:nvPr/>
        </p:nvGrpSpPr>
        <p:grpSpPr>
          <a:xfrm>
            <a:off x="4757420" y="2229485"/>
            <a:ext cx="3245485" cy="4016375"/>
            <a:chOff x="808803" y="1652677"/>
            <a:chExt cx="2480489" cy="3413332"/>
          </a:xfrm>
        </p:grpSpPr>
        <p:sp>
          <p:nvSpPr>
            <p:cNvPr id="18" name="矩形 17"/>
            <p:cNvSpPr/>
            <p:nvPr/>
          </p:nvSpPr>
          <p:spPr>
            <a:xfrm>
              <a:off x="808803" y="1652677"/>
              <a:ext cx="2480489" cy="3413332"/>
            </a:xfrm>
            <a:prstGeom prst="rect">
              <a:avLst/>
            </a:prstGeom>
            <a:noFill/>
            <a:ln w="9525">
              <a:solidFill>
                <a:srgbClr val="D4B066"/>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8" tIns="45724" rIns="91448" bIns="45724" rtlCol="0" anchor="ctr">
              <a:noAutofit/>
            </a:bodyPr>
            <a:lstStyle/>
            <a:p>
              <a:pPr algn="ctr"/>
              <a:endParaRPr lang="zh-CN" altLang="en-US">
                <a:cs typeface="+mn-ea"/>
                <a:sym typeface="+mn-lt"/>
              </a:endParaRPr>
            </a:p>
          </p:txBody>
        </p:sp>
        <p:sp>
          <p:nvSpPr>
            <p:cNvPr id="19" name="矩形 18"/>
            <p:cNvSpPr/>
            <p:nvPr/>
          </p:nvSpPr>
          <p:spPr>
            <a:xfrm>
              <a:off x="808803" y="1652677"/>
              <a:ext cx="2480489" cy="365348"/>
            </a:xfrm>
            <a:prstGeom prst="rect">
              <a:avLst/>
            </a:prstGeom>
            <a:solidFill>
              <a:srgbClr val="F7DFBB"/>
            </a:solidFill>
          </p:spPr>
          <p:txBody>
            <a:bodyPr wrap="square" lIns="91448" tIns="45724" rIns="91448" bIns="45724">
              <a:spAutoFit/>
            </a:bodyPr>
            <a:lstStyle/>
            <a:p>
              <a:pPr algn="ctr" fontAlgn="base">
                <a:spcBef>
                  <a:spcPct val="0"/>
                </a:spcBef>
                <a:spcAft>
                  <a:spcPct val="0"/>
                </a:spcAft>
                <a:defRPr/>
              </a:pPr>
              <a:r>
                <a:rPr lang="zh-CN" sz="22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lt"/>
                </a:rPr>
                <a:t>量变质变规律</a:t>
              </a:r>
            </a:p>
          </p:txBody>
        </p:sp>
        <p:sp>
          <p:nvSpPr>
            <p:cNvPr id="20" name="矩形 19"/>
            <p:cNvSpPr/>
            <p:nvPr/>
          </p:nvSpPr>
          <p:spPr>
            <a:xfrm>
              <a:off x="906650" y="2128803"/>
              <a:ext cx="2297361" cy="2824026"/>
            </a:xfrm>
            <a:prstGeom prst="rect">
              <a:avLst/>
            </a:prstGeom>
          </p:spPr>
          <p:txBody>
            <a:bodyPr wrap="square" lIns="91448" tIns="45724" rIns="91448" bIns="45724">
              <a:spAutoFit/>
            </a:bodyPr>
            <a:lstStyle/>
            <a:p>
              <a:pPr algn="just" fontAlgn="auto">
                <a:lnSpc>
                  <a:spcPct val="150000"/>
                </a:lnSpc>
              </a:pPr>
              <a:r>
                <a:rPr lang="zh-CN" altLang="en-US" sz="2000" dirty="0">
                  <a:solidFill>
                    <a:schemeClr val="tx1">
                      <a:lumMod val="75000"/>
                      <a:lumOff val="25000"/>
                    </a:schemeClr>
                  </a:solidFill>
                  <a:latin typeface="楷体" panose="02010609060101010101" charset="-122"/>
                  <a:ea typeface="楷体" panose="02010609060101010101" charset="-122"/>
                  <a:cs typeface="楷体" panose="02010609060101010101" charset="-122"/>
                  <a:sym typeface="微软雅黑" panose="020B0503020204020204" charset="-122"/>
                </a:rPr>
                <a:t>指导人们在科学研究中把定量分析和定性研究结合起来，遵照“量变</a:t>
              </a:r>
              <a:r>
                <a:rPr lang="en-US" altLang="zh-CN" sz="2000" dirty="0">
                  <a:solidFill>
                    <a:schemeClr val="tx1">
                      <a:lumMod val="75000"/>
                      <a:lumOff val="25000"/>
                    </a:schemeClr>
                  </a:solidFill>
                  <a:latin typeface="楷体" panose="02010609060101010101" charset="-122"/>
                  <a:ea typeface="楷体" panose="02010609060101010101" charset="-122"/>
                  <a:cs typeface="楷体" panose="02010609060101010101" charset="-122"/>
                  <a:sym typeface="微软雅黑" panose="020B0503020204020204" charset="-122"/>
                </a:rPr>
                <a:t>—</a:t>
              </a:r>
              <a:r>
                <a:rPr lang="zh-CN" altLang="en-US" sz="2000" dirty="0">
                  <a:solidFill>
                    <a:schemeClr val="tx1">
                      <a:lumMod val="75000"/>
                      <a:lumOff val="25000"/>
                    </a:schemeClr>
                  </a:solidFill>
                  <a:latin typeface="楷体" panose="02010609060101010101" charset="-122"/>
                  <a:ea typeface="楷体" panose="02010609060101010101" charset="-122"/>
                  <a:cs typeface="楷体" panose="02010609060101010101" charset="-122"/>
                  <a:sym typeface="微软雅黑" panose="020B0503020204020204" charset="-122"/>
                </a:rPr>
                <a:t>质变</a:t>
              </a:r>
              <a:r>
                <a:rPr lang="en-US" altLang="zh-CN" sz="2000" dirty="0">
                  <a:solidFill>
                    <a:schemeClr val="tx1">
                      <a:lumMod val="75000"/>
                      <a:lumOff val="25000"/>
                    </a:schemeClr>
                  </a:solidFill>
                  <a:latin typeface="楷体" panose="02010609060101010101" charset="-122"/>
                  <a:ea typeface="楷体" panose="02010609060101010101" charset="-122"/>
                  <a:cs typeface="楷体" panose="02010609060101010101" charset="-122"/>
                  <a:sym typeface="微软雅黑" panose="020B0503020204020204" charset="-122"/>
                </a:rPr>
                <a:t>—</a:t>
              </a:r>
              <a:r>
                <a:rPr lang="zh-CN" altLang="en-US" sz="2000" dirty="0">
                  <a:solidFill>
                    <a:schemeClr val="tx1">
                      <a:lumMod val="75000"/>
                      <a:lumOff val="25000"/>
                    </a:schemeClr>
                  </a:solidFill>
                  <a:latin typeface="楷体" panose="02010609060101010101" charset="-122"/>
                  <a:ea typeface="楷体" panose="02010609060101010101" charset="-122"/>
                  <a:cs typeface="楷体" panose="02010609060101010101" charset="-122"/>
                  <a:sym typeface="微软雅黑" panose="020B0503020204020204" charset="-122"/>
                </a:rPr>
                <a:t>新的量变”的客观进程，去认识和把握事物运动变化发展的阶段性与不同发展状态的转化。</a:t>
              </a:r>
            </a:p>
          </p:txBody>
        </p:sp>
      </p:grpSp>
      <p:grpSp>
        <p:nvGrpSpPr>
          <p:cNvPr id="22" name="组合 21"/>
          <p:cNvGrpSpPr/>
          <p:nvPr/>
        </p:nvGrpSpPr>
        <p:grpSpPr>
          <a:xfrm>
            <a:off x="8576945" y="2229485"/>
            <a:ext cx="3245485" cy="4016375"/>
            <a:chOff x="808803" y="1652677"/>
            <a:chExt cx="2480489" cy="3413332"/>
          </a:xfrm>
        </p:grpSpPr>
        <p:sp>
          <p:nvSpPr>
            <p:cNvPr id="24" name="矩形 23"/>
            <p:cNvSpPr/>
            <p:nvPr/>
          </p:nvSpPr>
          <p:spPr>
            <a:xfrm>
              <a:off x="808803" y="1652677"/>
              <a:ext cx="2480489" cy="3413332"/>
            </a:xfrm>
            <a:prstGeom prst="rect">
              <a:avLst/>
            </a:prstGeom>
            <a:noFill/>
            <a:ln w="9525">
              <a:solidFill>
                <a:srgbClr val="D4B066"/>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8" tIns="45724" rIns="91448" bIns="45724" rtlCol="0" anchor="ctr">
              <a:noAutofit/>
            </a:bodyPr>
            <a:lstStyle/>
            <a:p>
              <a:pPr algn="ctr"/>
              <a:endParaRPr lang="zh-CN" altLang="en-US">
                <a:cs typeface="+mn-ea"/>
                <a:sym typeface="+mn-lt"/>
              </a:endParaRPr>
            </a:p>
          </p:txBody>
        </p:sp>
        <p:sp>
          <p:nvSpPr>
            <p:cNvPr id="25" name="矩形 24"/>
            <p:cNvSpPr/>
            <p:nvPr/>
          </p:nvSpPr>
          <p:spPr>
            <a:xfrm>
              <a:off x="808803" y="1652677"/>
              <a:ext cx="2480489" cy="365348"/>
            </a:xfrm>
            <a:prstGeom prst="rect">
              <a:avLst/>
            </a:prstGeom>
            <a:solidFill>
              <a:srgbClr val="F7DFBB"/>
            </a:solidFill>
          </p:spPr>
          <p:txBody>
            <a:bodyPr wrap="square" lIns="91448" tIns="45724" rIns="91448" bIns="45724">
              <a:spAutoFit/>
            </a:bodyPr>
            <a:lstStyle/>
            <a:p>
              <a:pPr algn="ctr" fontAlgn="base">
                <a:spcBef>
                  <a:spcPct val="0"/>
                </a:spcBef>
                <a:spcAft>
                  <a:spcPct val="0"/>
                </a:spcAft>
                <a:defRPr/>
              </a:pPr>
              <a:r>
                <a:rPr lang="zh-CN" sz="22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lt"/>
                </a:rPr>
                <a:t>否定之否定规律</a:t>
              </a:r>
            </a:p>
          </p:txBody>
        </p:sp>
        <p:sp>
          <p:nvSpPr>
            <p:cNvPr id="26" name="矩形 25"/>
            <p:cNvSpPr/>
            <p:nvPr/>
          </p:nvSpPr>
          <p:spPr>
            <a:xfrm>
              <a:off x="906650" y="2128803"/>
              <a:ext cx="2297361" cy="2431695"/>
            </a:xfrm>
            <a:prstGeom prst="rect">
              <a:avLst/>
            </a:prstGeom>
          </p:spPr>
          <p:txBody>
            <a:bodyPr wrap="square" lIns="91448" tIns="45724" rIns="91448" bIns="45724">
              <a:spAutoFit/>
            </a:bodyPr>
            <a:lstStyle/>
            <a:p>
              <a:pPr algn="just" fontAlgn="auto">
                <a:lnSpc>
                  <a:spcPct val="150000"/>
                </a:lnSpc>
              </a:pPr>
              <a:r>
                <a:rPr lang="zh-CN" altLang="en-US" sz="2000" dirty="0">
                  <a:solidFill>
                    <a:schemeClr val="tx1">
                      <a:lumMod val="75000"/>
                      <a:lumOff val="25000"/>
                    </a:schemeClr>
                  </a:solidFill>
                  <a:latin typeface="楷体" panose="02010609060101010101" charset="-122"/>
                  <a:ea typeface="楷体" panose="02010609060101010101" charset="-122"/>
                  <a:cs typeface="楷体" panose="02010609060101010101" charset="-122"/>
                  <a:sym typeface="微软雅黑" panose="020B0503020204020204" charset="-122"/>
                </a:rPr>
                <a:t>任何现实事物都将在其发展过程中实现自我否定，周期性地向更高级的存在形态前进，应从前进性和曲折性相统一中把握事物发展本质及其发展方向。</a:t>
              </a:r>
            </a:p>
          </p:txBody>
        </p:sp>
      </p:grpSp>
    </p:spTree>
    <p:custDataLst>
      <p:tags r:id="rId2"/>
    </p:custDataLst>
  </p:cSld>
  <p:clrMapOvr>
    <a:overrideClrMapping bg1="lt1" tx1="dk1" bg2="lt2" tx2="dk2" accent1="accent1" accent2="accent2" accent3="accent3" accent4="accent4" accent5="accent5" accent6="accent6" hlink="hlink" folHlink="folHlink"/>
  </p:clrMapOvr>
</p:sld>
</file>

<file path=ppt/slides/slide118.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8" name="组合 7"/>
          <p:cNvGrpSpPr/>
          <p:nvPr/>
        </p:nvGrpSpPr>
        <p:grpSpPr>
          <a:xfrm>
            <a:off x="7872730" y="6688455"/>
            <a:ext cx="4319270" cy="154305"/>
            <a:chOff x="12398" y="10523"/>
            <a:chExt cx="6802" cy="243"/>
          </a:xfrm>
        </p:grpSpPr>
        <p:sp>
          <p:nvSpPr>
            <p:cNvPr id="37" name="矩形 36"/>
            <p:cNvSpPr/>
            <p:nvPr/>
          </p:nvSpPr>
          <p:spPr>
            <a:xfrm>
              <a:off x="12398" y="10646"/>
              <a:ext cx="6802" cy="120"/>
            </a:xfrm>
            <a:prstGeom prst="rect">
              <a:avLst/>
            </a:prstGeom>
            <a:solidFill>
              <a:srgbClr val="45676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p:cNvCxnSpPr/>
            <p:nvPr/>
          </p:nvCxnSpPr>
          <p:spPr>
            <a:xfrm>
              <a:off x="13110" y="10523"/>
              <a:ext cx="5445" cy="10"/>
            </a:xfrm>
            <a:prstGeom prst="line">
              <a:avLst/>
            </a:prstGeom>
            <a:ln>
              <a:solidFill>
                <a:srgbClr val="456864"/>
              </a:solidFill>
              <a:prstDash val="dash"/>
            </a:ln>
          </p:spPr>
          <p:style>
            <a:lnRef idx="1">
              <a:schemeClr val="accent1"/>
            </a:lnRef>
            <a:fillRef idx="0">
              <a:schemeClr val="accent1"/>
            </a:fillRef>
            <a:effectRef idx="0">
              <a:schemeClr val="accent1"/>
            </a:effectRef>
            <a:fontRef idx="minor">
              <a:schemeClr val="tx1"/>
            </a:fontRef>
          </p:style>
        </p:cxnSp>
      </p:grpSp>
      <p:sp>
        <p:nvSpPr>
          <p:cNvPr id="36" name="直角三角形 35"/>
          <p:cNvSpPr/>
          <p:nvPr/>
        </p:nvSpPr>
        <p:spPr>
          <a:xfrm>
            <a:off x="0" y="3736340"/>
            <a:ext cx="3347720" cy="3106420"/>
          </a:xfrm>
          <a:prstGeom prst="rtTriangle">
            <a:avLst/>
          </a:prstGeom>
          <a:solidFill>
            <a:srgbClr val="F7DFBB">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412740" y="2654300"/>
            <a:ext cx="6542405" cy="3322955"/>
          </a:xfrm>
          <a:prstGeom prst="rect">
            <a:avLst/>
          </a:prstGeom>
          <a:noFill/>
        </p:spPr>
        <p:txBody>
          <a:bodyPr wrap="square" rtlCol="0">
            <a:spAutoFit/>
          </a:bodyPr>
          <a:lstStyle/>
          <a:p>
            <a:pPr indent="508000" algn="just" fontAlgn="auto">
              <a:lnSpc>
                <a:spcPct val="150000"/>
              </a:lnSpc>
              <a:extLst>
                <a:ext uri="{35155182-B16C-46BC-9424-99874614C6A1}">
                  <wpsdc:indentchars xmlns:wpsdc="http://www.wps.cn/officeDocument/2017/drawingmlCustomData" xmlns="" val="200" checksum="282533468"/>
                </a:ext>
              </a:extLst>
            </a:pPr>
            <a:r>
              <a:rPr 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charset="-122"/>
              </a:rPr>
              <a:t>矛盾分析方法是对立统一规律在方法论上的体现，在唯物辩证法的方法论体系中居于核心地位，是我们认识事物的根本方法。毛泽东指出：“辩证法的宇宙观，主要地就是教导人们要善于去观察和分析各种事物的矛盾的运动，并根据这种分析，指出解决矛盾的方法。”矛盾分析方法的核心要求是善于分析矛盾的特殊性，做到具体矛盾具体分析，对具体情况、具体问题作具体分析。</a:t>
            </a:r>
          </a:p>
        </p:txBody>
      </p:sp>
      <p:sp>
        <p:nvSpPr>
          <p:cNvPr id="2" name="矩形 1"/>
          <p:cNvSpPr/>
          <p:nvPr/>
        </p:nvSpPr>
        <p:spPr>
          <a:xfrm>
            <a:off x="4106545" y="2506980"/>
            <a:ext cx="264795" cy="3163570"/>
          </a:xfrm>
          <a:prstGeom prst="rect">
            <a:avLst/>
          </a:prstGeom>
          <a:solidFill>
            <a:srgbClr val="F7DFBB">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latin typeface="思源黑体 Bold" panose="020B0800000000000000" pitchFamily="34" charset="-122"/>
              <a:ea typeface="思源黑体 Bold" panose="020B0800000000000000" pitchFamily="34" charset="-122"/>
            </a:endParaRPr>
          </a:p>
        </p:txBody>
      </p:sp>
      <p:pic>
        <p:nvPicPr>
          <p:cNvPr id="20" name="图片 19" descr="E:\备课资源库\12形势与政策课件模板\参考\新建文件夹\3.jpg3"/>
          <p:cNvPicPr>
            <a:picLocks noChangeAspect="1"/>
          </p:cNvPicPr>
          <p:nvPr>
            <p:custDataLst>
              <p:tags r:id="rId2"/>
            </p:custDataLst>
          </p:nvPr>
        </p:nvPicPr>
        <p:blipFill>
          <a:blip r:embed="rId5"/>
          <a:srcRect/>
          <a:stretch>
            <a:fillRect/>
          </a:stretch>
        </p:blipFill>
        <p:spPr>
          <a:xfrm>
            <a:off x="727075" y="1929130"/>
            <a:ext cx="3539490" cy="4493895"/>
          </a:xfrm>
          <a:prstGeom prst="rect">
            <a:avLst/>
          </a:prstGeom>
          <a:solidFill>
            <a:schemeClr val="bg1"/>
          </a:solidFill>
          <a:ln>
            <a:solidFill>
              <a:schemeClr val="bg1"/>
            </a:solidFill>
          </a:ln>
          <a:effectLst/>
        </p:spPr>
      </p:pic>
      <p:sp>
        <p:nvSpPr>
          <p:cNvPr id="11" name="文本框 10"/>
          <p:cNvSpPr txBox="1"/>
          <p:nvPr/>
        </p:nvSpPr>
        <p:spPr>
          <a:xfrm>
            <a:off x="5408295" y="2092325"/>
            <a:ext cx="1706880" cy="460375"/>
          </a:xfrm>
          <a:prstGeom prst="rect">
            <a:avLst/>
          </a:prstGeom>
          <a:noFill/>
        </p:spPr>
        <p:txBody>
          <a:bodyPr wrap="none" rtlCol="0">
            <a:spAutoFit/>
          </a:bodyPr>
          <a:lstStyle/>
          <a:p>
            <a:pPr algn="l"/>
            <a:r>
              <a:rPr lang="zh-CN" altLang="en-US" sz="2400">
                <a:solidFill>
                  <a:schemeClr val="tx1"/>
                </a:solidFill>
                <a:latin typeface="黑体" panose="02010609060101010101" pitchFamily="49" charset="-122"/>
                <a:ea typeface="黑体" panose="02010609060101010101" pitchFamily="49" charset="-122"/>
              </a:rPr>
              <a:t>矛盾分析法</a:t>
            </a:r>
          </a:p>
        </p:txBody>
      </p:sp>
      <p:cxnSp>
        <p:nvCxnSpPr>
          <p:cNvPr id="3" name="直接连接符 2"/>
          <p:cNvCxnSpPr/>
          <p:nvPr/>
        </p:nvCxnSpPr>
        <p:spPr>
          <a:xfrm flipV="1">
            <a:off x="5559425" y="2634615"/>
            <a:ext cx="3919220" cy="24130"/>
          </a:xfrm>
          <a:prstGeom prst="line">
            <a:avLst/>
          </a:prstGeom>
          <a:ln w="15875">
            <a:solidFill>
              <a:srgbClr val="F7DFBB"/>
            </a:solidFill>
            <a:prstDash val="dash"/>
          </a:ln>
          <a:effectLst/>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441325" y="317500"/>
            <a:ext cx="9060815" cy="550545"/>
            <a:chOff x="695" y="500"/>
            <a:chExt cx="14269" cy="867"/>
          </a:xfrm>
        </p:grpSpPr>
        <p:sp>
          <p:nvSpPr>
            <p:cNvPr id="10" name="流程图: 过程 9"/>
            <p:cNvSpPr/>
            <p:nvPr/>
          </p:nvSpPr>
          <p:spPr>
            <a:xfrm>
              <a:off x="695" y="500"/>
              <a:ext cx="541" cy="776"/>
            </a:xfrm>
            <a:prstGeom prst="flowChartProcess">
              <a:avLst/>
            </a:prstGeom>
            <a:noFill/>
            <a:ln w="12700" cmpd="sng">
              <a:solidFill>
                <a:srgbClr val="45676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64" y="648"/>
              <a:ext cx="497" cy="497"/>
            </a:xfrm>
            <a:prstGeom prst="rect">
              <a:avLst/>
            </a:prstGeom>
            <a:solidFill>
              <a:srgbClr val="F7DFBB"/>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571" y="545"/>
              <a:ext cx="13393" cy="822"/>
            </a:xfrm>
            <a:prstGeom prst="rect">
              <a:avLst/>
            </a:prstGeom>
            <a:noFill/>
          </p:spPr>
          <p:txBody>
            <a:bodyPr wrap="square" rtlCol="0">
              <a:spAutoFit/>
            </a:bodyPr>
            <a:lstStyle/>
            <a:p>
              <a:pPr lvl="0" algn="l">
                <a:buClrTx/>
                <a:buSzTx/>
                <a:buFontTx/>
              </a:pPr>
              <a:r>
                <a:rPr lang="zh-CN" altLang="en-US" sz="2800" b="1">
                  <a:solidFill>
                    <a:srgbClr val="6E5737"/>
                  </a:solidFill>
                  <a:latin typeface="黑体" panose="02010609060101010101" pitchFamily="49" charset="-122"/>
                  <a:ea typeface="黑体" panose="02010609060101010101" pitchFamily="49" charset="-122"/>
                  <a:sym typeface="+mn-ea"/>
                </a:rPr>
                <a:t>唯物辩证法是科学的认识方法</a:t>
              </a:r>
            </a:p>
          </p:txBody>
        </p:sp>
        <p:sp>
          <p:nvSpPr>
            <p:cNvPr id="15" name="任意多边形 14"/>
            <p:cNvSpPr/>
            <p:nvPr/>
          </p:nvSpPr>
          <p:spPr>
            <a:xfrm rot="5400000">
              <a:off x="5355" y="-3336"/>
              <a:ext cx="46" cy="9360"/>
            </a:xfrm>
            <a:custGeom>
              <a:avLst/>
              <a:gdLst>
                <a:gd name="connsiteX0" fmla="*/ 0 w 46"/>
                <a:gd name="connsiteY0" fmla="*/ 9313 h 9360"/>
                <a:gd name="connsiteX1" fmla="*/ 15 w 46"/>
                <a:gd name="connsiteY1" fmla="*/ 0 h 9360"/>
                <a:gd name="connsiteX2" fmla="*/ 46 w 46"/>
                <a:gd name="connsiteY2" fmla="*/ 9360 h 9360"/>
                <a:gd name="connsiteX3" fmla="*/ 0 w 46"/>
                <a:gd name="connsiteY3" fmla="*/ 9313 h 9360"/>
              </a:gdLst>
              <a:ahLst/>
              <a:cxnLst>
                <a:cxn ang="0">
                  <a:pos x="connsiteX0" y="connsiteY0"/>
                </a:cxn>
                <a:cxn ang="0">
                  <a:pos x="connsiteX1" y="connsiteY1"/>
                </a:cxn>
                <a:cxn ang="0">
                  <a:pos x="connsiteX2" y="connsiteY2"/>
                </a:cxn>
                <a:cxn ang="0">
                  <a:pos x="connsiteX3" y="connsiteY3"/>
                </a:cxn>
              </a:cxnLst>
              <a:rect l="l" t="t" r="r" b="b"/>
              <a:pathLst>
                <a:path w="46" h="9360">
                  <a:moveTo>
                    <a:pt x="0" y="9313"/>
                  </a:moveTo>
                  <a:lnTo>
                    <a:pt x="15" y="0"/>
                  </a:lnTo>
                  <a:lnTo>
                    <a:pt x="46" y="9360"/>
                  </a:lnTo>
                  <a:lnTo>
                    <a:pt x="0" y="9313"/>
                  </a:lnTo>
                  <a:close/>
                </a:path>
              </a:pathLst>
            </a:cu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6" name="图片 15" descr="388e1d964017ee97bf6fb527220e6a16"/>
          <p:cNvPicPr>
            <a:picLocks noChangeAspect="1"/>
          </p:cNvPicPr>
          <p:nvPr/>
        </p:nvPicPr>
        <p:blipFill>
          <a:blip r:embed="rId6"/>
          <a:stretch>
            <a:fillRect/>
          </a:stretch>
        </p:blipFill>
        <p:spPr>
          <a:xfrm>
            <a:off x="814705" y="2092325"/>
            <a:ext cx="3341370" cy="3835400"/>
          </a:xfrm>
          <a:prstGeom prst="rect">
            <a:avLst/>
          </a:prstGeom>
        </p:spPr>
      </p:pic>
      <p:sp>
        <p:nvSpPr>
          <p:cNvPr id="17" name="文本框 16"/>
          <p:cNvSpPr txBox="1"/>
          <p:nvPr/>
        </p:nvSpPr>
        <p:spPr>
          <a:xfrm>
            <a:off x="1877060" y="6020435"/>
            <a:ext cx="876300" cy="337185"/>
          </a:xfrm>
          <a:prstGeom prst="rect">
            <a:avLst/>
          </a:prstGeom>
          <a:noFill/>
        </p:spPr>
        <p:txBody>
          <a:bodyPr wrap="square" rtlCol="0">
            <a:spAutoFit/>
          </a:bodyPr>
          <a:lstStyle/>
          <a:p>
            <a:r>
              <a:rPr lang="zh-CN" altLang="en-US" sz="1600">
                <a:latin typeface="黑体" panose="02010609060101010101" pitchFamily="49" charset="-122"/>
                <a:ea typeface="黑体" panose="02010609060101010101" pitchFamily="49" charset="-122"/>
              </a:rPr>
              <a:t>毛泽东</a:t>
            </a:r>
          </a:p>
        </p:txBody>
      </p:sp>
    </p:spTree>
    <p:custDataLst>
      <p:tags r:id="rId1"/>
    </p:custData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blipFill rotWithShape="1">
          <a:blip r:embed="rId15"/>
          <a:stretch>
            <a:fillRect/>
          </a:stretch>
        </a:blipFill>
        <a:effectLst/>
      </p:bgPr>
    </p:bg>
    <p:spTree>
      <p:nvGrpSpPr>
        <p:cNvPr id="1" name=""/>
        <p:cNvGrpSpPr/>
        <p:nvPr/>
      </p:nvGrpSpPr>
      <p:grpSpPr>
        <a:xfrm>
          <a:off x="0" y="0"/>
          <a:ext cx="0" cy="0"/>
          <a:chOff x="0" y="0"/>
          <a:chExt cx="0" cy="0"/>
        </a:xfrm>
      </p:grpSpPr>
      <p:sp>
        <p:nvSpPr>
          <p:cNvPr id="37" name="矩形 36"/>
          <p:cNvSpPr/>
          <p:nvPr>
            <p:custDataLst>
              <p:tags r:id="rId3"/>
            </p:custDataLst>
          </p:nvPr>
        </p:nvSpPr>
        <p:spPr>
          <a:xfrm>
            <a:off x="1061048" y="909320"/>
            <a:ext cx="10336969" cy="5504699"/>
          </a:xfrm>
          <a:prstGeom prst="rect">
            <a:avLst/>
          </a:prstGeom>
          <a:solidFill>
            <a:schemeClr val="dk2">
              <a:alpha val="10000"/>
            </a:schemeClr>
          </a:solidFill>
          <a:ln w="41275"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charset="-122"/>
              <a:ea typeface="微软雅黑" panose="020B0503020204020204" charset="-122"/>
            </a:endParaRPr>
          </a:p>
        </p:txBody>
      </p:sp>
      <p:sp>
        <p:nvSpPr>
          <p:cNvPr id="38" name="矩形 37"/>
          <p:cNvSpPr/>
          <p:nvPr>
            <p:custDataLst>
              <p:tags r:id="rId4"/>
            </p:custDataLst>
          </p:nvPr>
        </p:nvSpPr>
        <p:spPr>
          <a:xfrm>
            <a:off x="793983" y="676650"/>
            <a:ext cx="10336969" cy="5504699"/>
          </a:xfrm>
          <a:prstGeom prst="rect">
            <a:avLst/>
          </a:prstGeom>
          <a:noFill/>
          <a:ln w="285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charset="-122"/>
              <a:ea typeface="微软雅黑" panose="020B0503020204020204" charset="-122"/>
            </a:endParaRPr>
          </a:p>
        </p:txBody>
      </p:sp>
      <p:sp>
        <p:nvSpPr>
          <p:cNvPr id="40" name="任意多边形: 形状 39"/>
          <p:cNvSpPr>
            <a:spLocks noChangeAspect="1"/>
          </p:cNvSpPr>
          <p:nvPr>
            <p:custDataLst>
              <p:tags r:id="rId5"/>
            </p:custDataLst>
          </p:nvPr>
        </p:nvSpPr>
        <p:spPr>
          <a:xfrm>
            <a:off x="527939" y="368098"/>
            <a:ext cx="403225" cy="81851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endParaRPr>
          </a:p>
        </p:txBody>
      </p:sp>
      <p:sp>
        <p:nvSpPr>
          <p:cNvPr id="41" name="任意多边形: 形状 40"/>
          <p:cNvSpPr>
            <a:spLocks noChangeAspect="1"/>
          </p:cNvSpPr>
          <p:nvPr>
            <p:custDataLst>
              <p:tags r:id="rId6"/>
            </p:custDataLst>
          </p:nvPr>
        </p:nvSpPr>
        <p:spPr>
          <a:xfrm>
            <a:off x="1062609" y="368098"/>
            <a:ext cx="403225" cy="81851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endParaRPr>
          </a:p>
        </p:txBody>
      </p:sp>
      <p:sp>
        <p:nvSpPr>
          <p:cNvPr id="46" name="任意多边形: 形状 45"/>
          <p:cNvSpPr>
            <a:spLocks noChangeAspect="1"/>
          </p:cNvSpPr>
          <p:nvPr>
            <p:custDataLst>
              <p:tags r:id="rId7"/>
            </p:custDataLst>
          </p:nvPr>
        </p:nvSpPr>
        <p:spPr>
          <a:xfrm rot="10800000">
            <a:off x="11218862" y="5640704"/>
            <a:ext cx="403225" cy="81851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endParaRPr>
          </a:p>
        </p:txBody>
      </p:sp>
      <p:sp>
        <p:nvSpPr>
          <p:cNvPr id="47" name="任意多边形: 形状 46"/>
          <p:cNvSpPr>
            <a:spLocks noChangeAspect="1"/>
          </p:cNvSpPr>
          <p:nvPr>
            <p:custDataLst>
              <p:tags r:id="rId8"/>
            </p:custDataLst>
          </p:nvPr>
        </p:nvSpPr>
        <p:spPr>
          <a:xfrm rot="10800000">
            <a:off x="10632122" y="5640704"/>
            <a:ext cx="403225" cy="81851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endParaRPr>
          </a:p>
        </p:txBody>
      </p:sp>
      <p:sp>
        <p:nvSpPr>
          <p:cNvPr id="2" name="矩形 1"/>
          <p:cNvSpPr/>
          <p:nvPr>
            <p:custDataLst>
              <p:tags r:id="rId9"/>
            </p:custDataLst>
          </p:nvPr>
        </p:nvSpPr>
        <p:spPr>
          <a:xfrm>
            <a:off x="11250930" y="238760"/>
            <a:ext cx="670560" cy="670560"/>
          </a:xfrm>
          <a:prstGeom prst="rect">
            <a:avLst/>
          </a:prstGeom>
          <a:solidFill>
            <a:schemeClr val="accent4">
              <a:lumMod val="75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4" name="矩形 3"/>
          <p:cNvSpPr/>
          <p:nvPr>
            <p:custDataLst>
              <p:tags r:id="rId10"/>
            </p:custDataLst>
          </p:nvPr>
        </p:nvSpPr>
        <p:spPr>
          <a:xfrm>
            <a:off x="10848975" y="612775"/>
            <a:ext cx="510540" cy="510540"/>
          </a:xfrm>
          <a:prstGeom prst="rect">
            <a:avLst/>
          </a:prstGeom>
          <a:solidFill>
            <a:schemeClr val="accent4">
              <a:lumMod val="7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7" name="矩形 6"/>
          <p:cNvSpPr/>
          <p:nvPr>
            <p:custDataLst>
              <p:tags r:id="rId11"/>
            </p:custDataLst>
          </p:nvPr>
        </p:nvSpPr>
        <p:spPr>
          <a:xfrm>
            <a:off x="11250930" y="775335"/>
            <a:ext cx="493395" cy="493395"/>
          </a:xfrm>
          <a:prstGeom prst="rect">
            <a:avLst/>
          </a:prstGeom>
          <a:solidFill>
            <a:schemeClr val="accent4">
              <a:lumMod val="7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8" name="矩形 7"/>
          <p:cNvSpPr/>
          <p:nvPr>
            <p:custDataLst>
              <p:tags r:id="rId12"/>
            </p:custDataLst>
          </p:nvPr>
        </p:nvSpPr>
        <p:spPr>
          <a:xfrm>
            <a:off x="10616565" y="398780"/>
            <a:ext cx="510540" cy="510540"/>
          </a:xfrm>
          <a:prstGeom prst="rect">
            <a:avLst/>
          </a:prstGeom>
          <a:solidFill>
            <a:schemeClr val="accent4">
              <a:lumMod val="7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9" name="文本框 8"/>
          <p:cNvSpPr txBox="1"/>
          <p:nvPr/>
        </p:nvSpPr>
        <p:spPr>
          <a:xfrm>
            <a:off x="1465580" y="1782445"/>
            <a:ext cx="7272020" cy="553085"/>
          </a:xfrm>
          <a:prstGeom prst="rect">
            <a:avLst/>
          </a:prstGeom>
          <a:noFill/>
        </p:spPr>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508000" algn="l">
              <a:lnSpc>
                <a:spcPct val="150000"/>
              </a:lnSpc>
              <a:buClrTx/>
              <a:buSzTx/>
              <a:buFontTx/>
              <a:extLst>
                <a:ext uri="{35155182-B16C-46BC-9424-99874614C6A1}">
                  <wpsdc:indentchars xmlns:wpsdc="http://www.wps.cn/officeDocument/2017/drawingmlCustomData" xmlns="" val="200" checksum="282533468"/>
                </a:ext>
              </a:extLst>
            </a:pPr>
            <a:r>
              <a:rPr lang="en-US" altLang="zh-CN" sz="2000" dirty="0">
                <a:latin typeface="黑体" panose="02010609060101010101" pitchFamily="49" charset="-122"/>
                <a:ea typeface="黑体" panose="02010609060101010101" pitchFamily="49" charset="-122"/>
                <a:cs typeface="黑体" panose="02010609060101010101" pitchFamily="49" charset="-122"/>
                <a:sym typeface="+mn-ea"/>
              </a:rPr>
              <a:t>“马克思主义的活的灵魂：对具体情况作具体分析。”</a:t>
            </a:r>
          </a:p>
        </p:txBody>
      </p:sp>
      <p:sp>
        <p:nvSpPr>
          <p:cNvPr id="11" name="文本框 10"/>
          <p:cNvSpPr txBox="1"/>
          <p:nvPr/>
        </p:nvSpPr>
        <p:spPr>
          <a:xfrm>
            <a:off x="4311650" y="4479925"/>
            <a:ext cx="6815455" cy="1014730"/>
          </a:xfrm>
          <a:prstGeom prst="rect">
            <a:avLst/>
          </a:prstGeom>
          <a:noFill/>
        </p:spPr>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508000" algn="l">
              <a:lnSpc>
                <a:spcPct val="150000"/>
              </a:lnSpc>
              <a:buClrTx/>
              <a:buSzTx/>
              <a:buFontTx/>
              <a:extLst>
                <a:ext uri="{35155182-B16C-46BC-9424-99874614C6A1}">
                  <wpsdc:indentchars xmlns:wpsdc="http://www.wps.cn/officeDocument/2017/drawingmlCustomData" xmlns="" val="200" checksum="282533468"/>
                </a:ext>
              </a:extLst>
            </a:pPr>
            <a:r>
              <a:rPr sz="2000" dirty="0">
                <a:latin typeface="黑体" panose="02010609060101010101" pitchFamily="49" charset="-122"/>
                <a:ea typeface="黑体" panose="02010609060101010101" pitchFamily="49" charset="-122"/>
                <a:cs typeface="黑体" panose="02010609060101010101" pitchFamily="49" charset="-122"/>
                <a:sym typeface="+mn-ea"/>
              </a:rPr>
              <a:t>“马克思主义的最本质的东西，马克思主义的活的灵魂，就在于具体地分析具体的情况。</a:t>
            </a:r>
            <a:r>
              <a:rPr lang="en-US" altLang="zh-CN" sz="2000" dirty="0">
                <a:latin typeface="黑体" panose="02010609060101010101" pitchFamily="49" charset="-122"/>
                <a:ea typeface="黑体" panose="02010609060101010101" pitchFamily="49" charset="-122"/>
                <a:cs typeface="黑体" panose="02010609060101010101" pitchFamily="49" charset="-122"/>
                <a:sym typeface="+mn-ea"/>
              </a:rPr>
              <a:t>”</a:t>
            </a:r>
          </a:p>
        </p:txBody>
      </p:sp>
      <p:pic>
        <p:nvPicPr>
          <p:cNvPr id="5" name="图片 4" descr="694914e98f22212c228ec482aeed43fe"/>
          <p:cNvPicPr>
            <a:picLocks noChangeAspect="1"/>
          </p:cNvPicPr>
          <p:nvPr/>
        </p:nvPicPr>
        <p:blipFill>
          <a:blip r:embed="rId16"/>
          <a:stretch>
            <a:fillRect/>
          </a:stretch>
        </p:blipFill>
        <p:spPr>
          <a:xfrm>
            <a:off x="8524875" y="909320"/>
            <a:ext cx="2649855" cy="2596515"/>
          </a:xfrm>
          <a:prstGeom prst="rect">
            <a:avLst/>
          </a:prstGeom>
        </p:spPr>
      </p:pic>
      <p:pic>
        <p:nvPicPr>
          <p:cNvPr id="6" name="图片 5" descr="02ae376a4d35b35083fa38398a8c68fb"/>
          <p:cNvPicPr>
            <a:picLocks noChangeAspect="1"/>
          </p:cNvPicPr>
          <p:nvPr/>
        </p:nvPicPr>
        <p:blipFill>
          <a:blip r:embed="rId17"/>
          <a:stretch>
            <a:fillRect/>
          </a:stretch>
        </p:blipFill>
        <p:spPr>
          <a:xfrm>
            <a:off x="1062355" y="4104640"/>
            <a:ext cx="2900045" cy="2076450"/>
          </a:xfrm>
          <a:prstGeom prst="rect">
            <a:avLst/>
          </a:prstGeom>
        </p:spPr>
      </p:pic>
    </p:spTree>
    <p:custDataLst>
      <p:tags r:id="rId2"/>
    </p:custData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6"/>
          <a:stretch>
            <a:fillRect/>
          </a:stretch>
        </a:blipFill>
        <a:effectLst/>
      </p:bgPr>
    </p:bg>
    <p:spTree>
      <p:nvGrpSpPr>
        <p:cNvPr id="1" name=""/>
        <p:cNvGrpSpPr/>
        <p:nvPr/>
      </p:nvGrpSpPr>
      <p:grpSpPr>
        <a:xfrm>
          <a:off x="0" y="0"/>
          <a:ext cx="0" cy="0"/>
          <a:chOff x="0" y="0"/>
          <a:chExt cx="0" cy="0"/>
        </a:xfrm>
      </p:grpSpPr>
      <p:grpSp>
        <p:nvGrpSpPr>
          <p:cNvPr id="12" name="组合 11"/>
          <p:cNvGrpSpPr/>
          <p:nvPr/>
        </p:nvGrpSpPr>
        <p:grpSpPr>
          <a:xfrm>
            <a:off x="-8255" y="6696075"/>
            <a:ext cx="3671570" cy="163195"/>
            <a:chOff x="0" y="10529"/>
            <a:chExt cx="7148" cy="257"/>
          </a:xfrm>
          <a:solidFill>
            <a:srgbClr val="D4B066"/>
          </a:solidFill>
        </p:grpSpPr>
        <p:sp>
          <p:nvSpPr>
            <p:cNvPr id="11" name="矩形 10"/>
            <p:cNvSpPr/>
            <p:nvPr/>
          </p:nvSpPr>
          <p:spPr>
            <a:xfrm>
              <a:off x="0" y="10630"/>
              <a:ext cx="7149" cy="156"/>
            </a:xfrm>
            <a:prstGeom prst="rect">
              <a:avLst/>
            </a:prstGeom>
            <a:solidFill>
              <a:srgbClr val="45676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1059" y="10529"/>
              <a:ext cx="5445" cy="10"/>
            </a:xfrm>
            <a:prstGeom prst="line">
              <a:avLst/>
            </a:prstGeom>
            <a:grpFill/>
            <a:ln>
              <a:solidFill>
                <a:srgbClr val="456864"/>
              </a:solidFill>
              <a:prstDash val="dash"/>
            </a:ln>
          </p:spPr>
          <p:style>
            <a:lnRef idx="1">
              <a:schemeClr val="accent1"/>
            </a:lnRef>
            <a:fillRef idx="0">
              <a:schemeClr val="accent1"/>
            </a:fillRef>
            <a:effectRef idx="0">
              <a:schemeClr val="accent1"/>
            </a:effectRef>
            <a:fontRef idx="minor">
              <a:schemeClr val="tx1"/>
            </a:fontRef>
          </p:style>
        </p:cxnSp>
      </p:grpSp>
      <p:sp>
        <p:nvSpPr>
          <p:cNvPr id="36" name="直角三角形 35"/>
          <p:cNvSpPr/>
          <p:nvPr/>
        </p:nvSpPr>
        <p:spPr>
          <a:xfrm flipH="1">
            <a:off x="9210040" y="3432175"/>
            <a:ext cx="2981960" cy="3425825"/>
          </a:xfrm>
          <a:prstGeom prst="rtTriangle">
            <a:avLst/>
          </a:pr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1233170" y="3004820"/>
            <a:ext cx="5538470" cy="2306955"/>
          </a:xfrm>
          <a:prstGeom prst="rect">
            <a:avLst/>
          </a:prstGeom>
          <a:noFill/>
        </p:spPr>
        <p:txBody>
          <a:bodyPr wrap="square" rtlCol="0">
            <a:spAutoFit/>
          </a:bodyPr>
          <a:lstStyle/>
          <a:p>
            <a:pPr indent="504190" algn="l" fontAlgn="auto">
              <a:lnSpc>
                <a:spcPct val="150000"/>
              </a:lnSpc>
            </a:pPr>
            <a:r>
              <a:rPr 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charset="-122"/>
              </a:rPr>
              <a:t>泰勒斯第一次提出了“世界的本原是什么”这一哲学命题。他还给出了自己的答案：水是世界的本原。</a:t>
            </a:r>
          </a:p>
          <a:p>
            <a:pPr indent="504190" algn="l" fontAlgn="auto">
              <a:lnSpc>
                <a:spcPct val="150000"/>
              </a:lnSpc>
            </a:pPr>
            <a:endParaRPr lang="zh-CN" altLang="en-US" sz="2400" dirty="0">
              <a:solidFill>
                <a:schemeClr val="tx1"/>
              </a:solidFill>
              <a:uFillTx/>
              <a:latin typeface="黑体" panose="02010609060101010101" pitchFamily="49" charset="-122"/>
              <a:ea typeface="黑体" panose="02010609060101010101" pitchFamily="49" charset="-122"/>
              <a:cs typeface="黑体" panose="02010609060101010101" pitchFamily="49" charset="-122"/>
              <a:sym typeface="微软雅黑" panose="020B0503020204020204" charset="-122"/>
            </a:endParaRPr>
          </a:p>
        </p:txBody>
      </p:sp>
      <p:sp>
        <p:nvSpPr>
          <p:cNvPr id="29" name="文本框 28"/>
          <p:cNvSpPr txBox="1"/>
          <p:nvPr/>
        </p:nvSpPr>
        <p:spPr>
          <a:xfrm>
            <a:off x="1233170" y="1872615"/>
            <a:ext cx="2621280" cy="460375"/>
          </a:xfrm>
          <a:prstGeom prst="rect">
            <a:avLst/>
          </a:prstGeom>
          <a:noFill/>
        </p:spPr>
        <p:txBody>
          <a:bodyPr wrap="none" rtlCol="0">
            <a:spAutoFit/>
          </a:bodyPr>
          <a:lstStyle/>
          <a:p>
            <a:pPr algn="l"/>
            <a:r>
              <a:rPr lang="zh-CN" altLang="en-US" sz="2400">
                <a:solidFill>
                  <a:schemeClr val="tx1"/>
                </a:solidFill>
                <a:latin typeface="黑体" panose="02010609060101010101" pitchFamily="49" charset="-122"/>
                <a:ea typeface="黑体" panose="02010609060101010101" pitchFamily="49" charset="-122"/>
              </a:rPr>
              <a:t>古代朴素唯物主义</a:t>
            </a:r>
          </a:p>
        </p:txBody>
      </p:sp>
      <p:cxnSp>
        <p:nvCxnSpPr>
          <p:cNvPr id="35" name="直接连接符 34"/>
          <p:cNvCxnSpPr/>
          <p:nvPr/>
        </p:nvCxnSpPr>
        <p:spPr>
          <a:xfrm flipV="1">
            <a:off x="1361440" y="2421890"/>
            <a:ext cx="3880485" cy="22860"/>
          </a:xfrm>
          <a:prstGeom prst="line">
            <a:avLst/>
          </a:prstGeom>
          <a:ln w="15875">
            <a:solidFill>
              <a:srgbClr val="F7DFBB"/>
            </a:solidFill>
            <a:prstDash val="dash"/>
          </a:ln>
          <a:effectLst/>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8195310" y="1774825"/>
            <a:ext cx="1826895" cy="317500"/>
          </a:xfrm>
          <a:prstGeom prst="rect">
            <a:avLst/>
          </a:prstGeom>
          <a:solidFill>
            <a:srgbClr val="F7DFB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latin typeface="思源黑体 Bold" panose="020B0800000000000000" pitchFamily="34" charset="-122"/>
              <a:ea typeface="思源黑体 Bold" panose="020B0800000000000000" pitchFamily="34" charset="-122"/>
            </a:endParaRPr>
          </a:p>
        </p:txBody>
      </p:sp>
      <p:pic>
        <p:nvPicPr>
          <p:cNvPr id="22" name="图片 21" descr="E:\备课资源库\12形势与政策课件模板\参考\新建文件夹\3.jpg3"/>
          <p:cNvPicPr>
            <a:picLocks noChangeAspect="1"/>
          </p:cNvPicPr>
          <p:nvPr>
            <p:custDataLst>
              <p:tags r:id="rId3"/>
            </p:custDataLst>
          </p:nvPr>
        </p:nvPicPr>
        <p:blipFill>
          <a:blip r:embed="rId7"/>
          <a:srcRect/>
          <a:stretch>
            <a:fillRect/>
          </a:stretch>
        </p:blipFill>
        <p:spPr>
          <a:xfrm>
            <a:off x="8204835" y="1911350"/>
            <a:ext cx="3539490" cy="4493895"/>
          </a:xfrm>
          <a:prstGeom prst="rect">
            <a:avLst/>
          </a:prstGeom>
          <a:solidFill>
            <a:schemeClr val="bg1"/>
          </a:solidFill>
          <a:ln>
            <a:solidFill>
              <a:schemeClr val="bg1"/>
            </a:solidFill>
          </a:ln>
          <a:effectLst/>
        </p:spPr>
      </p:pic>
      <p:pic>
        <p:nvPicPr>
          <p:cNvPr id="18436" name="图片 3"/>
          <p:cNvPicPr>
            <a:picLocks noChangeAspect="1"/>
          </p:cNvPicPr>
          <p:nvPr/>
        </p:nvPicPr>
        <p:blipFill>
          <a:blip r:embed="rId8"/>
          <a:stretch>
            <a:fillRect/>
          </a:stretch>
        </p:blipFill>
        <p:spPr>
          <a:xfrm>
            <a:off x="8532813" y="2235518"/>
            <a:ext cx="3098800" cy="3403600"/>
          </a:xfrm>
          <a:prstGeom prst="rect">
            <a:avLst/>
          </a:prstGeom>
          <a:noFill/>
          <a:ln w="9525">
            <a:noFill/>
          </a:ln>
        </p:spPr>
      </p:pic>
      <p:sp>
        <p:nvSpPr>
          <p:cNvPr id="2" name="文本框 1"/>
          <p:cNvSpPr txBox="1"/>
          <p:nvPr/>
        </p:nvSpPr>
        <p:spPr>
          <a:xfrm>
            <a:off x="8970645" y="5758815"/>
            <a:ext cx="1939925" cy="368300"/>
          </a:xfrm>
          <a:prstGeom prst="rect">
            <a:avLst/>
          </a:prstGeom>
          <a:noFill/>
        </p:spPr>
        <p:txBody>
          <a:bodyPr wrap="square" rtlCol="0">
            <a:spAutoFit/>
          </a:bodyPr>
          <a:lstStyle/>
          <a:p>
            <a:pPr algn="ctr"/>
            <a:r>
              <a:rPr lang="zh-CN" altLang="en-US"/>
              <a:t>泰勒斯</a:t>
            </a:r>
          </a:p>
        </p:txBody>
      </p:sp>
      <p:grpSp>
        <p:nvGrpSpPr>
          <p:cNvPr id="3" name="组合 2"/>
          <p:cNvGrpSpPr/>
          <p:nvPr/>
        </p:nvGrpSpPr>
        <p:grpSpPr>
          <a:xfrm>
            <a:off x="441325" y="317500"/>
            <a:ext cx="6135370" cy="550545"/>
            <a:chOff x="695" y="500"/>
            <a:chExt cx="9662" cy="867"/>
          </a:xfrm>
        </p:grpSpPr>
        <p:sp>
          <p:nvSpPr>
            <p:cNvPr id="4" name="流程图: 过程 3"/>
            <p:cNvSpPr/>
            <p:nvPr/>
          </p:nvSpPr>
          <p:spPr>
            <a:xfrm>
              <a:off x="695" y="500"/>
              <a:ext cx="541" cy="776"/>
            </a:xfrm>
            <a:prstGeom prst="flowChartProcess">
              <a:avLst/>
            </a:prstGeom>
            <a:noFill/>
            <a:ln w="12700" cmpd="sng">
              <a:solidFill>
                <a:srgbClr val="45676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864" y="648"/>
              <a:ext cx="497" cy="497"/>
            </a:xfrm>
            <a:prstGeom prst="rect">
              <a:avLst/>
            </a:prstGeom>
            <a:solidFill>
              <a:srgbClr val="F7DFBB"/>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571" y="545"/>
              <a:ext cx="8786" cy="822"/>
            </a:xfrm>
            <a:prstGeom prst="rect">
              <a:avLst/>
            </a:prstGeom>
            <a:noFill/>
          </p:spPr>
          <p:txBody>
            <a:bodyPr wrap="square" rtlCol="0">
              <a:spAutoFit/>
            </a:bodyPr>
            <a:lstStyle/>
            <a:p>
              <a:r>
                <a:rPr lang="zh-CN" altLang="en-US" sz="2800" b="1">
                  <a:solidFill>
                    <a:srgbClr val="6E5737"/>
                  </a:solidFill>
                  <a:latin typeface="黑体" panose="02010609060101010101" pitchFamily="49" charset="-122"/>
                  <a:ea typeface="黑体" panose="02010609060101010101" pitchFamily="49" charset="-122"/>
                </a:rPr>
                <a:t>哲学的物质范畴</a:t>
              </a:r>
              <a:endParaRPr lang="en-US" altLang="zh-CN" sz="2800" b="1">
                <a:solidFill>
                  <a:srgbClr val="6E5737"/>
                </a:solidFill>
                <a:latin typeface="黑体" panose="02010609060101010101" pitchFamily="49" charset="-122"/>
                <a:ea typeface="黑体" panose="02010609060101010101" pitchFamily="49" charset="-122"/>
              </a:endParaRPr>
            </a:p>
          </p:txBody>
        </p:sp>
        <p:sp>
          <p:nvSpPr>
            <p:cNvPr id="7" name="任意多边形 6"/>
            <p:cNvSpPr/>
            <p:nvPr/>
          </p:nvSpPr>
          <p:spPr>
            <a:xfrm rot="5400000">
              <a:off x="5355" y="-3336"/>
              <a:ext cx="46" cy="9360"/>
            </a:xfrm>
            <a:custGeom>
              <a:avLst/>
              <a:gdLst>
                <a:gd name="connsiteX0" fmla="*/ 0 w 46"/>
                <a:gd name="connsiteY0" fmla="*/ 9313 h 9360"/>
                <a:gd name="connsiteX1" fmla="*/ 15 w 46"/>
                <a:gd name="connsiteY1" fmla="*/ 0 h 9360"/>
                <a:gd name="connsiteX2" fmla="*/ 46 w 46"/>
                <a:gd name="connsiteY2" fmla="*/ 9360 h 9360"/>
                <a:gd name="connsiteX3" fmla="*/ 0 w 46"/>
                <a:gd name="connsiteY3" fmla="*/ 9313 h 9360"/>
              </a:gdLst>
              <a:ahLst/>
              <a:cxnLst>
                <a:cxn ang="0">
                  <a:pos x="connsiteX0" y="connsiteY0"/>
                </a:cxn>
                <a:cxn ang="0">
                  <a:pos x="connsiteX1" y="connsiteY1"/>
                </a:cxn>
                <a:cxn ang="0">
                  <a:pos x="connsiteX2" y="connsiteY2"/>
                </a:cxn>
                <a:cxn ang="0">
                  <a:pos x="connsiteX3" y="connsiteY3"/>
                </a:cxn>
              </a:cxnLst>
              <a:rect l="l" t="t" r="r" b="b"/>
              <a:pathLst>
                <a:path w="46" h="9360">
                  <a:moveTo>
                    <a:pt x="0" y="9313"/>
                  </a:moveTo>
                  <a:lnTo>
                    <a:pt x="15" y="0"/>
                  </a:lnTo>
                  <a:lnTo>
                    <a:pt x="46" y="9360"/>
                  </a:lnTo>
                  <a:lnTo>
                    <a:pt x="0" y="9313"/>
                  </a:lnTo>
                  <a:close/>
                </a:path>
              </a:pathLst>
            </a:cu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2"/>
    </p:custDataLst>
  </p:cSld>
  <p:clrMapOvr>
    <a:overrideClrMapping bg1="lt1" tx1="dk1" bg2="lt2" tx2="dk2" accent1="accent1" accent2="accent2" accent3="accent3" accent4="accent4" accent5="accent5" accent6="accent6" hlink="hlink" folHlink="folHlink"/>
  </p:clrMapOvr>
</p:sld>
</file>

<file path=ppt/slides/slide120.xml><?xml version="1.0" encoding="utf-8"?>
<p:sld xmlns:a="http://schemas.openxmlformats.org/drawingml/2006/main" xmlns:r="http://schemas.openxmlformats.org/officeDocument/2006/relationships" xmlns:p="http://schemas.openxmlformats.org/presentationml/2006/main">
  <p:cSld>
    <p:bg>
      <p:bgPr>
        <a:blipFill rotWithShape="1">
          <a:blip r:embed="rId6"/>
          <a:stretch>
            <a:fillRect/>
          </a:stretch>
        </a:blipFill>
        <a:effectLst/>
      </p:bgPr>
    </p:bg>
    <p:spTree>
      <p:nvGrpSpPr>
        <p:cNvPr id="1" name=""/>
        <p:cNvGrpSpPr/>
        <p:nvPr/>
      </p:nvGrpSpPr>
      <p:grpSpPr>
        <a:xfrm>
          <a:off x="0" y="0"/>
          <a:ext cx="0" cy="0"/>
          <a:chOff x="0" y="0"/>
          <a:chExt cx="0" cy="0"/>
        </a:xfrm>
      </p:grpSpPr>
      <p:sp>
        <p:nvSpPr>
          <p:cNvPr id="11" name="Title 6"/>
          <p:cNvSpPr txBox="1"/>
          <p:nvPr>
            <p:custDataLst>
              <p:tags r:id="rId3"/>
            </p:custDataLst>
          </p:nvPr>
        </p:nvSpPr>
        <p:spPr>
          <a:xfrm>
            <a:off x="1240790" y="2911475"/>
            <a:ext cx="9274175" cy="2306955"/>
          </a:xfrm>
          <a:prstGeom prst="rect">
            <a:avLst/>
          </a:prstGeom>
          <a:noFill/>
        </p:spPr>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609600" algn="l">
              <a:lnSpc>
                <a:spcPct val="150000"/>
              </a:lnSpc>
              <a:buClrTx/>
              <a:buSzTx/>
              <a:buFontTx/>
              <a:extLst>
                <a:ext uri="{35155182-B16C-46BC-9424-99874614C6A1}">
                  <wpsdc:indentchars xmlns:wpsdc="http://www.wps.cn/officeDocument/2017/drawingmlCustomData" xmlns="" val="200" checksum="4158780845"/>
                </a:ext>
              </a:extLst>
            </a:pP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运用唯物辩证法的矛盾分析方法研究问题和解决问题，就要求我们不断强化问题意识，坚持具体问题具体分析，善于认识和化解矛盾，尤其是要把优先解决主要矛盾作为打开局面的突破口，以此带动其他矛盾的解决。</a:t>
            </a:r>
          </a:p>
        </p:txBody>
      </p:sp>
      <p:grpSp>
        <p:nvGrpSpPr>
          <p:cNvPr id="2" name="组合 1"/>
          <p:cNvGrpSpPr/>
          <p:nvPr/>
        </p:nvGrpSpPr>
        <p:grpSpPr>
          <a:xfrm>
            <a:off x="508000" y="307975"/>
            <a:ext cx="9274810" cy="548640"/>
            <a:chOff x="800" y="485"/>
            <a:chExt cx="14606" cy="864"/>
          </a:xfrm>
        </p:grpSpPr>
        <p:sp>
          <p:nvSpPr>
            <p:cNvPr id="3" name="文本框 2"/>
            <p:cNvSpPr txBox="1"/>
            <p:nvPr/>
          </p:nvSpPr>
          <p:spPr>
            <a:xfrm>
              <a:off x="1646" y="485"/>
              <a:ext cx="13760"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三、</a:t>
              </a:r>
              <a:r>
                <a:rPr lang="zh-CN" altLang="en-US" sz="2800" b="1">
                  <a:solidFill>
                    <a:srgbClr val="755D3B"/>
                  </a:solidFill>
                  <a:effectLst/>
                  <a:latin typeface="黑体" panose="02010609060101010101" pitchFamily="49" charset="-122"/>
                  <a:ea typeface="黑体" panose="02010609060101010101" pitchFamily="49" charset="-122"/>
                </a:rPr>
                <a:t>唯物辩证法是认识世界和改造世界的根本方法</a:t>
              </a:r>
            </a:p>
          </p:txBody>
        </p:sp>
        <p:sp>
          <p:nvSpPr>
            <p:cNvPr id="24" name="任意多边形 2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808" y="672"/>
              <a:ext cx="659" cy="507"/>
              <a:chOff x="1140" y="743"/>
              <a:chExt cx="567" cy="436"/>
            </a:xfrm>
            <a:effectLst/>
          </p:grpSpPr>
          <p:sp>
            <p:nvSpPr>
              <p:cNvPr id="26" name="矩形 25"/>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27" name="矩形 26"/>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8" name="组合 27"/>
          <p:cNvGrpSpPr/>
          <p:nvPr/>
        </p:nvGrpSpPr>
        <p:grpSpPr>
          <a:xfrm>
            <a:off x="1058545" y="1019810"/>
            <a:ext cx="6345555" cy="491490"/>
            <a:chOff x="1493" y="1541"/>
            <a:chExt cx="9993" cy="774"/>
          </a:xfrm>
        </p:grpSpPr>
        <p:sp>
          <p:nvSpPr>
            <p:cNvPr id="29" name="文本框 28"/>
            <p:cNvSpPr txBox="1"/>
            <p:nvPr/>
          </p:nvSpPr>
          <p:spPr>
            <a:xfrm>
              <a:off x="1780" y="1541"/>
              <a:ext cx="9706"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1.</a:t>
              </a:r>
              <a:r>
                <a:rPr lang="zh-CN" altLang="en-US" sz="2600">
                  <a:solidFill>
                    <a:schemeClr val="tx1"/>
                  </a:solidFill>
                  <a:effectLst/>
                  <a:latin typeface="黑体" panose="02010609060101010101" pitchFamily="49" charset="-122"/>
                  <a:ea typeface="黑体" panose="02010609060101010101" pitchFamily="49" charset="-122"/>
                  <a:sym typeface="+mn-ea"/>
                </a:rPr>
                <a:t>唯物辩证法的本质特征和认识功能</a:t>
              </a:r>
            </a:p>
          </p:txBody>
        </p:sp>
        <p:sp>
          <p:nvSpPr>
            <p:cNvPr id="30" name="矩形 29"/>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
        <p:nvSpPr>
          <p:cNvPr id="31" name="文本框 30"/>
          <p:cNvSpPr txBox="1"/>
          <p:nvPr/>
        </p:nvSpPr>
        <p:spPr>
          <a:xfrm>
            <a:off x="1189990" y="1692275"/>
            <a:ext cx="5059680" cy="460375"/>
          </a:xfrm>
          <a:prstGeom prst="rect">
            <a:avLst/>
          </a:prstGeom>
          <a:noFill/>
        </p:spPr>
        <p:txBody>
          <a:bodyPr wrap="none" rtlCol="0">
            <a:spAutoFit/>
          </a:bodyPr>
          <a:lstStyle/>
          <a:p>
            <a:r>
              <a:rPr lang="zh-CN" altLang="en-US" sz="2400">
                <a:latin typeface="黑体" panose="02010609060101010101" pitchFamily="49" charset="-122"/>
                <a:ea typeface="黑体" panose="02010609060101010101" pitchFamily="49" charset="-122"/>
              </a:rPr>
              <a:t>（三）唯物辩证法是科学的认识方法</a:t>
            </a: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121.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2" name="内容占位符 1"/>
          <p:cNvSpPr txBox="1">
            <a:spLocks noGrp="1"/>
          </p:cNvSpPr>
          <p:nvPr>
            <p:ph sz="quarter" idx="13"/>
          </p:nvPr>
        </p:nvSpPr>
        <p:spPr>
          <a:xfrm>
            <a:off x="508000" y="2204720"/>
            <a:ext cx="6318885" cy="4374515"/>
          </a:xfrm>
          <a:noFill/>
        </p:spPr>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508000" algn="l">
              <a:lnSpc>
                <a:spcPct val="150000"/>
              </a:lnSpc>
              <a:buClrTx/>
              <a:buSzTx/>
              <a:buFontTx/>
              <a:buNone/>
              <a:extLst>
                <a:ext uri="{35155182-B16C-46BC-9424-99874614C6A1}">
                  <wpsdc:indentchars xmlns:wpsdc="http://www.wps.cn/officeDocument/2017/drawingmlCustomData" xmlns="" val="200" checksum="282533468"/>
                </a:ext>
              </a:extLst>
            </a:pPr>
            <a:r>
              <a:rPr lang="en-US" altLang="zh-CN" sz="2000" dirty="0">
                <a:latin typeface="黑体" panose="02010609060101010101" pitchFamily="49" charset="-122"/>
                <a:ea typeface="黑体" panose="02010609060101010101" pitchFamily="49" charset="-122"/>
                <a:cs typeface="黑体" panose="02010609060101010101" pitchFamily="49" charset="-122"/>
                <a:sym typeface="+mn-ea"/>
              </a:rPr>
              <a:t>习近平强调，改革要“扭住关键”，“突出问题导向”，体现了矛盾分析方法在改革和发展问题上的运用。</a:t>
            </a:r>
          </a:p>
          <a:p>
            <a:pPr lvl="0" indent="508000" algn="l">
              <a:lnSpc>
                <a:spcPct val="150000"/>
              </a:lnSpc>
              <a:buClrTx/>
              <a:buSzTx/>
              <a:buFontTx/>
              <a:buNone/>
              <a:extLst>
                <a:ext uri="{35155182-B16C-46BC-9424-99874614C6A1}">
                  <wpsdc:indentchars xmlns:wpsdc="http://www.wps.cn/officeDocument/2017/drawingmlCustomData" xmlns="" val="200" checksum="282533468"/>
                </a:ext>
              </a:extLst>
            </a:pPr>
            <a:r>
              <a:rPr lang="en-US" altLang="zh-CN" sz="2000" dirty="0">
                <a:latin typeface="黑体" panose="02010609060101010101" pitchFamily="49" charset="-122"/>
                <a:ea typeface="黑体" panose="02010609060101010101" pitchFamily="49" charset="-122"/>
                <a:cs typeface="黑体" panose="02010609060101010101" pitchFamily="49" charset="-122"/>
                <a:sym typeface="+mn-ea"/>
              </a:rPr>
              <a:t>国有企业是中国特色社会主义的重要物质基础和政治基础，是党执政兴国的重要支柱和依靠力量。党的十八届三中全会通过的《中共中央关于全面深化改革若干重大问题的决定》，对全面深化国有资产和国有企业改革进行了总体部署，提出了新思路、新任务、新举措。国资委要以此为基本遵循，进一步解放思想、开拓创新，推动国有资产和国有企业改革取得新突破。</a:t>
            </a:r>
          </a:p>
        </p:txBody>
      </p:sp>
      <p:grpSp>
        <p:nvGrpSpPr>
          <p:cNvPr id="3" name="组合 2"/>
          <p:cNvGrpSpPr/>
          <p:nvPr/>
        </p:nvGrpSpPr>
        <p:grpSpPr>
          <a:xfrm>
            <a:off x="508000" y="307975"/>
            <a:ext cx="9274810" cy="548640"/>
            <a:chOff x="800" y="485"/>
            <a:chExt cx="14606" cy="864"/>
          </a:xfrm>
        </p:grpSpPr>
        <p:sp>
          <p:nvSpPr>
            <p:cNvPr id="4" name="文本框 3"/>
            <p:cNvSpPr txBox="1"/>
            <p:nvPr/>
          </p:nvSpPr>
          <p:spPr>
            <a:xfrm>
              <a:off x="1646" y="485"/>
              <a:ext cx="13760"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三、</a:t>
              </a:r>
              <a:r>
                <a:rPr lang="zh-CN" altLang="en-US" sz="2800" b="1">
                  <a:solidFill>
                    <a:srgbClr val="755D3B"/>
                  </a:solidFill>
                  <a:effectLst/>
                  <a:latin typeface="黑体" panose="02010609060101010101" pitchFamily="49" charset="-122"/>
                  <a:ea typeface="黑体" panose="02010609060101010101" pitchFamily="49" charset="-122"/>
                </a:rPr>
                <a:t>唯物辩证法是认识世界和改造世界的根本方法</a:t>
              </a:r>
            </a:p>
          </p:txBody>
        </p:sp>
        <p:sp>
          <p:nvSpPr>
            <p:cNvPr id="24" name="任意多边形 2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808" y="672"/>
              <a:ext cx="659" cy="507"/>
              <a:chOff x="1140" y="743"/>
              <a:chExt cx="567" cy="436"/>
            </a:xfrm>
            <a:effectLst/>
          </p:grpSpPr>
          <p:sp>
            <p:nvSpPr>
              <p:cNvPr id="26" name="矩形 25"/>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27" name="矩形 26"/>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8" name="组合 27"/>
          <p:cNvGrpSpPr/>
          <p:nvPr/>
        </p:nvGrpSpPr>
        <p:grpSpPr>
          <a:xfrm>
            <a:off x="1058545" y="1019810"/>
            <a:ext cx="6345555" cy="491490"/>
            <a:chOff x="1493" y="1541"/>
            <a:chExt cx="9993" cy="774"/>
          </a:xfrm>
        </p:grpSpPr>
        <p:sp>
          <p:nvSpPr>
            <p:cNvPr id="29" name="文本框 28"/>
            <p:cNvSpPr txBox="1"/>
            <p:nvPr/>
          </p:nvSpPr>
          <p:spPr>
            <a:xfrm>
              <a:off x="1780" y="1541"/>
              <a:ext cx="9706"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1.</a:t>
              </a:r>
              <a:r>
                <a:rPr lang="zh-CN" altLang="en-US" sz="2600">
                  <a:solidFill>
                    <a:schemeClr val="tx1"/>
                  </a:solidFill>
                  <a:effectLst/>
                  <a:latin typeface="黑体" panose="02010609060101010101" pitchFamily="49" charset="-122"/>
                  <a:ea typeface="黑体" panose="02010609060101010101" pitchFamily="49" charset="-122"/>
                  <a:sym typeface="+mn-ea"/>
                </a:rPr>
                <a:t>唯物辩证法的本质特征和认识功能</a:t>
              </a:r>
            </a:p>
          </p:txBody>
        </p:sp>
        <p:sp>
          <p:nvSpPr>
            <p:cNvPr id="30" name="矩形 29"/>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
        <p:nvSpPr>
          <p:cNvPr id="31" name="文本框 30"/>
          <p:cNvSpPr txBox="1"/>
          <p:nvPr/>
        </p:nvSpPr>
        <p:spPr>
          <a:xfrm>
            <a:off x="1189990" y="1692275"/>
            <a:ext cx="5059680" cy="460375"/>
          </a:xfrm>
          <a:prstGeom prst="rect">
            <a:avLst/>
          </a:prstGeom>
          <a:noFill/>
        </p:spPr>
        <p:txBody>
          <a:bodyPr wrap="none" rtlCol="0">
            <a:spAutoFit/>
          </a:bodyPr>
          <a:lstStyle/>
          <a:p>
            <a:r>
              <a:rPr lang="zh-CN" altLang="en-US" sz="2400">
                <a:latin typeface="黑体" panose="02010609060101010101" pitchFamily="49" charset="-122"/>
                <a:ea typeface="黑体" panose="02010609060101010101" pitchFamily="49" charset="-122"/>
              </a:rPr>
              <a:t>（三）唯物辩证法是科学的认识方法</a:t>
            </a:r>
          </a:p>
        </p:txBody>
      </p:sp>
      <p:pic>
        <p:nvPicPr>
          <p:cNvPr id="5" name="图片 4" descr="8a808423fe0c3ffd180ea2f52e13f1a5"/>
          <p:cNvPicPr>
            <a:picLocks noChangeAspect="1"/>
          </p:cNvPicPr>
          <p:nvPr/>
        </p:nvPicPr>
        <p:blipFill>
          <a:blip r:embed="rId5"/>
          <a:stretch>
            <a:fillRect/>
          </a:stretch>
        </p:blipFill>
        <p:spPr>
          <a:xfrm>
            <a:off x="7207250" y="3001645"/>
            <a:ext cx="4682490" cy="2430145"/>
          </a:xfrm>
          <a:prstGeom prst="rect">
            <a:avLst/>
          </a:prstGeom>
        </p:spPr>
      </p:pic>
    </p:spTree>
    <p:custDataLst>
      <p:tags r:id="rId2"/>
    </p:custDataLst>
  </p:cSld>
  <p:clrMapOvr>
    <a:overrideClrMapping bg1="lt1" tx1="dk1" bg2="lt2" tx2="dk2" accent1="accent1" accent2="accent2" accent3="accent3" accent4="accent4" accent5="accent5" accent6="accent6" hlink="hlink" folHlink="folHlink"/>
  </p:clrMapOvr>
</p:sld>
</file>

<file path=ppt/slides/slide122.xml><?xml version="1.0" encoding="utf-8"?>
<p:sld xmlns:a="http://schemas.openxmlformats.org/drawingml/2006/main" xmlns:r="http://schemas.openxmlformats.org/officeDocument/2006/relationships" xmlns:p="http://schemas.openxmlformats.org/presentationml/2006/main">
  <p:cSld>
    <p:bg>
      <p:bgPr>
        <a:blipFill rotWithShape="1">
          <a:blip r:embed="rId6"/>
          <a:stretch>
            <a:fillRect/>
          </a:stretch>
        </a:blipFill>
        <a:effectLst/>
      </p:bgPr>
    </p:bg>
    <p:spTree>
      <p:nvGrpSpPr>
        <p:cNvPr id="1" name=""/>
        <p:cNvGrpSpPr/>
        <p:nvPr/>
      </p:nvGrpSpPr>
      <p:grpSpPr>
        <a:xfrm>
          <a:off x="0" y="0"/>
          <a:ext cx="0" cy="0"/>
          <a:chOff x="0" y="0"/>
          <a:chExt cx="0" cy="0"/>
        </a:xfrm>
      </p:grpSpPr>
      <p:sp>
        <p:nvSpPr>
          <p:cNvPr id="11" name="Title 6"/>
          <p:cNvSpPr txBox="1"/>
          <p:nvPr>
            <p:custDataLst>
              <p:tags r:id="rId3"/>
            </p:custDataLst>
          </p:nvPr>
        </p:nvSpPr>
        <p:spPr>
          <a:xfrm>
            <a:off x="2012315" y="2552700"/>
            <a:ext cx="8166735" cy="1753235"/>
          </a:xfrm>
          <a:prstGeom prst="rect">
            <a:avLst/>
          </a:prstGeom>
          <a:noFill/>
        </p:spPr>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609600" algn="l">
              <a:lnSpc>
                <a:spcPct val="150000"/>
              </a:lnSpc>
              <a:buClrTx/>
              <a:buSzTx/>
              <a:buFontTx/>
              <a:extLst>
                <a:ext uri="{35155182-B16C-46BC-9424-99874614C6A1}">
                  <wpsdc:indentchars xmlns:wpsdc="http://www.wps.cn/officeDocument/2017/drawingmlCustomData" xmlns="" val="200" checksum="4158780845"/>
                </a:ext>
              </a:extLst>
            </a:pPr>
            <a:r>
              <a:rPr sz="2400" dirty="0">
                <a:latin typeface="黑体" panose="02010609060101010101" pitchFamily="49" charset="-122"/>
                <a:ea typeface="黑体" panose="02010609060101010101" pitchFamily="49" charset="-122"/>
                <a:cs typeface="黑体" panose="02010609060101010101" pitchFamily="49" charset="-122"/>
                <a:sym typeface="+mn-ea"/>
              </a:rPr>
              <a:t>辩证思维方法是现代科学思维方法的基础和原则，现代科学思维方法是辩证思维方法的深化和展开，要善于把二者结合起来完整地把握。</a:t>
            </a:r>
          </a:p>
        </p:txBody>
      </p:sp>
      <p:grpSp>
        <p:nvGrpSpPr>
          <p:cNvPr id="2" name="组合 1"/>
          <p:cNvGrpSpPr/>
          <p:nvPr/>
        </p:nvGrpSpPr>
        <p:grpSpPr>
          <a:xfrm>
            <a:off x="508000" y="307975"/>
            <a:ext cx="9274810" cy="548640"/>
            <a:chOff x="800" y="485"/>
            <a:chExt cx="14606" cy="864"/>
          </a:xfrm>
        </p:grpSpPr>
        <p:sp>
          <p:nvSpPr>
            <p:cNvPr id="3" name="文本框 2"/>
            <p:cNvSpPr txBox="1"/>
            <p:nvPr/>
          </p:nvSpPr>
          <p:spPr>
            <a:xfrm>
              <a:off x="1646" y="485"/>
              <a:ext cx="13760"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三、</a:t>
              </a:r>
              <a:r>
                <a:rPr lang="zh-CN" altLang="en-US" sz="2800" b="1">
                  <a:solidFill>
                    <a:srgbClr val="755D3B"/>
                  </a:solidFill>
                  <a:effectLst/>
                  <a:latin typeface="黑体" panose="02010609060101010101" pitchFamily="49" charset="-122"/>
                  <a:ea typeface="黑体" panose="02010609060101010101" pitchFamily="49" charset="-122"/>
                </a:rPr>
                <a:t>唯物辩证法是认识世界和改造世界的根本方法</a:t>
              </a:r>
            </a:p>
          </p:txBody>
        </p:sp>
        <p:sp>
          <p:nvSpPr>
            <p:cNvPr id="24" name="任意多边形 2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808" y="672"/>
              <a:ext cx="659" cy="507"/>
              <a:chOff x="1140" y="743"/>
              <a:chExt cx="567" cy="436"/>
            </a:xfrm>
            <a:effectLst/>
          </p:grpSpPr>
          <p:sp>
            <p:nvSpPr>
              <p:cNvPr id="26" name="矩形 25"/>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27" name="矩形 26"/>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8" name="组合 27"/>
          <p:cNvGrpSpPr/>
          <p:nvPr/>
        </p:nvGrpSpPr>
        <p:grpSpPr>
          <a:xfrm>
            <a:off x="1058545" y="1019810"/>
            <a:ext cx="6345555" cy="491490"/>
            <a:chOff x="1493" y="1541"/>
            <a:chExt cx="9993" cy="774"/>
          </a:xfrm>
        </p:grpSpPr>
        <p:sp>
          <p:nvSpPr>
            <p:cNvPr id="29" name="文本框 28"/>
            <p:cNvSpPr txBox="1"/>
            <p:nvPr/>
          </p:nvSpPr>
          <p:spPr>
            <a:xfrm>
              <a:off x="1780" y="1541"/>
              <a:ext cx="9706"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2.</a:t>
              </a:r>
              <a:r>
                <a:rPr lang="zh-CN" altLang="en-US" sz="2600">
                  <a:solidFill>
                    <a:schemeClr val="tx1"/>
                  </a:solidFill>
                  <a:effectLst/>
                  <a:latin typeface="黑体" panose="02010609060101010101" pitchFamily="49" charset="-122"/>
                  <a:ea typeface="黑体" panose="02010609060101010101" pitchFamily="49" charset="-122"/>
                  <a:sym typeface="+mn-ea"/>
                </a:rPr>
                <a:t>辩证思维方法与现代科学思维方法</a:t>
              </a:r>
            </a:p>
          </p:txBody>
        </p:sp>
        <p:sp>
          <p:nvSpPr>
            <p:cNvPr id="30" name="矩形 29"/>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Tree>
    <p:custDataLst>
      <p:tags r:id="rId2"/>
    </p:custDataLst>
  </p:cSld>
  <p:clrMapOvr>
    <a:overrideClrMapping bg1="lt1" tx1="dk1" bg2="lt2" tx2="dk2" accent1="accent1" accent2="accent2" accent3="accent3" accent4="accent4" accent5="accent5" accent6="accent6" hlink="hlink" folHlink="folHlink"/>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13" name="组合 12"/>
          <p:cNvGrpSpPr/>
          <p:nvPr/>
        </p:nvGrpSpPr>
        <p:grpSpPr>
          <a:xfrm>
            <a:off x="0" y="6703695"/>
            <a:ext cx="12192000" cy="154305"/>
            <a:chOff x="0" y="10557"/>
            <a:chExt cx="6802" cy="243"/>
          </a:xfrm>
        </p:grpSpPr>
        <p:sp>
          <p:nvSpPr>
            <p:cNvPr id="37" name="矩形 36"/>
            <p:cNvSpPr/>
            <p:nvPr/>
          </p:nvSpPr>
          <p:spPr>
            <a:xfrm>
              <a:off x="0" y="10680"/>
              <a:ext cx="6802" cy="120"/>
            </a:xfrm>
            <a:prstGeom prst="rect">
              <a:avLst/>
            </a:pr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p:cNvCxnSpPr/>
            <p:nvPr/>
          </p:nvCxnSpPr>
          <p:spPr>
            <a:xfrm>
              <a:off x="712" y="10557"/>
              <a:ext cx="5445" cy="10"/>
            </a:xfrm>
            <a:prstGeom prst="line">
              <a:avLst/>
            </a:prstGeom>
            <a:ln>
              <a:solidFill>
                <a:srgbClr val="456864"/>
              </a:solidFill>
              <a:prstDash val="dash"/>
            </a:ln>
          </p:spPr>
          <p:style>
            <a:lnRef idx="1">
              <a:schemeClr val="accent1"/>
            </a:lnRef>
            <a:fillRef idx="0">
              <a:schemeClr val="accent1"/>
            </a:fillRef>
            <a:effectRef idx="0">
              <a:schemeClr val="accent1"/>
            </a:effectRef>
            <a:fontRef idx="minor">
              <a:schemeClr val="tx1"/>
            </a:fontRef>
          </p:style>
        </p:cxnSp>
      </p:grpSp>
      <p:grpSp>
        <p:nvGrpSpPr>
          <p:cNvPr id="66" name="组合 65"/>
          <p:cNvGrpSpPr/>
          <p:nvPr/>
        </p:nvGrpSpPr>
        <p:grpSpPr bwMode="auto">
          <a:xfrm>
            <a:off x="10990580" y="6085205"/>
            <a:ext cx="1156335" cy="368935"/>
            <a:chOff x="914400" y="5208588"/>
            <a:chExt cx="3076575" cy="982662"/>
          </a:xfrm>
        </p:grpSpPr>
        <p:cxnSp>
          <p:nvCxnSpPr>
            <p:cNvPr id="67" name="直接连接符 96"/>
            <p:cNvCxnSpPr>
              <a:cxnSpLocks noChangeShapeType="1"/>
            </p:cNvCxnSpPr>
            <p:nvPr/>
          </p:nvCxnSpPr>
          <p:spPr bwMode="auto">
            <a:xfrm flipH="1" flipV="1">
              <a:off x="914400" y="5900738"/>
              <a:ext cx="3076575" cy="0"/>
            </a:xfrm>
            <a:prstGeom prst="line">
              <a:avLst/>
            </a:prstGeom>
            <a:noFill/>
            <a:ln w="19050" algn="ctr">
              <a:solidFill>
                <a:srgbClr val="F7DFBB"/>
              </a:solidFill>
              <a:prstDash val="sysDash"/>
              <a:miter lim="800000"/>
            </a:ln>
            <a:extLst>
              <a:ext uri="{909E8E84-426E-40DD-AFC4-6F175D3DCCD1}">
                <a14:hiddenFill xmlns:a14="http://schemas.microsoft.com/office/drawing/2010/main">
                  <a:noFill/>
                </a14:hiddenFill>
              </a:ext>
            </a:extLst>
          </p:spPr>
        </p:cxnSp>
        <p:cxnSp>
          <p:nvCxnSpPr>
            <p:cNvPr id="68" name="直接连接符 97"/>
            <p:cNvCxnSpPr>
              <a:cxnSpLocks noChangeShapeType="1"/>
            </p:cNvCxnSpPr>
            <p:nvPr/>
          </p:nvCxnSpPr>
          <p:spPr bwMode="auto">
            <a:xfrm flipH="1" flipV="1">
              <a:off x="3660775" y="5208588"/>
              <a:ext cx="0" cy="982662"/>
            </a:xfrm>
            <a:prstGeom prst="line">
              <a:avLst/>
            </a:prstGeom>
            <a:noFill/>
            <a:ln w="19050" algn="ctr">
              <a:solidFill>
                <a:srgbClr val="F7DFBB"/>
              </a:solidFill>
              <a:prstDash val="sysDash"/>
              <a:miter lim="800000"/>
            </a:ln>
            <a:extLst>
              <a:ext uri="{909E8E84-426E-40DD-AFC4-6F175D3DCCD1}">
                <a14:hiddenFill xmlns:a14="http://schemas.microsoft.com/office/drawing/2010/main">
                  <a:noFill/>
                </a14:hiddenFill>
              </a:ext>
            </a:extLst>
          </p:spPr>
        </p:cxnSp>
        <p:cxnSp>
          <p:nvCxnSpPr>
            <p:cNvPr id="69" name="直接连接符 98"/>
            <p:cNvCxnSpPr>
              <a:cxnSpLocks noChangeShapeType="1"/>
            </p:cNvCxnSpPr>
            <p:nvPr/>
          </p:nvCxnSpPr>
          <p:spPr bwMode="auto">
            <a:xfrm flipH="1" flipV="1">
              <a:off x="3984625" y="5900738"/>
              <a:ext cx="0" cy="290512"/>
            </a:xfrm>
            <a:prstGeom prst="line">
              <a:avLst/>
            </a:prstGeom>
            <a:noFill/>
            <a:ln w="19050" algn="ctr">
              <a:solidFill>
                <a:srgbClr val="F7DFBB"/>
              </a:solidFill>
              <a:miter lim="800000"/>
            </a:ln>
            <a:extLst>
              <a:ext uri="{909E8E84-426E-40DD-AFC4-6F175D3DCCD1}">
                <a14:hiddenFill xmlns:a14="http://schemas.microsoft.com/office/drawing/2010/main">
                  <a:noFill/>
                </a14:hiddenFill>
              </a:ext>
            </a:extLst>
          </p:spPr>
        </p:cxnSp>
        <p:cxnSp>
          <p:nvCxnSpPr>
            <p:cNvPr id="70" name="直接连接符 99"/>
            <p:cNvCxnSpPr>
              <a:cxnSpLocks noChangeShapeType="1"/>
            </p:cNvCxnSpPr>
            <p:nvPr/>
          </p:nvCxnSpPr>
          <p:spPr bwMode="auto">
            <a:xfrm flipH="1" flipV="1">
              <a:off x="3660775" y="6191250"/>
              <a:ext cx="330200" cy="0"/>
            </a:xfrm>
            <a:prstGeom prst="line">
              <a:avLst/>
            </a:prstGeom>
            <a:noFill/>
            <a:ln w="19050" algn="ctr">
              <a:solidFill>
                <a:srgbClr val="F7DFBB"/>
              </a:solidFill>
              <a:miter lim="800000"/>
            </a:ln>
            <a:extLst>
              <a:ext uri="{909E8E84-426E-40DD-AFC4-6F175D3DCCD1}">
                <a14:hiddenFill xmlns:a14="http://schemas.microsoft.com/office/drawing/2010/main">
                  <a:noFill/>
                </a14:hiddenFill>
              </a:ext>
            </a:extLst>
          </p:spPr>
        </p:cxnSp>
      </p:grpSp>
      <p:grpSp>
        <p:nvGrpSpPr>
          <p:cNvPr id="2" name="组合 1"/>
          <p:cNvGrpSpPr/>
          <p:nvPr/>
        </p:nvGrpSpPr>
        <p:grpSpPr>
          <a:xfrm>
            <a:off x="441325" y="317500"/>
            <a:ext cx="6135370" cy="550545"/>
            <a:chOff x="695" y="500"/>
            <a:chExt cx="9662" cy="867"/>
          </a:xfrm>
        </p:grpSpPr>
        <p:sp>
          <p:nvSpPr>
            <p:cNvPr id="84" name="流程图: 过程 83"/>
            <p:cNvSpPr/>
            <p:nvPr/>
          </p:nvSpPr>
          <p:spPr>
            <a:xfrm>
              <a:off x="695" y="500"/>
              <a:ext cx="541" cy="776"/>
            </a:xfrm>
            <a:prstGeom prst="flowChartProcess">
              <a:avLst/>
            </a:prstGeom>
            <a:noFill/>
            <a:ln w="12700" cmpd="sng">
              <a:solidFill>
                <a:srgbClr val="45676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864" y="648"/>
              <a:ext cx="497" cy="497"/>
            </a:xfrm>
            <a:prstGeom prst="rect">
              <a:avLst/>
            </a:prstGeom>
            <a:solidFill>
              <a:srgbClr val="F7DFBB"/>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文本框 85"/>
            <p:cNvSpPr txBox="1"/>
            <p:nvPr/>
          </p:nvSpPr>
          <p:spPr>
            <a:xfrm>
              <a:off x="1571" y="545"/>
              <a:ext cx="8786" cy="822"/>
            </a:xfrm>
            <a:prstGeom prst="rect">
              <a:avLst/>
            </a:prstGeom>
            <a:noFill/>
          </p:spPr>
          <p:txBody>
            <a:bodyPr wrap="square" rtlCol="0">
              <a:spAutoFit/>
            </a:bodyPr>
            <a:lstStyle/>
            <a:p>
              <a:r>
                <a:rPr lang="zh-CN" altLang="en-US" sz="2800" b="1">
                  <a:solidFill>
                    <a:srgbClr val="6E5737"/>
                  </a:solidFill>
                  <a:latin typeface="黑体" panose="02010609060101010101" pitchFamily="49" charset="-122"/>
                  <a:ea typeface="黑体" panose="02010609060101010101" pitchFamily="49" charset="-122"/>
                </a:rPr>
                <a:t>辩证思维方法</a:t>
              </a:r>
            </a:p>
          </p:txBody>
        </p:sp>
        <p:sp>
          <p:nvSpPr>
            <p:cNvPr id="87" name="任意多边形 86"/>
            <p:cNvSpPr/>
            <p:nvPr/>
          </p:nvSpPr>
          <p:spPr>
            <a:xfrm rot="5400000">
              <a:off x="5355" y="-3336"/>
              <a:ext cx="46" cy="9360"/>
            </a:xfrm>
            <a:custGeom>
              <a:avLst/>
              <a:gdLst>
                <a:gd name="connsiteX0" fmla="*/ 0 w 46"/>
                <a:gd name="connsiteY0" fmla="*/ 9313 h 9360"/>
                <a:gd name="connsiteX1" fmla="*/ 15 w 46"/>
                <a:gd name="connsiteY1" fmla="*/ 0 h 9360"/>
                <a:gd name="connsiteX2" fmla="*/ 46 w 46"/>
                <a:gd name="connsiteY2" fmla="*/ 9360 h 9360"/>
                <a:gd name="connsiteX3" fmla="*/ 0 w 46"/>
                <a:gd name="connsiteY3" fmla="*/ 9313 h 9360"/>
              </a:gdLst>
              <a:ahLst/>
              <a:cxnLst>
                <a:cxn ang="0">
                  <a:pos x="connsiteX0" y="connsiteY0"/>
                </a:cxn>
                <a:cxn ang="0">
                  <a:pos x="connsiteX1" y="connsiteY1"/>
                </a:cxn>
                <a:cxn ang="0">
                  <a:pos x="connsiteX2" y="connsiteY2"/>
                </a:cxn>
                <a:cxn ang="0">
                  <a:pos x="connsiteX3" y="connsiteY3"/>
                </a:cxn>
              </a:cxnLst>
              <a:rect l="l" t="t" r="r" b="b"/>
              <a:pathLst>
                <a:path w="46" h="9360">
                  <a:moveTo>
                    <a:pt x="0" y="9313"/>
                  </a:moveTo>
                  <a:lnTo>
                    <a:pt x="15" y="0"/>
                  </a:lnTo>
                  <a:lnTo>
                    <a:pt x="46" y="9360"/>
                  </a:lnTo>
                  <a:lnTo>
                    <a:pt x="0" y="9313"/>
                  </a:lnTo>
                  <a:close/>
                </a:path>
              </a:pathLst>
            </a:cu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441325" y="1059180"/>
            <a:ext cx="11073765" cy="645160"/>
          </a:xfrm>
          <a:prstGeom prst="rect">
            <a:avLst/>
          </a:prstGeom>
          <a:noFill/>
        </p:spPr>
        <p:txBody>
          <a:bodyPr wrap="square" lIns="91440" tIns="45720" rIns="9144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609600" algn="l">
              <a:lnSpc>
                <a:spcPct val="150000"/>
              </a:lnSpc>
              <a:buClrTx/>
              <a:buSzTx/>
              <a:buFontTx/>
              <a:extLst>
                <a:ext uri="{35155182-B16C-46BC-9424-99874614C6A1}">
                  <wpsdc:indentchars xmlns:wpsdc="http://www.wps.cn/officeDocument/2017/drawingmlCustomData" xmlns="" val="200" checksum="4158780845"/>
                </a:ext>
              </a:extLst>
            </a:pP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归纳与演绎是人类思维从个别到一般，又由一般到个别的最常见的推理形式。</a:t>
            </a:r>
          </a:p>
        </p:txBody>
      </p:sp>
      <p:graphicFrame>
        <p:nvGraphicFramePr>
          <p:cNvPr id="10" name="表格 9"/>
          <p:cNvGraphicFramePr>
            <a:graphicFrameLocks noGrp="1"/>
          </p:cNvGraphicFramePr>
          <p:nvPr>
            <p:custDataLst>
              <p:tags r:id="rId2"/>
            </p:custDataLst>
          </p:nvPr>
        </p:nvGraphicFramePr>
        <p:xfrm>
          <a:off x="1164590" y="1870710"/>
          <a:ext cx="9796145" cy="4581525"/>
        </p:xfrm>
        <a:graphic>
          <a:graphicData uri="http://schemas.openxmlformats.org/drawingml/2006/table">
            <a:tbl>
              <a:tblPr firstRow="1" bandRow="1">
                <a:effectLst/>
                <a:tableStyleId>{5C22544A-7EE6-4342-B048-85BDC9FD1C3A}</a:tableStyleId>
              </a:tblPr>
              <a:tblGrid>
                <a:gridCol w="1745615">
                  <a:extLst>
                    <a:ext uri="{9D8B030D-6E8A-4147-A177-3AD203B41FA5}">
                      <a16:colId xmlns:a16="http://schemas.microsoft.com/office/drawing/2014/main" val="20000"/>
                    </a:ext>
                  </a:extLst>
                </a:gridCol>
                <a:gridCol w="2382520">
                  <a:extLst>
                    <a:ext uri="{9D8B030D-6E8A-4147-A177-3AD203B41FA5}">
                      <a16:colId xmlns:a16="http://schemas.microsoft.com/office/drawing/2014/main" val="20001"/>
                    </a:ext>
                  </a:extLst>
                </a:gridCol>
                <a:gridCol w="5668010">
                  <a:extLst>
                    <a:ext uri="{9D8B030D-6E8A-4147-A177-3AD203B41FA5}">
                      <a16:colId xmlns:a16="http://schemas.microsoft.com/office/drawing/2014/main" val="20002"/>
                    </a:ext>
                  </a:extLst>
                </a:gridCol>
              </a:tblGrid>
              <a:tr h="697865">
                <a:tc>
                  <a:txBody>
                    <a:bodyPr/>
                    <a:lstStyle/>
                    <a:p>
                      <a:pPr algn="ctr" fontAlgn="base">
                        <a:spcBef>
                          <a:spcPct val="0"/>
                        </a:spcBef>
                        <a:spcAft>
                          <a:spcPct val="0"/>
                        </a:spcAft>
                        <a:defRPr/>
                      </a:pPr>
                      <a:endParaRPr lang="zh-CN" altLang="en-US" sz="24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lt"/>
                      </a:endParaRP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solidFill>
                      <a:srgbClr val="F7DFBB"/>
                    </a:solidFill>
                  </a:tcPr>
                </a:tc>
                <a:tc>
                  <a:txBody>
                    <a:bodyPr/>
                    <a:lstStyle/>
                    <a:p>
                      <a:pPr algn="ctr" fontAlgn="base">
                        <a:spcBef>
                          <a:spcPct val="0"/>
                        </a:spcBef>
                        <a:spcAft>
                          <a:spcPct val="0"/>
                        </a:spcAft>
                        <a:defRPr/>
                      </a:pPr>
                      <a:r>
                        <a:rPr lang="zh-CN" altLang="en-US" sz="24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lt"/>
                        </a:rPr>
                        <a:t>内涵</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solidFill>
                      <a:srgbClr val="F7DFBB"/>
                    </a:solidFill>
                  </a:tcPr>
                </a:tc>
                <a:tc>
                  <a:txBody>
                    <a:bodyPr/>
                    <a:lstStyle/>
                    <a:p>
                      <a:pPr algn="ctr" fontAlgn="base">
                        <a:spcBef>
                          <a:spcPct val="0"/>
                        </a:spcBef>
                        <a:spcAft>
                          <a:spcPct val="0"/>
                        </a:spcAft>
                        <a:defRPr/>
                      </a:pPr>
                      <a:r>
                        <a:rPr lang="zh-CN" altLang="en-US" sz="24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lt"/>
                        </a:rPr>
                        <a:t>关系</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solidFill>
                      <a:srgbClr val="F7DFBB"/>
                    </a:solidFill>
                  </a:tcPr>
                </a:tc>
                <a:extLst>
                  <a:ext uri="{0D108BD9-81ED-4DB2-BD59-A6C34878D82A}">
                    <a16:rowId xmlns:a16="http://schemas.microsoft.com/office/drawing/2014/main" val="10000"/>
                  </a:ext>
                </a:extLst>
              </a:tr>
              <a:tr h="163703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400" dirty="0">
                          <a:effectLst>
                            <a:innerShdw blurRad="63500" dist="50800" dir="16200000">
                              <a:prstClr val="black">
                                <a:alpha val="50000"/>
                              </a:prstClr>
                            </a:innerShdw>
                          </a:effectLst>
                          <a:latin typeface="黑体" panose="02010609060101010101" pitchFamily="49" charset="-122"/>
                          <a:ea typeface="黑体" panose="02010609060101010101" pitchFamily="49" charset="-122"/>
                        </a:rPr>
                        <a:t>归纳</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tc>
                  <a:txBody>
                    <a:bodyPr/>
                    <a:lstStyle/>
                    <a:p>
                      <a:pPr algn="l" fontAlgn="auto">
                        <a:lnSpc>
                          <a:spcPct val="150000"/>
                        </a:lnSpc>
                      </a:pPr>
                      <a:r>
                        <a:rPr lang="zh-CN" altLang="en-US" sz="1800" dirty="0">
                          <a:solidFill>
                            <a:schemeClr val="tx1">
                              <a:lumMod val="75000"/>
                              <a:lumOff val="25000"/>
                            </a:schemeClr>
                          </a:solidFill>
                          <a:effectLst>
                            <a:innerShdw blurRad="63500" dist="50800" dir="16200000">
                              <a:prstClr val="black">
                                <a:alpha val="50000"/>
                              </a:prstClr>
                            </a:innerShdw>
                          </a:effectLst>
                          <a:latin typeface="楷体" panose="02010609060101010101" charset="-122"/>
                          <a:ea typeface="楷体" panose="02010609060101010101" charset="-122"/>
                          <a:cs typeface="楷体" panose="02010609060101010101" charset="-122"/>
                          <a:sym typeface="微软雅黑" panose="020B0503020204020204" charset="-122"/>
                        </a:rPr>
                        <a:t>从个别事实中概括岀一般性结论，是由个别性前提过渡到一般性结论的推理形式。</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tc rowSpan="2">
                  <a:txBody>
                    <a:bodyPr/>
                    <a:lstStyle/>
                    <a:p>
                      <a:pPr algn="l" fontAlgn="auto">
                        <a:lnSpc>
                          <a:spcPct val="150000"/>
                        </a:lnSpc>
                      </a:pPr>
                      <a:r>
                        <a:rPr lang="zh-CN" altLang="en-US" sz="1800" dirty="0">
                          <a:solidFill>
                            <a:schemeClr val="tx1">
                              <a:lumMod val="75000"/>
                              <a:lumOff val="25000"/>
                            </a:schemeClr>
                          </a:solidFill>
                          <a:effectLst>
                            <a:innerShdw blurRad="63500" dist="50800" dir="16200000">
                              <a:prstClr val="black">
                                <a:alpha val="50000"/>
                              </a:prstClr>
                            </a:innerShdw>
                          </a:effectLst>
                          <a:latin typeface="楷体" panose="02010609060101010101" charset="-122"/>
                          <a:ea typeface="楷体" panose="02010609060101010101" charset="-122"/>
                          <a:cs typeface="楷体" panose="02010609060101010101" charset="-122"/>
                          <a:sym typeface="微软雅黑" panose="020B0503020204020204" charset="-122"/>
                        </a:rPr>
                        <a:t>一方面，归纳和演绎互为前提。归纳是演绎的基础，演绎为归纳提供理论依据，指明归纳的目的和方向。另一方面，归纳和演绎相互补充。归纳虽然能概括出同类事物的共性，但不能区分本质属性和非本质属性，不能摒弃片面性和表面性，必须靠演绎来补充和修正。演绎以事物共性和个性的统一为基础，共性只大致地包含个性，要了解事物本身的多样性，还要进一步分析归纳。</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extLst>
                  <a:ext uri="{0D108BD9-81ED-4DB2-BD59-A6C34878D82A}">
                    <a16:rowId xmlns:a16="http://schemas.microsoft.com/office/drawing/2014/main" val="10001"/>
                  </a:ext>
                </a:extLst>
              </a:tr>
              <a:tr h="21463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400" dirty="0">
                          <a:effectLst>
                            <a:innerShdw blurRad="63500" dist="50800" dir="16200000">
                              <a:prstClr val="black">
                                <a:alpha val="50000"/>
                              </a:prstClr>
                            </a:innerShdw>
                          </a:effectLst>
                          <a:latin typeface="黑体" panose="02010609060101010101" pitchFamily="49" charset="-122"/>
                          <a:ea typeface="黑体" panose="02010609060101010101" pitchFamily="49" charset="-122"/>
                        </a:rPr>
                        <a:t>演绎</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tc>
                  <a:txBody>
                    <a:bodyPr/>
                    <a:lstStyle/>
                    <a:p>
                      <a:pPr marL="0" algn="l" defTabSz="914400" rtl="0" fontAlgn="auto">
                        <a:lnSpc>
                          <a:spcPct val="150000"/>
                        </a:lnSpc>
                      </a:pPr>
                      <a:r>
                        <a:rPr lang="zh-CN" altLang="en-US" sz="1800" dirty="0">
                          <a:solidFill>
                            <a:schemeClr val="tx1">
                              <a:lumMod val="75000"/>
                              <a:lumOff val="25000"/>
                            </a:schemeClr>
                          </a:solidFill>
                          <a:effectLst>
                            <a:innerShdw blurRad="63500" dist="50800" dir="16200000">
                              <a:prstClr val="black">
                                <a:alpha val="50000"/>
                              </a:prstClr>
                            </a:innerShdw>
                          </a:effectLst>
                          <a:latin typeface="楷体" panose="02010609060101010101" charset="-122"/>
                          <a:ea typeface="楷体" panose="02010609060101010101" charset="-122"/>
                          <a:cs typeface="楷体" panose="02010609060101010101" charset="-122"/>
                          <a:sym typeface="微软雅黑" panose="020B0503020204020204" charset="-122"/>
                        </a:rPr>
                        <a:t>由一般性原则推导出个别性结论的推理形式。归纳和演绎两种方法处于不可分割的联系之中。</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tc vMerge="1">
                  <a:txBody>
                    <a:bodyPr/>
                    <a:lstStyle/>
                    <a:p>
                      <a:endParaRPr lang="zh-CN"/>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extLst>
                  <a:ext uri="{0D108BD9-81ED-4DB2-BD59-A6C34878D82A}">
                    <a16:rowId xmlns:a16="http://schemas.microsoft.com/office/drawing/2014/main" val="10002"/>
                  </a:ext>
                </a:extLst>
              </a:tr>
            </a:tbl>
          </a:graphicData>
        </a:graphic>
      </p:graphicFrame>
    </p:spTree>
    <p:custDataLst>
      <p:tags r:id="rId1"/>
    </p:custData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13" name="组合 12"/>
          <p:cNvGrpSpPr/>
          <p:nvPr/>
        </p:nvGrpSpPr>
        <p:grpSpPr>
          <a:xfrm>
            <a:off x="0" y="6703695"/>
            <a:ext cx="12192000" cy="154305"/>
            <a:chOff x="0" y="10557"/>
            <a:chExt cx="6802" cy="243"/>
          </a:xfrm>
        </p:grpSpPr>
        <p:sp>
          <p:nvSpPr>
            <p:cNvPr id="37" name="矩形 36"/>
            <p:cNvSpPr/>
            <p:nvPr/>
          </p:nvSpPr>
          <p:spPr>
            <a:xfrm>
              <a:off x="0" y="10680"/>
              <a:ext cx="6802" cy="120"/>
            </a:xfrm>
            <a:prstGeom prst="rect">
              <a:avLst/>
            </a:pr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p:cNvCxnSpPr/>
            <p:nvPr/>
          </p:nvCxnSpPr>
          <p:spPr>
            <a:xfrm>
              <a:off x="712" y="10557"/>
              <a:ext cx="5445" cy="10"/>
            </a:xfrm>
            <a:prstGeom prst="line">
              <a:avLst/>
            </a:prstGeom>
            <a:ln>
              <a:solidFill>
                <a:srgbClr val="456864"/>
              </a:solidFill>
              <a:prstDash val="dash"/>
            </a:ln>
          </p:spPr>
          <p:style>
            <a:lnRef idx="1">
              <a:schemeClr val="accent1"/>
            </a:lnRef>
            <a:fillRef idx="0">
              <a:schemeClr val="accent1"/>
            </a:fillRef>
            <a:effectRef idx="0">
              <a:schemeClr val="accent1"/>
            </a:effectRef>
            <a:fontRef idx="minor">
              <a:schemeClr val="tx1"/>
            </a:fontRef>
          </p:style>
        </p:cxnSp>
      </p:grpSp>
      <p:grpSp>
        <p:nvGrpSpPr>
          <p:cNvPr id="66" name="组合 65"/>
          <p:cNvGrpSpPr/>
          <p:nvPr/>
        </p:nvGrpSpPr>
        <p:grpSpPr bwMode="auto">
          <a:xfrm>
            <a:off x="10990580" y="6085205"/>
            <a:ext cx="1156335" cy="368935"/>
            <a:chOff x="914400" y="5208588"/>
            <a:chExt cx="3076575" cy="982662"/>
          </a:xfrm>
        </p:grpSpPr>
        <p:cxnSp>
          <p:nvCxnSpPr>
            <p:cNvPr id="67" name="直接连接符 96"/>
            <p:cNvCxnSpPr>
              <a:cxnSpLocks noChangeShapeType="1"/>
            </p:cNvCxnSpPr>
            <p:nvPr/>
          </p:nvCxnSpPr>
          <p:spPr bwMode="auto">
            <a:xfrm flipH="1" flipV="1">
              <a:off x="914400" y="5900738"/>
              <a:ext cx="3076575" cy="0"/>
            </a:xfrm>
            <a:prstGeom prst="line">
              <a:avLst/>
            </a:prstGeom>
            <a:noFill/>
            <a:ln w="19050" algn="ctr">
              <a:solidFill>
                <a:srgbClr val="F7DFBB"/>
              </a:solidFill>
              <a:prstDash val="sysDash"/>
              <a:miter lim="800000"/>
            </a:ln>
            <a:extLst>
              <a:ext uri="{909E8E84-426E-40DD-AFC4-6F175D3DCCD1}">
                <a14:hiddenFill xmlns:a14="http://schemas.microsoft.com/office/drawing/2010/main">
                  <a:noFill/>
                </a14:hiddenFill>
              </a:ext>
            </a:extLst>
          </p:spPr>
        </p:cxnSp>
        <p:cxnSp>
          <p:nvCxnSpPr>
            <p:cNvPr id="68" name="直接连接符 97"/>
            <p:cNvCxnSpPr>
              <a:cxnSpLocks noChangeShapeType="1"/>
            </p:cNvCxnSpPr>
            <p:nvPr/>
          </p:nvCxnSpPr>
          <p:spPr bwMode="auto">
            <a:xfrm flipH="1" flipV="1">
              <a:off x="3660775" y="5208588"/>
              <a:ext cx="0" cy="982662"/>
            </a:xfrm>
            <a:prstGeom prst="line">
              <a:avLst/>
            </a:prstGeom>
            <a:noFill/>
            <a:ln w="19050" algn="ctr">
              <a:solidFill>
                <a:srgbClr val="F7DFBB"/>
              </a:solidFill>
              <a:prstDash val="sysDash"/>
              <a:miter lim="800000"/>
            </a:ln>
            <a:extLst>
              <a:ext uri="{909E8E84-426E-40DD-AFC4-6F175D3DCCD1}">
                <a14:hiddenFill xmlns:a14="http://schemas.microsoft.com/office/drawing/2010/main">
                  <a:noFill/>
                </a14:hiddenFill>
              </a:ext>
            </a:extLst>
          </p:spPr>
        </p:cxnSp>
        <p:cxnSp>
          <p:nvCxnSpPr>
            <p:cNvPr id="69" name="直接连接符 98"/>
            <p:cNvCxnSpPr>
              <a:cxnSpLocks noChangeShapeType="1"/>
            </p:cNvCxnSpPr>
            <p:nvPr/>
          </p:nvCxnSpPr>
          <p:spPr bwMode="auto">
            <a:xfrm flipH="1" flipV="1">
              <a:off x="3984625" y="5900738"/>
              <a:ext cx="0" cy="290512"/>
            </a:xfrm>
            <a:prstGeom prst="line">
              <a:avLst/>
            </a:prstGeom>
            <a:noFill/>
            <a:ln w="19050" algn="ctr">
              <a:solidFill>
                <a:srgbClr val="F7DFBB"/>
              </a:solidFill>
              <a:miter lim="800000"/>
            </a:ln>
            <a:extLst>
              <a:ext uri="{909E8E84-426E-40DD-AFC4-6F175D3DCCD1}">
                <a14:hiddenFill xmlns:a14="http://schemas.microsoft.com/office/drawing/2010/main">
                  <a:noFill/>
                </a14:hiddenFill>
              </a:ext>
            </a:extLst>
          </p:spPr>
        </p:cxnSp>
        <p:cxnSp>
          <p:nvCxnSpPr>
            <p:cNvPr id="70" name="直接连接符 99"/>
            <p:cNvCxnSpPr>
              <a:cxnSpLocks noChangeShapeType="1"/>
            </p:cNvCxnSpPr>
            <p:nvPr/>
          </p:nvCxnSpPr>
          <p:spPr bwMode="auto">
            <a:xfrm flipH="1" flipV="1">
              <a:off x="3660775" y="6191250"/>
              <a:ext cx="330200" cy="0"/>
            </a:xfrm>
            <a:prstGeom prst="line">
              <a:avLst/>
            </a:prstGeom>
            <a:noFill/>
            <a:ln w="19050" algn="ctr">
              <a:solidFill>
                <a:srgbClr val="F7DFBB"/>
              </a:solidFill>
              <a:miter lim="800000"/>
            </a:ln>
            <a:extLst>
              <a:ext uri="{909E8E84-426E-40DD-AFC4-6F175D3DCCD1}">
                <a14:hiddenFill xmlns:a14="http://schemas.microsoft.com/office/drawing/2010/main">
                  <a:noFill/>
                </a14:hiddenFill>
              </a:ext>
            </a:extLst>
          </p:spPr>
        </p:cxnSp>
      </p:grpSp>
      <p:grpSp>
        <p:nvGrpSpPr>
          <p:cNvPr id="2" name="组合 1"/>
          <p:cNvGrpSpPr/>
          <p:nvPr/>
        </p:nvGrpSpPr>
        <p:grpSpPr>
          <a:xfrm>
            <a:off x="441325" y="317500"/>
            <a:ext cx="6135370" cy="550545"/>
            <a:chOff x="695" y="500"/>
            <a:chExt cx="9662" cy="867"/>
          </a:xfrm>
        </p:grpSpPr>
        <p:sp>
          <p:nvSpPr>
            <p:cNvPr id="84" name="流程图: 过程 83"/>
            <p:cNvSpPr/>
            <p:nvPr/>
          </p:nvSpPr>
          <p:spPr>
            <a:xfrm>
              <a:off x="695" y="500"/>
              <a:ext cx="541" cy="776"/>
            </a:xfrm>
            <a:prstGeom prst="flowChartProcess">
              <a:avLst/>
            </a:prstGeom>
            <a:noFill/>
            <a:ln w="12700" cmpd="sng">
              <a:solidFill>
                <a:srgbClr val="45676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864" y="648"/>
              <a:ext cx="497" cy="497"/>
            </a:xfrm>
            <a:prstGeom prst="rect">
              <a:avLst/>
            </a:prstGeom>
            <a:solidFill>
              <a:srgbClr val="F7DFBB"/>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文本框 85"/>
            <p:cNvSpPr txBox="1"/>
            <p:nvPr/>
          </p:nvSpPr>
          <p:spPr>
            <a:xfrm>
              <a:off x="1571" y="545"/>
              <a:ext cx="8786" cy="822"/>
            </a:xfrm>
            <a:prstGeom prst="rect">
              <a:avLst/>
            </a:prstGeom>
            <a:noFill/>
          </p:spPr>
          <p:txBody>
            <a:bodyPr wrap="square" rtlCol="0">
              <a:spAutoFit/>
            </a:bodyPr>
            <a:lstStyle/>
            <a:p>
              <a:r>
                <a:rPr lang="zh-CN" altLang="en-US" sz="2800" b="1">
                  <a:solidFill>
                    <a:srgbClr val="6E5737"/>
                  </a:solidFill>
                  <a:latin typeface="黑体" panose="02010609060101010101" pitchFamily="49" charset="-122"/>
                  <a:ea typeface="黑体" panose="02010609060101010101" pitchFamily="49" charset="-122"/>
                </a:rPr>
                <a:t>辩证思维方法</a:t>
              </a:r>
            </a:p>
          </p:txBody>
        </p:sp>
        <p:sp>
          <p:nvSpPr>
            <p:cNvPr id="87" name="任意多边形 86"/>
            <p:cNvSpPr/>
            <p:nvPr/>
          </p:nvSpPr>
          <p:spPr>
            <a:xfrm rot="5400000">
              <a:off x="5355" y="-3336"/>
              <a:ext cx="46" cy="9360"/>
            </a:xfrm>
            <a:custGeom>
              <a:avLst/>
              <a:gdLst>
                <a:gd name="connsiteX0" fmla="*/ 0 w 46"/>
                <a:gd name="connsiteY0" fmla="*/ 9313 h 9360"/>
                <a:gd name="connsiteX1" fmla="*/ 15 w 46"/>
                <a:gd name="connsiteY1" fmla="*/ 0 h 9360"/>
                <a:gd name="connsiteX2" fmla="*/ 46 w 46"/>
                <a:gd name="connsiteY2" fmla="*/ 9360 h 9360"/>
                <a:gd name="connsiteX3" fmla="*/ 0 w 46"/>
                <a:gd name="connsiteY3" fmla="*/ 9313 h 9360"/>
              </a:gdLst>
              <a:ahLst/>
              <a:cxnLst>
                <a:cxn ang="0">
                  <a:pos x="connsiteX0" y="connsiteY0"/>
                </a:cxn>
                <a:cxn ang="0">
                  <a:pos x="connsiteX1" y="connsiteY1"/>
                </a:cxn>
                <a:cxn ang="0">
                  <a:pos x="connsiteX2" y="connsiteY2"/>
                </a:cxn>
                <a:cxn ang="0">
                  <a:pos x="connsiteX3" y="connsiteY3"/>
                </a:cxn>
              </a:cxnLst>
              <a:rect l="l" t="t" r="r" b="b"/>
              <a:pathLst>
                <a:path w="46" h="9360">
                  <a:moveTo>
                    <a:pt x="0" y="9313"/>
                  </a:moveTo>
                  <a:lnTo>
                    <a:pt x="15" y="0"/>
                  </a:lnTo>
                  <a:lnTo>
                    <a:pt x="46" y="9360"/>
                  </a:lnTo>
                  <a:lnTo>
                    <a:pt x="0" y="9313"/>
                  </a:lnTo>
                  <a:close/>
                </a:path>
              </a:pathLst>
            </a:cu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441325" y="1059180"/>
            <a:ext cx="11073765" cy="645160"/>
          </a:xfrm>
          <a:prstGeom prst="rect">
            <a:avLst/>
          </a:prstGeom>
          <a:noFill/>
        </p:spPr>
        <p:txBody>
          <a:bodyPr wrap="square" lIns="91440" tIns="45720" rIns="9144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609600" algn="l">
              <a:lnSpc>
                <a:spcPct val="150000"/>
              </a:lnSpc>
              <a:buClrTx/>
              <a:buSzTx/>
              <a:buFontTx/>
              <a:extLst>
                <a:ext uri="{35155182-B16C-46BC-9424-99874614C6A1}">
                  <wpsdc:indentchars xmlns:wpsdc="http://www.wps.cn/officeDocument/2017/drawingmlCustomData" xmlns="" val="200" checksum="4158780845"/>
                </a:ext>
              </a:extLst>
            </a:pP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和归纳与演绎相比，分析与综合是一种更为深刻的思维方法。</a:t>
            </a:r>
          </a:p>
        </p:txBody>
      </p:sp>
      <p:graphicFrame>
        <p:nvGraphicFramePr>
          <p:cNvPr id="10" name="表格 9"/>
          <p:cNvGraphicFramePr>
            <a:graphicFrameLocks noGrp="1"/>
          </p:cNvGraphicFramePr>
          <p:nvPr>
            <p:custDataLst>
              <p:tags r:id="rId2"/>
            </p:custDataLst>
          </p:nvPr>
        </p:nvGraphicFramePr>
        <p:xfrm>
          <a:off x="1164590" y="1870710"/>
          <a:ext cx="9796145" cy="4581525"/>
        </p:xfrm>
        <a:graphic>
          <a:graphicData uri="http://schemas.openxmlformats.org/drawingml/2006/table">
            <a:tbl>
              <a:tblPr firstRow="1" bandRow="1">
                <a:effectLst/>
                <a:tableStyleId>{5C22544A-7EE6-4342-B048-85BDC9FD1C3A}</a:tableStyleId>
              </a:tblPr>
              <a:tblGrid>
                <a:gridCol w="1745615">
                  <a:extLst>
                    <a:ext uri="{9D8B030D-6E8A-4147-A177-3AD203B41FA5}">
                      <a16:colId xmlns:a16="http://schemas.microsoft.com/office/drawing/2014/main" val="20000"/>
                    </a:ext>
                  </a:extLst>
                </a:gridCol>
                <a:gridCol w="2382520">
                  <a:extLst>
                    <a:ext uri="{9D8B030D-6E8A-4147-A177-3AD203B41FA5}">
                      <a16:colId xmlns:a16="http://schemas.microsoft.com/office/drawing/2014/main" val="20001"/>
                    </a:ext>
                  </a:extLst>
                </a:gridCol>
                <a:gridCol w="5668010">
                  <a:extLst>
                    <a:ext uri="{9D8B030D-6E8A-4147-A177-3AD203B41FA5}">
                      <a16:colId xmlns:a16="http://schemas.microsoft.com/office/drawing/2014/main" val="20002"/>
                    </a:ext>
                  </a:extLst>
                </a:gridCol>
              </a:tblGrid>
              <a:tr h="697865">
                <a:tc>
                  <a:txBody>
                    <a:bodyPr/>
                    <a:lstStyle/>
                    <a:p>
                      <a:pPr algn="ctr" fontAlgn="base">
                        <a:spcBef>
                          <a:spcPct val="0"/>
                        </a:spcBef>
                        <a:spcAft>
                          <a:spcPct val="0"/>
                        </a:spcAft>
                        <a:defRPr/>
                      </a:pPr>
                      <a:endParaRPr lang="zh-CN" altLang="en-US" sz="24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lt"/>
                      </a:endParaRP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solidFill>
                      <a:srgbClr val="F7DFBB"/>
                    </a:solidFill>
                  </a:tcPr>
                </a:tc>
                <a:tc>
                  <a:txBody>
                    <a:bodyPr/>
                    <a:lstStyle/>
                    <a:p>
                      <a:pPr algn="ctr" fontAlgn="base">
                        <a:spcBef>
                          <a:spcPct val="0"/>
                        </a:spcBef>
                        <a:spcAft>
                          <a:spcPct val="0"/>
                        </a:spcAft>
                        <a:defRPr/>
                      </a:pPr>
                      <a:r>
                        <a:rPr lang="zh-CN" altLang="en-US" sz="24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lt"/>
                        </a:rPr>
                        <a:t>内涵</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solidFill>
                      <a:srgbClr val="F7DFBB"/>
                    </a:solidFill>
                  </a:tcPr>
                </a:tc>
                <a:tc>
                  <a:txBody>
                    <a:bodyPr/>
                    <a:lstStyle/>
                    <a:p>
                      <a:pPr algn="ctr" fontAlgn="base">
                        <a:spcBef>
                          <a:spcPct val="0"/>
                        </a:spcBef>
                        <a:spcAft>
                          <a:spcPct val="0"/>
                        </a:spcAft>
                        <a:defRPr/>
                      </a:pPr>
                      <a:r>
                        <a:rPr lang="zh-CN" altLang="en-US" sz="24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lt"/>
                        </a:rPr>
                        <a:t>关系</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solidFill>
                      <a:srgbClr val="F7DFBB"/>
                    </a:solidFill>
                  </a:tcPr>
                </a:tc>
                <a:extLst>
                  <a:ext uri="{0D108BD9-81ED-4DB2-BD59-A6C34878D82A}">
                    <a16:rowId xmlns:a16="http://schemas.microsoft.com/office/drawing/2014/main" val="10000"/>
                  </a:ext>
                </a:extLst>
              </a:tr>
              <a:tr h="163703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400" dirty="0">
                          <a:effectLst>
                            <a:innerShdw blurRad="63500" dist="50800" dir="16200000">
                              <a:prstClr val="black">
                                <a:alpha val="50000"/>
                              </a:prstClr>
                            </a:innerShdw>
                          </a:effectLst>
                          <a:latin typeface="黑体" panose="02010609060101010101" pitchFamily="49" charset="-122"/>
                          <a:ea typeface="黑体" panose="02010609060101010101" pitchFamily="49" charset="-122"/>
                        </a:rPr>
                        <a:t>分析</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tc>
                  <a:txBody>
                    <a:bodyPr/>
                    <a:lstStyle/>
                    <a:p>
                      <a:pPr algn="l" fontAlgn="auto">
                        <a:lnSpc>
                          <a:spcPct val="150000"/>
                        </a:lnSpc>
                      </a:pPr>
                      <a:r>
                        <a:rPr lang="zh-CN" altLang="en-US" sz="1800" dirty="0">
                          <a:solidFill>
                            <a:schemeClr val="tx1">
                              <a:lumMod val="75000"/>
                              <a:lumOff val="25000"/>
                            </a:schemeClr>
                          </a:solidFill>
                          <a:effectLst>
                            <a:innerShdw blurRad="63500" dist="50800" dir="16200000">
                              <a:prstClr val="black">
                                <a:alpha val="50000"/>
                              </a:prstClr>
                            </a:innerShdw>
                          </a:effectLst>
                          <a:latin typeface="楷体" panose="02010609060101010101" charset="-122"/>
                          <a:ea typeface="楷体" panose="02010609060101010101" charset="-122"/>
                          <a:cs typeface="楷体" panose="02010609060101010101" charset="-122"/>
                          <a:sym typeface="微软雅黑" panose="020B0503020204020204" charset="-122"/>
                        </a:rPr>
                        <a:t>在思维中把认识对象分解为各个部分、方面、要素，以便分别加以研究的思维方法。</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tc rowSpan="2">
                  <a:txBody>
                    <a:bodyPr/>
                    <a:lstStyle/>
                    <a:p>
                      <a:pPr algn="l" fontAlgn="auto">
                        <a:lnSpc>
                          <a:spcPct val="150000"/>
                        </a:lnSpc>
                      </a:pPr>
                      <a:r>
                        <a:rPr lang="zh-CN" altLang="en-US" sz="1800" dirty="0">
                          <a:solidFill>
                            <a:schemeClr val="tx1">
                              <a:lumMod val="75000"/>
                              <a:lumOff val="25000"/>
                            </a:schemeClr>
                          </a:solidFill>
                          <a:effectLst>
                            <a:innerShdw blurRad="63500" dist="50800" dir="16200000">
                              <a:prstClr val="black">
                                <a:alpha val="50000"/>
                              </a:prstClr>
                            </a:innerShdw>
                          </a:effectLst>
                          <a:latin typeface="楷体" panose="02010609060101010101" charset="-122"/>
                          <a:ea typeface="楷体" panose="02010609060101010101" charset="-122"/>
                          <a:cs typeface="楷体" panose="02010609060101010101" charset="-122"/>
                          <a:sym typeface="微软雅黑" panose="020B0503020204020204" charset="-122"/>
                        </a:rPr>
                        <a:t>分析与综合的实质，就是建立在调查研究基础上的矛盾分析方法，是客观事物的辩证联系和发展过程在思维中的再现。</a:t>
                      </a:r>
                    </a:p>
                    <a:p>
                      <a:pPr algn="l" fontAlgn="auto">
                        <a:lnSpc>
                          <a:spcPct val="150000"/>
                        </a:lnSpc>
                      </a:pPr>
                      <a:r>
                        <a:rPr lang="zh-CN" altLang="en-US" sz="1800" dirty="0">
                          <a:solidFill>
                            <a:schemeClr val="tx1">
                              <a:lumMod val="75000"/>
                              <a:lumOff val="25000"/>
                            </a:schemeClr>
                          </a:solidFill>
                          <a:effectLst>
                            <a:innerShdw blurRad="63500" dist="50800" dir="16200000">
                              <a:prstClr val="black">
                                <a:alpha val="50000"/>
                              </a:prstClr>
                            </a:innerShdw>
                          </a:effectLst>
                          <a:latin typeface="楷体" panose="02010609060101010101" charset="-122"/>
                          <a:ea typeface="楷体" panose="02010609060101010101" charset="-122"/>
                          <a:cs typeface="楷体" panose="02010609060101010101" charset="-122"/>
                          <a:sym typeface="微软雅黑" panose="020B0503020204020204" charset="-122"/>
                        </a:rPr>
                        <a:t>分析与综合的关系也是辩证的，分析是综合的基础，综合是分析的完成，只有把两者结合在一起，才能对所认识的事物形成一个完整的、科学的认识过程。</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extLst>
                  <a:ext uri="{0D108BD9-81ED-4DB2-BD59-A6C34878D82A}">
                    <a16:rowId xmlns:a16="http://schemas.microsoft.com/office/drawing/2014/main" val="10001"/>
                  </a:ext>
                </a:extLst>
              </a:tr>
              <a:tr h="21463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400" dirty="0">
                          <a:effectLst>
                            <a:innerShdw blurRad="63500" dist="50800" dir="16200000">
                              <a:prstClr val="black">
                                <a:alpha val="50000"/>
                              </a:prstClr>
                            </a:innerShdw>
                          </a:effectLst>
                          <a:latin typeface="黑体" panose="02010609060101010101" pitchFamily="49" charset="-122"/>
                          <a:ea typeface="黑体" panose="02010609060101010101" pitchFamily="49" charset="-122"/>
                        </a:rPr>
                        <a:t>综合</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tc>
                  <a:txBody>
                    <a:bodyPr/>
                    <a:lstStyle/>
                    <a:p>
                      <a:pPr marL="0" algn="l" defTabSz="914400" rtl="0" fontAlgn="auto">
                        <a:lnSpc>
                          <a:spcPct val="150000"/>
                        </a:lnSpc>
                      </a:pPr>
                      <a:r>
                        <a:rPr lang="zh-CN" altLang="en-US" sz="1800" dirty="0">
                          <a:solidFill>
                            <a:schemeClr val="tx1">
                              <a:lumMod val="75000"/>
                              <a:lumOff val="25000"/>
                            </a:schemeClr>
                          </a:solidFill>
                          <a:effectLst>
                            <a:innerShdw blurRad="63500" dist="50800" dir="16200000">
                              <a:prstClr val="black">
                                <a:alpha val="50000"/>
                              </a:prstClr>
                            </a:innerShdw>
                          </a:effectLst>
                          <a:latin typeface="楷体" panose="02010609060101010101" charset="-122"/>
                          <a:ea typeface="楷体" panose="02010609060101010101" charset="-122"/>
                          <a:cs typeface="楷体" panose="02010609060101010101" charset="-122"/>
                          <a:sym typeface="微软雅黑" panose="020B0503020204020204" charset="-122"/>
                        </a:rPr>
                        <a:t>在把整体分解为各个因素的基础上，再把各个因素组合成一个整体的思维活动。</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tc vMerge="1">
                  <a:txBody>
                    <a:bodyPr/>
                    <a:lstStyle/>
                    <a:p>
                      <a:endParaRPr lang="zh-CN"/>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extLst>
                  <a:ext uri="{0D108BD9-81ED-4DB2-BD59-A6C34878D82A}">
                    <a16:rowId xmlns:a16="http://schemas.microsoft.com/office/drawing/2014/main" val="10002"/>
                  </a:ext>
                </a:extLst>
              </a:tr>
            </a:tbl>
          </a:graphicData>
        </a:graphic>
      </p:graphicFrame>
    </p:spTree>
    <p:custDataLst>
      <p:tags r:id="rId1"/>
    </p:custData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13" name="组合 12"/>
          <p:cNvGrpSpPr/>
          <p:nvPr/>
        </p:nvGrpSpPr>
        <p:grpSpPr>
          <a:xfrm>
            <a:off x="0" y="6703695"/>
            <a:ext cx="12192000" cy="154305"/>
            <a:chOff x="0" y="10557"/>
            <a:chExt cx="6802" cy="243"/>
          </a:xfrm>
        </p:grpSpPr>
        <p:sp>
          <p:nvSpPr>
            <p:cNvPr id="37" name="矩形 36"/>
            <p:cNvSpPr/>
            <p:nvPr/>
          </p:nvSpPr>
          <p:spPr>
            <a:xfrm>
              <a:off x="0" y="10680"/>
              <a:ext cx="6802" cy="120"/>
            </a:xfrm>
            <a:prstGeom prst="rect">
              <a:avLst/>
            </a:pr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p:cNvCxnSpPr/>
            <p:nvPr/>
          </p:nvCxnSpPr>
          <p:spPr>
            <a:xfrm>
              <a:off x="712" y="10557"/>
              <a:ext cx="5445" cy="10"/>
            </a:xfrm>
            <a:prstGeom prst="line">
              <a:avLst/>
            </a:prstGeom>
            <a:ln>
              <a:solidFill>
                <a:srgbClr val="456864"/>
              </a:solidFill>
              <a:prstDash val="dash"/>
            </a:ln>
          </p:spPr>
          <p:style>
            <a:lnRef idx="1">
              <a:schemeClr val="accent1"/>
            </a:lnRef>
            <a:fillRef idx="0">
              <a:schemeClr val="accent1"/>
            </a:fillRef>
            <a:effectRef idx="0">
              <a:schemeClr val="accent1"/>
            </a:effectRef>
            <a:fontRef idx="minor">
              <a:schemeClr val="tx1"/>
            </a:fontRef>
          </p:style>
        </p:cxnSp>
      </p:grpSp>
      <p:grpSp>
        <p:nvGrpSpPr>
          <p:cNvPr id="66" name="组合 65"/>
          <p:cNvGrpSpPr/>
          <p:nvPr/>
        </p:nvGrpSpPr>
        <p:grpSpPr bwMode="auto">
          <a:xfrm>
            <a:off x="10990580" y="6085205"/>
            <a:ext cx="1156335" cy="368935"/>
            <a:chOff x="914400" y="5208588"/>
            <a:chExt cx="3076575" cy="982662"/>
          </a:xfrm>
        </p:grpSpPr>
        <p:cxnSp>
          <p:nvCxnSpPr>
            <p:cNvPr id="67" name="直接连接符 96"/>
            <p:cNvCxnSpPr>
              <a:cxnSpLocks noChangeShapeType="1"/>
            </p:cNvCxnSpPr>
            <p:nvPr/>
          </p:nvCxnSpPr>
          <p:spPr bwMode="auto">
            <a:xfrm flipH="1" flipV="1">
              <a:off x="914400" y="5900738"/>
              <a:ext cx="3076575" cy="0"/>
            </a:xfrm>
            <a:prstGeom prst="line">
              <a:avLst/>
            </a:prstGeom>
            <a:noFill/>
            <a:ln w="19050" algn="ctr">
              <a:solidFill>
                <a:srgbClr val="F7DFBB"/>
              </a:solidFill>
              <a:prstDash val="sysDash"/>
              <a:miter lim="800000"/>
            </a:ln>
            <a:extLst>
              <a:ext uri="{909E8E84-426E-40DD-AFC4-6F175D3DCCD1}">
                <a14:hiddenFill xmlns:a14="http://schemas.microsoft.com/office/drawing/2010/main">
                  <a:noFill/>
                </a14:hiddenFill>
              </a:ext>
            </a:extLst>
          </p:spPr>
        </p:cxnSp>
        <p:cxnSp>
          <p:nvCxnSpPr>
            <p:cNvPr id="68" name="直接连接符 97"/>
            <p:cNvCxnSpPr>
              <a:cxnSpLocks noChangeShapeType="1"/>
            </p:cNvCxnSpPr>
            <p:nvPr/>
          </p:nvCxnSpPr>
          <p:spPr bwMode="auto">
            <a:xfrm flipH="1" flipV="1">
              <a:off x="3660775" y="5208588"/>
              <a:ext cx="0" cy="982662"/>
            </a:xfrm>
            <a:prstGeom prst="line">
              <a:avLst/>
            </a:prstGeom>
            <a:noFill/>
            <a:ln w="19050" algn="ctr">
              <a:solidFill>
                <a:srgbClr val="F7DFBB"/>
              </a:solidFill>
              <a:prstDash val="sysDash"/>
              <a:miter lim="800000"/>
            </a:ln>
            <a:extLst>
              <a:ext uri="{909E8E84-426E-40DD-AFC4-6F175D3DCCD1}">
                <a14:hiddenFill xmlns:a14="http://schemas.microsoft.com/office/drawing/2010/main">
                  <a:noFill/>
                </a14:hiddenFill>
              </a:ext>
            </a:extLst>
          </p:spPr>
        </p:cxnSp>
        <p:cxnSp>
          <p:nvCxnSpPr>
            <p:cNvPr id="69" name="直接连接符 98"/>
            <p:cNvCxnSpPr>
              <a:cxnSpLocks noChangeShapeType="1"/>
            </p:cNvCxnSpPr>
            <p:nvPr/>
          </p:nvCxnSpPr>
          <p:spPr bwMode="auto">
            <a:xfrm flipH="1" flipV="1">
              <a:off x="3984625" y="5900738"/>
              <a:ext cx="0" cy="290512"/>
            </a:xfrm>
            <a:prstGeom prst="line">
              <a:avLst/>
            </a:prstGeom>
            <a:noFill/>
            <a:ln w="19050" algn="ctr">
              <a:solidFill>
                <a:srgbClr val="F7DFBB"/>
              </a:solidFill>
              <a:miter lim="800000"/>
            </a:ln>
            <a:extLst>
              <a:ext uri="{909E8E84-426E-40DD-AFC4-6F175D3DCCD1}">
                <a14:hiddenFill xmlns:a14="http://schemas.microsoft.com/office/drawing/2010/main">
                  <a:noFill/>
                </a14:hiddenFill>
              </a:ext>
            </a:extLst>
          </p:spPr>
        </p:cxnSp>
        <p:cxnSp>
          <p:nvCxnSpPr>
            <p:cNvPr id="70" name="直接连接符 99"/>
            <p:cNvCxnSpPr>
              <a:cxnSpLocks noChangeShapeType="1"/>
            </p:cNvCxnSpPr>
            <p:nvPr/>
          </p:nvCxnSpPr>
          <p:spPr bwMode="auto">
            <a:xfrm flipH="1" flipV="1">
              <a:off x="3660775" y="6191250"/>
              <a:ext cx="330200" cy="0"/>
            </a:xfrm>
            <a:prstGeom prst="line">
              <a:avLst/>
            </a:prstGeom>
            <a:noFill/>
            <a:ln w="19050" algn="ctr">
              <a:solidFill>
                <a:srgbClr val="F7DFBB"/>
              </a:solidFill>
              <a:miter lim="800000"/>
            </a:ln>
            <a:extLst>
              <a:ext uri="{909E8E84-426E-40DD-AFC4-6F175D3DCCD1}">
                <a14:hiddenFill xmlns:a14="http://schemas.microsoft.com/office/drawing/2010/main">
                  <a:noFill/>
                </a14:hiddenFill>
              </a:ext>
            </a:extLst>
          </p:spPr>
        </p:cxnSp>
      </p:grpSp>
      <p:grpSp>
        <p:nvGrpSpPr>
          <p:cNvPr id="2" name="组合 1"/>
          <p:cNvGrpSpPr/>
          <p:nvPr/>
        </p:nvGrpSpPr>
        <p:grpSpPr>
          <a:xfrm>
            <a:off x="441325" y="317500"/>
            <a:ext cx="6135370" cy="550545"/>
            <a:chOff x="695" y="500"/>
            <a:chExt cx="9662" cy="867"/>
          </a:xfrm>
        </p:grpSpPr>
        <p:sp>
          <p:nvSpPr>
            <p:cNvPr id="84" name="流程图: 过程 83"/>
            <p:cNvSpPr/>
            <p:nvPr/>
          </p:nvSpPr>
          <p:spPr>
            <a:xfrm>
              <a:off x="695" y="500"/>
              <a:ext cx="541" cy="776"/>
            </a:xfrm>
            <a:prstGeom prst="flowChartProcess">
              <a:avLst/>
            </a:prstGeom>
            <a:noFill/>
            <a:ln w="12700" cmpd="sng">
              <a:solidFill>
                <a:srgbClr val="45676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864" y="648"/>
              <a:ext cx="497" cy="497"/>
            </a:xfrm>
            <a:prstGeom prst="rect">
              <a:avLst/>
            </a:prstGeom>
            <a:solidFill>
              <a:srgbClr val="F7DFBB"/>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文本框 85"/>
            <p:cNvSpPr txBox="1"/>
            <p:nvPr/>
          </p:nvSpPr>
          <p:spPr>
            <a:xfrm>
              <a:off x="1571" y="545"/>
              <a:ext cx="8786" cy="822"/>
            </a:xfrm>
            <a:prstGeom prst="rect">
              <a:avLst/>
            </a:prstGeom>
            <a:noFill/>
          </p:spPr>
          <p:txBody>
            <a:bodyPr wrap="square" rtlCol="0">
              <a:spAutoFit/>
            </a:bodyPr>
            <a:lstStyle/>
            <a:p>
              <a:r>
                <a:rPr lang="zh-CN" altLang="en-US" sz="2800" b="1">
                  <a:solidFill>
                    <a:srgbClr val="6E5737"/>
                  </a:solidFill>
                  <a:latin typeface="黑体" panose="02010609060101010101" pitchFamily="49" charset="-122"/>
                  <a:ea typeface="黑体" panose="02010609060101010101" pitchFamily="49" charset="-122"/>
                </a:rPr>
                <a:t>辩证思维方法</a:t>
              </a:r>
            </a:p>
          </p:txBody>
        </p:sp>
        <p:sp>
          <p:nvSpPr>
            <p:cNvPr id="87" name="任意多边形 86"/>
            <p:cNvSpPr/>
            <p:nvPr/>
          </p:nvSpPr>
          <p:spPr>
            <a:xfrm rot="5400000">
              <a:off x="5355" y="-3336"/>
              <a:ext cx="46" cy="9360"/>
            </a:xfrm>
            <a:custGeom>
              <a:avLst/>
              <a:gdLst>
                <a:gd name="connsiteX0" fmla="*/ 0 w 46"/>
                <a:gd name="connsiteY0" fmla="*/ 9313 h 9360"/>
                <a:gd name="connsiteX1" fmla="*/ 15 w 46"/>
                <a:gd name="connsiteY1" fmla="*/ 0 h 9360"/>
                <a:gd name="connsiteX2" fmla="*/ 46 w 46"/>
                <a:gd name="connsiteY2" fmla="*/ 9360 h 9360"/>
                <a:gd name="connsiteX3" fmla="*/ 0 w 46"/>
                <a:gd name="connsiteY3" fmla="*/ 9313 h 9360"/>
              </a:gdLst>
              <a:ahLst/>
              <a:cxnLst>
                <a:cxn ang="0">
                  <a:pos x="connsiteX0" y="connsiteY0"/>
                </a:cxn>
                <a:cxn ang="0">
                  <a:pos x="connsiteX1" y="connsiteY1"/>
                </a:cxn>
                <a:cxn ang="0">
                  <a:pos x="connsiteX2" y="connsiteY2"/>
                </a:cxn>
                <a:cxn ang="0">
                  <a:pos x="connsiteX3" y="connsiteY3"/>
                </a:cxn>
              </a:cxnLst>
              <a:rect l="l" t="t" r="r" b="b"/>
              <a:pathLst>
                <a:path w="46" h="9360">
                  <a:moveTo>
                    <a:pt x="0" y="9313"/>
                  </a:moveTo>
                  <a:lnTo>
                    <a:pt x="15" y="0"/>
                  </a:lnTo>
                  <a:lnTo>
                    <a:pt x="46" y="9360"/>
                  </a:lnTo>
                  <a:lnTo>
                    <a:pt x="0" y="9313"/>
                  </a:lnTo>
                  <a:close/>
                </a:path>
              </a:pathLst>
            </a:cu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681990" y="908685"/>
            <a:ext cx="11073765" cy="1014730"/>
          </a:xfrm>
          <a:prstGeom prst="rect">
            <a:avLst/>
          </a:prstGeom>
          <a:noFill/>
        </p:spPr>
        <p:txBody>
          <a:bodyPr wrap="square" lIns="91440" tIns="45720" rIns="9144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508000" algn="l">
              <a:lnSpc>
                <a:spcPct val="150000"/>
              </a:lnSpc>
              <a:buClrTx/>
              <a:buSzTx/>
              <a:buFontTx/>
              <a:extLst>
                <a:ext uri="{35155182-B16C-46BC-9424-99874614C6A1}">
                  <wpsdc:indentchars xmlns:wpsdc="http://www.wps.cn/officeDocument/2017/drawingmlCustomData" xmlns="" val="200" checksum="282533468"/>
                </a:ext>
              </a:extLst>
            </a:pPr>
            <a:r>
              <a:rPr lang="en-US" altLang="zh-CN" sz="2000" dirty="0">
                <a:latin typeface="黑体" panose="02010609060101010101" pitchFamily="49" charset="-122"/>
                <a:ea typeface="黑体" panose="02010609060101010101" pitchFamily="49" charset="-122"/>
                <a:cs typeface="黑体" panose="02010609060101010101" pitchFamily="49" charset="-122"/>
                <a:sym typeface="+mn-ea"/>
              </a:rPr>
              <a:t>抽象与具体是辩证思维的高级形式。在思维活动中，抽象与具体是同分析与综合密切相关的思维方法。</a:t>
            </a:r>
          </a:p>
        </p:txBody>
      </p:sp>
      <p:graphicFrame>
        <p:nvGraphicFramePr>
          <p:cNvPr id="10" name="表格 9"/>
          <p:cNvGraphicFramePr>
            <a:graphicFrameLocks noGrp="1"/>
          </p:cNvGraphicFramePr>
          <p:nvPr>
            <p:custDataLst>
              <p:tags r:id="rId2"/>
            </p:custDataLst>
          </p:nvPr>
        </p:nvGraphicFramePr>
        <p:xfrm>
          <a:off x="1164590" y="1862455"/>
          <a:ext cx="9796145" cy="4620895"/>
        </p:xfrm>
        <a:graphic>
          <a:graphicData uri="http://schemas.openxmlformats.org/drawingml/2006/table">
            <a:tbl>
              <a:tblPr firstRow="1" bandRow="1">
                <a:effectLst/>
                <a:tableStyleId>{5C22544A-7EE6-4342-B048-85BDC9FD1C3A}</a:tableStyleId>
              </a:tblPr>
              <a:tblGrid>
                <a:gridCol w="1745615">
                  <a:extLst>
                    <a:ext uri="{9D8B030D-6E8A-4147-A177-3AD203B41FA5}">
                      <a16:colId xmlns:a16="http://schemas.microsoft.com/office/drawing/2014/main" val="20000"/>
                    </a:ext>
                  </a:extLst>
                </a:gridCol>
                <a:gridCol w="3806825">
                  <a:extLst>
                    <a:ext uri="{9D8B030D-6E8A-4147-A177-3AD203B41FA5}">
                      <a16:colId xmlns:a16="http://schemas.microsoft.com/office/drawing/2014/main" val="20001"/>
                    </a:ext>
                  </a:extLst>
                </a:gridCol>
                <a:gridCol w="4243705">
                  <a:extLst>
                    <a:ext uri="{9D8B030D-6E8A-4147-A177-3AD203B41FA5}">
                      <a16:colId xmlns:a16="http://schemas.microsoft.com/office/drawing/2014/main" val="20002"/>
                    </a:ext>
                  </a:extLst>
                </a:gridCol>
              </a:tblGrid>
              <a:tr h="697865">
                <a:tc>
                  <a:txBody>
                    <a:bodyPr/>
                    <a:lstStyle/>
                    <a:p>
                      <a:pPr algn="ctr" fontAlgn="base">
                        <a:spcBef>
                          <a:spcPct val="0"/>
                        </a:spcBef>
                        <a:spcAft>
                          <a:spcPct val="0"/>
                        </a:spcAft>
                        <a:defRPr/>
                      </a:pPr>
                      <a:endParaRPr lang="zh-CN" altLang="en-US" sz="24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lt"/>
                      </a:endParaRP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solidFill>
                      <a:srgbClr val="F7DFBB"/>
                    </a:solidFill>
                  </a:tcPr>
                </a:tc>
                <a:tc>
                  <a:txBody>
                    <a:bodyPr/>
                    <a:lstStyle/>
                    <a:p>
                      <a:pPr algn="ctr" fontAlgn="base">
                        <a:spcBef>
                          <a:spcPct val="0"/>
                        </a:spcBef>
                        <a:spcAft>
                          <a:spcPct val="0"/>
                        </a:spcAft>
                        <a:defRPr/>
                      </a:pPr>
                      <a:r>
                        <a:rPr lang="zh-CN" altLang="en-US" sz="24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lt"/>
                        </a:rPr>
                        <a:t>内涵</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solidFill>
                      <a:srgbClr val="F7DFBB"/>
                    </a:solidFill>
                  </a:tcPr>
                </a:tc>
                <a:tc>
                  <a:txBody>
                    <a:bodyPr/>
                    <a:lstStyle/>
                    <a:p>
                      <a:pPr algn="ctr" fontAlgn="base">
                        <a:spcBef>
                          <a:spcPct val="0"/>
                        </a:spcBef>
                        <a:spcAft>
                          <a:spcPct val="0"/>
                        </a:spcAft>
                        <a:defRPr/>
                      </a:pPr>
                      <a:r>
                        <a:rPr lang="zh-CN" altLang="en-US" sz="24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lt"/>
                        </a:rPr>
                        <a:t>关系</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solidFill>
                      <a:srgbClr val="F7DFBB"/>
                    </a:solidFill>
                  </a:tcPr>
                </a:tc>
                <a:extLst>
                  <a:ext uri="{0D108BD9-81ED-4DB2-BD59-A6C34878D82A}">
                    <a16:rowId xmlns:a16="http://schemas.microsoft.com/office/drawing/2014/main" val="10000"/>
                  </a:ext>
                </a:extLst>
              </a:tr>
              <a:tr h="163703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400" dirty="0">
                          <a:effectLst>
                            <a:innerShdw blurRad="63500" dist="50800" dir="16200000">
                              <a:prstClr val="black">
                                <a:alpha val="50000"/>
                              </a:prstClr>
                            </a:innerShdw>
                          </a:effectLst>
                          <a:latin typeface="黑体" panose="02010609060101010101" pitchFamily="49" charset="-122"/>
                          <a:ea typeface="黑体" panose="02010609060101010101" pitchFamily="49" charset="-122"/>
                        </a:rPr>
                        <a:t>抽象</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tc>
                  <a:txBody>
                    <a:bodyPr/>
                    <a:lstStyle/>
                    <a:p>
                      <a:pPr algn="l" fontAlgn="auto">
                        <a:lnSpc>
                          <a:spcPct val="150000"/>
                        </a:lnSpc>
                      </a:pPr>
                      <a:r>
                        <a:rPr lang="zh-CN" altLang="en-US" sz="1600" dirty="0">
                          <a:solidFill>
                            <a:schemeClr val="tx1">
                              <a:lumMod val="75000"/>
                              <a:lumOff val="25000"/>
                            </a:schemeClr>
                          </a:solidFill>
                          <a:effectLst>
                            <a:innerShdw blurRad="63500" dist="50800" dir="16200000">
                              <a:prstClr val="black">
                                <a:alpha val="50000"/>
                              </a:prstClr>
                            </a:innerShdw>
                          </a:effectLst>
                          <a:latin typeface="楷体" panose="02010609060101010101" charset="-122"/>
                          <a:ea typeface="楷体" panose="02010609060101010101" charset="-122"/>
                          <a:cs typeface="楷体" panose="02010609060101010101" charset="-122"/>
                          <a:sym typeface="微软雅黑" panose="020B0503020204020204" charset="-122"/>
                        </a:rPr>
                        <a:t>通过分析把整体分解成各个部分，区分开必然的、本质的方面和偶然的、现象的方面，从中抽取出各个必然的、本质的因素，以达到对具体事物的某一本质方面的认识。</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tc rowSpan="2">
                  <a:txBody>
                    <a:bodyPr/>
                    <a:lstStyle/>
                    <a:p>
                      <a:pPr algn="l" fontAlgn="auto">
                        <a:lnSpc>
                          <a:spcPct val="150000"/>
                        </a:lnSpc>
                      </a:pPr>
                      <a:r>
                        <a:rPr lang="zh-CN" altLang="en-US" sz="1800" dirty="0">
                          <a:solidFill>
                            <a:schemeClr val="tx1">
                              <a:lumMod val="75000"/>
                              <a:lumOff val="25000"/>
                            </a:schemeClr>
                          </a:solidFill>
                          <a:effectLst>
                            <a:innerShdw blurRad="63500" dist="50800" dir="16200000">
                              <a:prstClr val="black">
                                <a:alpha val="50000"/>
                              </a:prstClr>
                            </a:innerShdw>
                          </a:effectLst>
                          <a:latin typeface="楷体" panose="02010609060101010101" charset="-122"/>
                          <a:ea typeface="楷体" panose="02010609060101010101" charset="-122"/>
                          <a:cs typeface="楷体" panose="02010609060101010101" charset="-122"/>
                          <a:sym typeface="微软雅黑" panose="020B0503020204020204" charset="-122"/>
                        </a:rPr>
                        <a:t>这一思维方法是通过从感性具体到抽象，又从抽象到思维的具体的过程，达到对事物的真理性认识。这种具体认识是多样性的统一，是事物自身各方面矛盾组成的对立统一的整体在思维中的再现。</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extLst>
                  <a:ext uri="{0D108BD9-81ED-4DB2-BD59-A6C34878D82A}">
                    <a16:rowId xmlns:a16="http://schemas.microsoft.com/office/drawing/2014/main" val="10001"/>
                  </a:ext>
                </a:extLst>
              </a:tr>
              <a:tr h="21463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400" dirty="0">
                          <a:effectLst>
                            <a:innerShdw blurRad="63500" dist="50800" dir="16200000">
                              <a:prstClr val="black">
                                <a:alpha val="50000"/>
                              </a:prstClr>
                            </a:innerShdw>
                          </a:effectLst>
                          <a:latin typeface="黑体" panose="02010609060101010101" pitchFamily="49" charset="-122"/>
                          <a:ea typeface="黑体" panose="02010609060101010101" pitchFamily="49" charset="-122"/>
                        </a:rPr>
                        <a:t>具体</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tc>
                  <a:txBody>
                    <a:bodyPr/>
                    <a:lstStyle/>
                    <a:p>
                      <a:pPr marL="0" algn="l" defTabSz="914400" rtl="0" fontAlgn="auto">
                        <a:lnSpc>
                          <a:spcPct val="150000"/>
                        </a:lnSpc>
                      </a:pPr>
                      <a:r>
                        <a:rPr lang="zh-CN" altLang="en-US" sz="1600" dirty="0">
                          <a:solidFill>
                            <a:schemeClr val="tx1">
                              <a:lumMod val="75000"/>
                              <a:lumOff val="25000"/>
                            </a:schemeClr>
                          </a:solidFill>
                          <a:effectLst>
                            <a:innerShdw blurRad="63500" dist="50800" dir="16200000">
                              <a:prstClr val="black">
                                <a:alpha val="50000"/>
                              </a:prstClr>
                            </a:innerShdw>
                          </a:effectLst>
                          <a:latin typeface="楷体" panose="02010609060101010101" charset="-122"/>
                          <a:ea typeface="楷体" panose="02010609060101010101" charset="-122"/>
                          <a:cs typeface="楷体" panose="02010609060101010101" charset="-122"/>
                          <a:sym typeface="微软雅黑" panose="020B0503020204020204" charset="-122"/>
                        </a:rPr>
                        <a:t>感性的具体：人的感觉器官所得到的生动而具体的知觉表象。</a:t>
                      </a:r>
                    </a:p>
                    <a:p>
                      <a:pPr marL="0" algn="l" defTabSz="914400" rtl="0" fontAlgn="auto">
                        <a:lnSpc>
                          <a:spcPct val="150000"/>
                        </a:lnSpc>
                      </a:pPr>
                      <a:r>
                        <a:rPr lang="zh-CN" altLang="en-US" sz="1600" dirty="0">
                          <a:solidFill>
                            <a:schemeClr val="tx1">
                              <a:lumMod val="75000"/>
                              <a:lumOff val="25000"/>
                            </a:schemeClr>
                          </a:solidFill>
                          <a:effectLst>
                            <a:innerShdw blurRad="63500" dist="50800" dir="16200000">
                              <a:prstClr val="black">
                                <a:alpha val="50000"/>
                              </a:prstClr>
                            </a:innerShdw>
                          </a:effectLst>
                          <a:latin typeface="楷体" panose="02010609060101010101" charset="-122"/>
                          <a:ea typeface="楷体" panose="02010609060101010101" charset="-122"/>
                          <a:cs typeface="楷体" panose="02010609060101010101" charset="-122"/>
                          <a:sym typeface="微软雅黑" panose="020B0503020204020204" charset="-122"/>
                        </a:rPr>
                        <a:t>思维的具体：运用综合的方法，把对事物各方面的本质的认识联系起来，形成关于事物整体的统一的认识。</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tc vMerge="1">
                  <a:txBody>
                    <a:bodyPr/>
                    <a:lstStyle/>
                    <a:p>
                      <a:endParaRPr lang="zh-CN"/>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extLst>
                  <a:ext uri="{0D108BD9-81ED-4DB2-BD59-A6C34878D82A}">
                    <a16:rowId xmlns:a16="http://schemas.microsoft.com/office/drawing/2014/main" val="10002"/>
                  </a:ext>
                </a:extLst>
              </a:tr>
            </a:tbl>
          </a:graphicData>
        </a:graphic>
      </p:graphicFrame>
    </p:spTree>
    <p:custDataLst>
      <p:tags r:id="rId1"/>
    </p:custData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13" name="组合 12"/>
          <p:cNvGrpSpPr/>
          <p:nvPr/>
        </p:nvGrpSpPr>
        <p:grpSpPr>
          <a:xfrm>
            <a:off x="0" y="6703695"/>
            <a:ext cx="12192000" cy="154305"/>
            <a:chOff x="0" y="10557"/>
            <a:chExt cx="6802" cy="243"/>
          </a:xfrm>
        </p:grpSpPr>
        <p:sp>
          <p:nvSpPr>
            <p:cNvPr id="37" name="矩形 36"/>
            <p:cNvSpPr/>
            <p:nvPr/>
          </p:nvSpPr>
          <p:spPr>
            <a:xfrm>
              <a:off x="0" y="10680"/>
              <a:ext cx="6802" cy="120"/>
            </a:xfrm>
            <a:prstGeom prst="rect">
              <a:avLst/>
            </a:pr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p:cNvCxnSpPr/>
            <p:nvPr/>
          </p:nvCxnSpPr>
          <p:spPr>
            <a:xfrm>
              <a:off x="712" y="10557"/>
              <a:ext cx="5445" cy="10"/>
            </a:xfrm>
            <a:prstGeom prst="line">
              <a:avLst/>
            </a:prstGeom>
            <a:ln>
              <a:solidFill>
                <a:srgbClr val="456864"/>
              </a:solidFill>
              <a:prstDash val="dash"/>
            </a:ln>
          </p:spPr>
          <p:style>
            <a:lnRef idx="1">
              <a:schemeClr val="accent1"/>
            </a:lnRef>
            <a:fillRef idx="0">
              <a:schemeClr val="accent1"/>
            </a:fillRef>
            <a:effectRef idx="0">
              <a:schemeClr val="accent1"/>
            </a:effectRef>
            <a:fontRef idx="minor">
              <a:schemeClr val="tx1"/>
            </a:fontRef>
          </p:style>
        </p:cxnSp>
      </p:grpSp>
      <p:grpSp>
        <p:nvGrpSpPr>
          <p:cNvPr id="66" name="组合 65"/>
          <p:cNvGrpSpPr/>
          <p:nvPr/>
        </p:nvGrpSpPr>
        <p:grpSpPr bwMode="auto">
          <a:xfrm>
            <a:off x="10990580" y="6085205"/>
            <a:ext cx="1156335" cy="368935"/>
            <a:chOff x="914400" y="5208588"/>
            <a:chExt cx="3076575" cy="982662"/>
          </a:xfrm>
        </p:grpSpPr>
        <p:cxnSp>
          <p:nvCxnSpPr>
            <p:cNvPr id="67" name="直接连接符 96"/>
            <p:cNvCxnSpPr>
              <a:cxnSpLocks noChangeShapeType="1"/>
            </p:cNvCxnSpPr>
            <p:nvPr/>
          </p:nvCxnSpPr>
          <p:spPr bwMode="auto">
            <a:xfrm flipH="1" flipV="1">
              <a:off x="914400" y="5900738"/>
              <a:ext cx="3076575" cy="0"/>
            </a:xfrm>
            <a:prstGeom prst="line">
              <a:avLst/>
            </a:prstGeom>
            <a:noFill/>
            <a:ln w="19050" algn="ctr">
              <a:solidFill>
                <a:srgbClr val="F7DFBB"/>
              </a:solidFill>
              <a:prstDash val="sysDash"/>
              <a:miter lim="800000"/>
            </a:ln>
            <a:extLst>
              <a:ext uri="{909E8E84-426E-40DD-AFC4-6F175D3DCCD1}">
                <a14:hiddenFill xmlns:a14="http://schemas.microsoft.com/office/drawing/2010/main">
                  <a:noFill/>
                </a14:hiddenFill>
              </a:ext>
            </a:extLst>
          </p:spPr>
        </p:cxnSp>
        <p:cxnSp>
          <p:nvCxnSpPr>
            <p:cNvPr id="68" name="直接连接符 97"/>
            <p:cNvCxnSpPr>
              <a:cxnSpLocks noChangeShapeType="1"/>
            </p:cNvCxnSpPr>
            <p:nvPr/>
          </p:nvCxnSpPr>
          <p:spPr bwMode="auto">
            <a:xfrm flipH="1" flipV="1">
              <a:off x="3660775" y="5208588"/>
              <a:ext cx="0" cy="982662"/>
            </a:xfrm>
            <a:prstGeom prst="line">
              <a:avLst/>
            </a:prstGeom>
            <a:noFill/>
            <a:ln w="19050" algn="ctr">
              <a:solidFill>
                <a:srgbClr val="F7DFBB"/>
              </a:solidFill>
              <a:prstDash val="sysDash"/>
              <a:miter lim="800000"/>
            </a:ln>
            <a:extLst>
              <a:ext uri="{909E8E84-426E-40DD-AFC4-6F175D3DCCD1}">
                <a14:hiddenFill xmlns:a14="http://schemas.microsoft.com/office/drawing/2010/main">
                  <a:noFill/>
                </a14:hiddenFill>
              </a:ext>
            </a:extLst>
          </p:spPr>
        </p:cxnSp>
        <p:cxnSp>
          <p:nvCxnSpPr>
            <p:cNvPr id="69" name="直接连接符 98"/>
            <p:cNvCxnSpPr>
              <a:cxnSpLocks noChangeShapeType="1"/>
            </p:cNvCxnSpPr>
            <p:nvPr/>
          </p:nvCxnSpPr>
          <p:spPr bwMode="auto">
            <a:xfrm flipH="1" flipV="1">
              <a:off x="3984625" y="5900738"/>
              <a:ext cx="0" cy="290512"/>
            </a:xfrm>
            <a:prstGeom prst="line">
              <a:avLst/>
            </a:prstGeom>
            <a:noFill/>
            <a:ln w="19050" algn="ctr">
              <a:solidFill>
                <a:srgbClr val="F7DFBB"/>
              </a:solidFill>
              <a:miter lim="800000"/>
            </a:ln>
            <a:extLst>
              <a:ext uri="{909E8E84-426E-40DD-AFC4-6F175D3DCCD1}">
                <a14:hiddenFill xmlns:a14="http://schemas.microsoft.com/office/drawing/2010/main">
                  <a:noFill/>
                </a14:hiddenFill>
              </a:ext>
            </a:extLst>
          </p:spPr>
        </p:cxnSp>
        <p:cxnSp>
          <p:nvCxnSpPr>
            <p:cNvPr id="70" name="直接连接符 99"/>
            <p:cNvCxnSpPr>
              <a:cxnSpLocks noChangeShapeType="1"/>
            </p:cNvCxnSpPr>
            <p:nvPr/>
          </p:nvCxnSpPr>
          <p:spPr bwMode="auto">
            <a:xfrm flipH="1" flipV="1">
              <a:off x="3660775" y="6191250"/>
              <a:ext cx="330200" cy="0"/>
            </a:xfrm>
            <a:prstGeom prst="line">
              <a:avLst/>
            </a:prstGeom>
            <a:noFill/>
            <a:ln w="19050" algn="ctr">
              <a:solidFill>
                <a:srgbClr val="F7DFBB"/>
              </a:solidFill>
              <a:miter lim="800000"/>
            </a:ln>
            <a:extLst>
              <a:ext uri="{909E8E84-426E-40DD-AFC4-6F175D3DCCD1}">
                <a14:hiddenFill xmlns:a14="http://schemas.microsoft.com/office/drawing/2010/main">
                  <a:noFill/>
                </a14:hiddenFill>
              </a:ext>
            </a:extLst>
          </p:spPr>
        </p:cxnSp>
      </p:grpSp>
      <p:grpSp>
        <p:nvGrpSpPr>
          <p:cNvPr id="2" name="组合 1"/>
          <p:cNvGrpSpPr/>
          <p:nvPr/>
        </p:nvGrpSpPr>
        <p:grpSpPr>
          <a:xfrm>
            <a:off x="441325" y="317500"/>
            <a:ext cx="6135370" cy="550545"/>
            <a:chOff x="695" y="500"/>
            <a:chExt cx="9662" cy="867"/>
          </a:xfrm>
        </p:grpSpPr>
        <p:sp>
          <p:nvSpPr>
            <p:cNvPr id="84" name="流程图: 过程 83"/>
            <p:cNvSpPr/>
            <p:nvPr/>
          </p:nvSpPr>
          <p:spPr>
            <a:xfrm>
              <a:off x="695" y="500"/>
              <a:ext cx="541" cy="776"/>
            </a:xfrm>
            <a:prstGeom prst="flowChartProcess">
              <a:avLst/>
            </a:prstGeom>
            <a:noFill/>
            <a:ln w="12700" cmpd="sng">
              <a:solidFill>
                <a:srgbClr val="45676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864" y="648"/>
              <a:ext cx="497" cy="497"/>
            </a:xfrm>
            <a:prstGeom prst="rect">
              <a:avLst/>
            </a:prstGeom>
            <a:solidFill>
              <a:srgbClr val="F7DFBB"/>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文本框 85"/>
            <p:cNvSpPr txBox="1"/>
            <p:nvPr/>
          </p:nvSpPr>
          <p:spPr>
            <a:xfrm>
              <a:off x="1571" y="545"/>
              <a:ext cx="8786" cy="822"/>
            </a:xfrm>
            <a:prstGeom prst="rect">
              <a:avLst/>
            </a:prstGeom>
            <a:noFill/>
          </p:spPr>
          <p:txBody>
            <a:bodyPr wrap="square" rtlCol="0">
              <a:spAutoFit/>
            </a:bodyPr>
            <a:lstStyle/>
            <a:p>
              <a:r>
                <a:rPr lang="zh-CN" altLang="en-US" sz="2800" b="1">
                  <a:solidFill>
                    <a:srgbClr val="6E5737"/>
                  </a:solidFill>
                  <a:latin typeface="黑体" panose="02010609060101010101" pitchFamily="49" charset="-122"/>
                  <a:ea typeface="黑体" panose="02010609060101010101" pitchFamily="49" charset="-122"/>
                </a:rPr>
                <a:t>辩证思维方法</a:t>
              </a:r>
            </a:p>
          </p:txBody>
        </p:sp>
        <p:sp>
          <p:nvSpPr>
            <p:cNvPr id="87" name="任意多边形 86"/>
            <p:cNvSpPr/>
            <p:nvPr/>
          </p:nvSpPr>
          <p:spPr>
            <a:xfrm rot="5400000">
              <a:off x="5355" y="-3336"/>
              <a:ext cx="46" cy="9360"/>
            </a:xfrm>
            <a:custGeom>
              <a:avLst/>
              <a:gdLst>
                <a:gd name="connsiteX0" fmla="*/ 0 w 46"/>
                <a:gd name="connsiteY0" fmla="*/ 9313 h 9360"/>
                <a:gd name="connsiteX1" fmla="*/ 15 w 46"/>
                <a:gd name="connsiteY1" fmla="*/ 0 h 9360"/>
                <a:gd name="connsiteX2" fmla="*/ 46 w 46"/>
                <a:gd name="connsiteY2" fmla="*/ 9360 h 9360"/>
                <a:gd name="connsiteX3" fmla="*/ 0 w 46"/>
                <a:gd name="connsiteY3" fmla="*/ 9313 h 9360"/>
              </a:gdLst>
              <a:ahLst/>
              <a:cxnLst>
                <a:cxn ang="0">
                  <a:pos x="connsiteX0" y="connsiteY0"/>
                </a:cxn>
                <a:cxn ang="0">
                  <a:pos x="connsiteX1" y="connsiteY1"/>
                </a:cxn>
                <a:cxn ang="0">
                  <a:pos x="connsiteX2" y="connsiteY2"/>
                </a:cxn>
                <a:cxn ang="0">
                  <a:pos x="connsiteX3" y="connsiteY3"/>
                </a:cxn>
              </a:cxnLst>
              <a:rect l="l" t="t" r="r" b="b"/>
              <a:pathLst>
                <a:path w="46" h="9360">
                  <a:moveTo>
                    <a:pt x="0" y="9313"/>
                  </a:moveTo>
                  <a:lnTo>
                    <a:pt x="15" y="0"/>
                  </a:lnTo>
                  <a:lnTo>
                    <a:pt x="46" y="9360"/>
                  </a:lnTo>
                  <a:lnTo>
                    <a:pt x="0" y="9313"/>
                  </a:lnTo>
                  <a:close/>
                </a:path>
              </a:pathLst>
            </a:cu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441325" y="1059180"/>
            <a:ext cx="11073765" cy="645160"/>
          </a:xfrm>
          <a:prstGeom prst="rect">
            <a:avLst/>
          </a:prstGeom>
          <a:noFill/>
        </p:spPr>
        <p:txBody>
          <a:bodyPr wrap="square" lIns="91440" tIns="45720" rIns="9144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609600" algn="l">
              <a:lnSpc>
                <a:spcPct val="150000"/>
              </a:lnSpc>
              <a:buClrTx/>
              <a:buSzTx/>
              <a:buFontTx/>
              <a:extLst>
                <a:ext uri="{35155182-B16C-46BC-9424-99874614C6A1}">
                  <wpsdc:indentchars xmlns:wpsdc="http://www.wps.cn/officeDocument/2017/drawingmlCustomData" xmlns="" val="200" checksum="4158780845"/>
                </a:ext>
              </a:extLst>
            </a:pP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抽象与具体的方法同逻辑与历史相统一的方法有内在关联。</a:t>
            </a:r>
          </a:p>
        </p:txBody>
      </p:sp>
      <p:graphicFrame>
        <p:nvGraphicFramePr>
          <p:cNvPr id="10" name="表格 9"/>
          <p:cNvGraphicFramePr>
            <a:graphicFrameLocks noGrp="1"/>
          </p:cNvGraphicFramePr>
          <p:nvPr>
            <p:custDataLst>
              <p:tags r:id="rId2"/>
            </p:custDataLst>
          </p:nvPr>
        </p:nvGraphicFramePr>
        <p:xfrm>
          <a:off x="1164590" y="1870710"/>
          <a:ext cx="9796145" cy="4581525"/>
        </p:xfrm>
        <a:graphic>
          <a:graphicData uri="http://schemas.openxmlformats.org/drawingml/2006/table">
            <a:tbl>
              <a:tblPr firstRow="1" bandRow="1">
                <a:effectLst/>
                <a:tableStyleId>{5C22544A-7EE6-4342-B048-85BDC9FD1C3A}</a:tableStyleId>
              </a:tblPr>
              <a:tblGrid>
                <a:gridCol w="1745615">
                  <a:extLst>
                    <a:ext uri="{9D8B030D-6E8A-4147-A177-3AD203B41FA5}">
                      <a16:colId xmlns:a16="http://schemas.microsoft.com/office/drawing/2014/main" val="20000"/>
                    </a:ext>
                  </a:extLst>
                </a:gridCol>
                <a:gridCol w="2305050">
                  <a:extLst>
                    <a:ext uri="{9D8B030D-6E8A-4147-A177-3AD203B41FA5}">
                      <a16:colId xmlns:a16="http://schemas.microsoft.com/office/drawing/2014/main" val="20001"/>
                    </a:ext>
                  </a:extLst>
                </a:gridCol>
                <a:gridCol w="5745480">
                  <a:extLst>
                    <a:ext uri="{9D8B030D-6E8A-4147-A177-3AD203B41FA5}">
                      <a16:colId xmlns:a16="http://schemas.microsoft.com/office/drawing/2014/main" val="20002"/>
                    </a:ext>
                  </a:extLst>
                </a:gridCol>
              </a:tblGrid>
              <a:tr h="697865">
                <a:tc>
                  <a:txBody>
                    <a:bodyPr/>
                    <a:lstStyle/>
                    <a:p>
                      <a:pPr algn="ctr" fontAlgn="base">
                        <a:spcBef>
                          <a:spcPct val="0"/>
                        </a:spcBef>
                        <a:spcAft>
                          <a:spcPct val="0"/>
                        </a:spcAft>
                        <a:defRPr/>
                      </a:pPr>
                      <a:endParaRPr lang="zh-CN" altLang="en-US" sz="24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lt"/>
                      </a:endParaRP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solidFill>
                      <a:srgbClr val="F7DFBB"/>
                    </a:solidFill>
                  </a:tcPr>
                </a:tc>
                <a:tc>
                  <a:txBody>
                    <a:bodyPr/>
                    <a:lstStyle/>
                    <a:p>
                      <a:pPr algn="ctr" fontAlgn="base">
                        <a:spcBef>
                          <a:spcPct val="0"/>
                        </a:spcBef>
                        <a:spcAft>
                          <a:spcPct val="0"/>
                        </a:spcAft>
                        <a:defRPr/>
                      </a:pPr>
                      <a:r>
                        <a:rPr lang="zh-CN" altLang="en-US" sz="24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lt"/>
                        </a:rPr>
                        <a:t>内涵</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solidFill>
                      <a:srgbClr val="F7DFBB"/>
                    </a:solidFill>
                  </a:tcPr>
                </a:tc>
                <a:tc>
                  <a:txBody>
                    <a:bodyPr/>
                    <a:lstStyle/>
                    <a:p>
                      <a:pPr algn="ctr" fontAlgn="base">
                        <a:spcBef>
                          <a:spcPct val="0"/>
                        </a:spcBef>
                        <a:spcAft>
                          <a:spcPct val="0"/>
                        </a:spcAft>
                        <a:defRPr/>
                      </a:pPr>
                      <a:r>
                        <a:rPr lang="zh-CN" altLang="en-US" sz="24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lt"/>
                        </a:rPr>
                        <a:t>关系</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solidFill>
                      <a:srgbClr val="F7DFBB"/>
                    </a:solidFill>
                  </a:tcPr>
                </a:tc>
                <a:extLst>
                  <a:ext uri="{0D108BD9-81ED-4DB2-BD59-A6C34878D82A}">
                    <a16:rowId xmlns:a16="http://schemas.microsoft.com/office/drawing/2014/main" val="10000"/>
                  </a:ext>
                </a:extLst>
              </a:tr>
              <a:tr h="163703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400" dirty="0">
                          <a:effectLst>
                            <a:innerShdw blurRad="63500" dist="50800" dir="16200000">
                              <a:prstClr val="black">
                                <a:alpha val="50000"/>
                              </a:prstClr>
                            </a:innerShdw>
                          </a:effectLst>
                          <a:latin typeface="黑体" panose="02010609060101010101" pitchFamily="49" charset="-122"/>
                          <a:ea typeface="黑体" panose="02010609060101010101" pitchFamily="49" charset="-122"/>
                        </a:rPr>
                        <a:t>历史</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tc>
                  <a:txBody>
                    <a:bodyPr/>
                    <a:lstStyle/>
                    <a:p>
                      <a:pPr algn="l" fontAlgn="auto">
                        <a:lnSpc>
                          <a:spcPct val="150000"/>
                        </a:lnSpc>
                      </a:pPr>
                      <a:r>
                        <a:rPr lang="zh-CN" altLang="en-US" sz="1800" dirty="0">
                          <a:solidFill>
                            <a:schemeClr val="tx1">
                              <a:lumMod val="75000"/>
                              <a:lumOff val="25000"/>
                            </a:schemeClr>
                          </a:solidFill>
                          <a:effectLst>
                            <a:innerShdw blurRad="63500" dist="50800" dir="16200000">
                              <a:prstClr val="black">
                                <a:alpha val="50000"/>
                              </a:prstClr>
                            </a:innerShdw>
                          </a:effectLst>
                          <a:latin typeface="楷体" panose="02010609060101010101" charset="-122"/>
                          <a:ea typeface="楷体" panose="02010609060101010101" charset="-122"/>
                          <a:cs typeface="楷体" panose="02010609060101010101" charset="-122"/>
                          <a:sym typeface="微软雅黑" panose="020B0503020204020204" charset="-122"/>
                        </a:rPr>
                        <a:t>一是指客观实在自身的历史，二是指反映客观实在的认识的历史。</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tc rowSpan="2">
                  <a:txBody>
                    <a:bodyPr/>
                    <a:lstStyle/>
                    <a:p>
                      <a:pPr algn="l" fontAlgn="auto">
                        <a:lnSpc>
                          <a:spcPct val="150000"/>
                        </a:lnSpc>
                      </a:pPr>
                      <a:r>
                        <a:rPr lang="zh-CN" altLang="en-US" sz="1800" dirty="0">
                          <a:solidFill>
                            <a:schemeClr val="tx1">
                              <a:lumMod val="75000"/>
                              <a:lumOff val="25000"/>
                            </a:schemeClr>
                          </a:solidFill>
                          <a:effectLst>
                            <a:innerShdw blurRad="63500" dist="50800" dir="16200000">
                              <a:prstClr val="black">
                                <a:alpha val="50000"/>
                              </a:prstClr>
                            </a:innerShdw>
                          </a:effectLst>
                          <a:latin typeface="楷体" panose="02010609060101010101" charset="-122"/>
                          <a:ea typeface="楷体" panose="02010609060101010101" charset="-122"/>
                          <a:cs typeface="楷体" panose="02010609060101010101" charset="-122"/>
                          <a:sym typeface="微软雅黑" panose="020B0503020204020204" charset="-122"/>
                        </a:rPr>
                        <a:t>逻辑的东西和历史的东西是辩证统一的。历史的东西是逻辑的东西的基础，逻辑的东西则是历史的东西在思维中的再现。</a:t>
                      </a:r>
                    </a:p>
                    <a:p>
                      <a:pPr algn="l" fontAlgn="auto">
                        <a:lnSpc>
                          <a:spcPct val="150000"/>
                        </a:lnSpc>
                      </a:pPr>
                      <a:r>
                        <a:rPr lang="zh-CN" altLang="en-US" sz="1800" dirty="0">
                          <a:solidFill>
                            <a:schemeClr val="tx1">
                              <a:lumMod val="75000"/>
                              <a:lumOff val="25000"/>
                            </a:schemeClr>
                          </a:solidFill>
                          <a:effectLst>
                            <a:innerShdw blurRad="63500" dist="50800" dir="16200000">
                              <a:prstClr val="black">
                                <a:alpha val="50000"/>
                              </a:prstClr>
                            </a:innerShdw>
                          </a:effectLst>
                          <a:latin typeface="楷体" panose="02010609060101010101" charset="-122"/>
                          <a:ea typeface="楷体" panose="02010609060101010101" charset="-122"/>
                          <a:cs typeface="楷体" panose="02010609060101010101" charset="-122"/>
                          <a:sym typeface="微软雅黑" panose="020B0503020204020204" charset="-122"/>
                        </a:rPr>
                        <a:t>逻辑与历史的统一又包含着差异和对立。历史的东西总是包含偶然因素、次要因素以及迂回曲折的细节，具体而生动。逻辑的东西则是“修正过”的历史的东西。</a:t>
                      </a:r>
                    </a:p>
                    <a:p>
                      <a:pPr algn="l" fontAlgn="auto">
                        <a:lnSpc>
                          <a:spcPct val="150000"/>
                        </a:lnSpc>
                      </a:pPr>
                      <a:endParaRPr lang="zh-CN" altLang="en-US" sz="1800" dirty="0">
                        <a:solidFill>
                          <a:schemeClr val="tx1">
                            <a:lumMod val="75000"/>
                            <a:lumOff val="25000"/>
                          </a:schemeClr>
                        </a:solidFill>
                        <a:effectLst>
                          <a:innerShdw blurRad="63500" dist="50800" dir="16200000">
                            <a:prstClr val="black">
                              <a:alpha val="50000"/>
                            </a:prstClr>
                          </a:innerShdw>
                        </a:effectLst>
                        <a:latin typeface="楷体" panose="02010609060101010101" charset="-122"/>
                        <a:ea typeface="楷体" panose="02010609060101010101" charset="-122"/>
                        <a:cs typeface="楷体" panose="02010609060101010101" charset="-122"/>
                        <a:sym typeface="微软雅黑" panose="020B0503020204020204" charset="-122"/>
                      </a:endParaRP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extLst>
                  <a:ext uri="{0D108BD9-81ED-4DB2-BD59-A6C34878D82A}">
                    <a16:rowId xmlns:a16="http://schemas.microsoft.com/office/drawing/2014/main" val="10001"/>
                  </a:ext>
                </a:extLst>
              </a:tr>
              <a:tr h="21463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400" dirty="0">
                          <a:effectLst>
                            <a:innerShdw blurRad="63500" dist="50800" dir="16200000">
                              <a:prstClr val="black">
                                <a:alpha val="50000"/>
                              </a:prstClr>
                            </a:innerShdw>
                          </a:effectLst>
                          <a:latin typeface="黑体" panose="02010609060101010101" pitchFamily="49" charset="-122"/>
                          <a:ea typeface="黑体" panose="02010609060101010101" pitchFamily="49" charset="-122"/>
                        </a:rPr>
                        <a:t>逻辑</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tc>
                  <a:txBody>
                    <a:bodyPr/>
                    <a:lstStyle/>
                    <a:p>
                      <a:pPr marL="0" algn="l" defTabSz="914400" rtl="0" fontAlgn="auto">
                        <a:lnSpc>
                          <a:spcPct val="150000"/>
                        </a:lnSpc>
                      </a:pPr>
                      <a:r>
                        <a:rPr lang="zh-CN" altLang="en-US" sz="1800" dirty="0">
                          <a:solidFill>
                            <a:schemeClr val="tx1">
                              <a:lumMod val="75000"/>
                              <a:lumOff val="25000"/>
                            </a:schemeClr>
                          </a:solidFill>
                          <a:effectLst>
                            <a:innerShdw blurRad="63500" dist="50800" dir="16200000">
                              <a:prstClr val="black">
                                <a:alpha val="50000"/>
                              </a:prstClr>
                            </a:innerShdw>
                          </a:effectLst>
                          <a:latin typeface="楷体" panose="02010609060101010101" charset="-122"/>
                          <a:ea typeface="楷体" panose="02010609060101010101" charset="-122"/>
                          <a:cs typeface="楷体" panose="02010609060101010101" charset="-122"/>
                          <a:sym typeface="微软雅黑" panose="020B0503020204020204" charset="-122"/>
                        </a:rPr>
                        <a:t>历史的东西在思维中的再现。</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tc vMerge="1">
                  <a:txBody>
                    <a:bodyPr/>
                    <a:lstStyle/>
                    <a:p>
                      <a:endParaRPr lang="zh-CN"/>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extLst>
                  <a:ext uri="{0D108BD9-81ED-4DB2-BD59-A6C34878D82A}">
                    <a16:rowId xmlns:a16="http://schemas.microsoft.com/office/drawing/2014/main" val="10002"/>
                  </a:ext>
                </a:extLst>
              </a:tr>
            </a:tbl>
          </a:graphicData>
        </a:graphic>
      </p:graphicFrame>
    </p:spTree>
    <p:custDataLst>
      <p:tags r:id="rId1"/>
    </p:custData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aphicFrame>
        <p:nvGraphicFramePr>
          <p:cNvPr id="5" name="图示 4"/>
          <p:cNvGraphicFramePr/>
          <p:nvPr/>
        </p:nvGraphicFramePr>
        <p:xfrm>
          <a:off x="205740" y="374650"/>
          <a:ext cx="11779885" cy="592518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6" name="组合 5"/>
          <p:cNvGrpSpPr/>
          <p:nvPr/>
        </p:nvGrpSpPr>
        <p:grpSpPr>
          <a:xfrm>
            <a:off x="441325" y="317500"/>
            <a:ext cx="6135370" cy="550545"/>
            <a:chOff x="695" y="500"/>
            <a:chExt cx="9662" cy="867"/>
          </a:xfrm>
        </p:grpSpPr>
        <p:sp>
          <p:nvSpPr>
            <p:cNvPr id="84" name="流程图: 过程 83"/>
            <p:cNvSpPr/>
            <p:nvPr/>
          </p:nvSpPr>
          <p:spPr>
            <a:xfrm>
              <a:off x="695" y="500"/>
              <a:ext cx="541" cy="776"/>
            </a:xfrm>
            <a:prstGeom prst="flowChartProcess">
              <a:avLst/>
            </a:prstGeom>
            <a:noFill/>
            <a:ln w="12700" cmpd="sng">
              <a:solidFill>
                <a:srgbClr val="45676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864" y="648"/>
              <a:ext cx="497" cy="497"/>
            </a:xfrm>
            <a:prstGeom prst="rect">
              <a:avLst/>
            </a:prstGeom>
            <a:solidFill>
              <a:srgbClr val="F7DFBB"/>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文本框 85"/>
            <p:cNvSpPr txBox="1"/>
            <p:nvPr/>
          </p:nvSpPr>
          <p:spPr>
            <a:xfrm>
              <a:off x="1571" y="545"/>
              <a:ext cx="8786" cy="822"/>
            </a:xfrm>
            <a:prstGeom prst="rect">
              <a:avLst/>
            </a:prstGeom>
            <a:noFill/>
          </p:spPr>
          <p:txBody>
            <a:bodyPr wrap="square" rtlCol="0">
              <a:spAutoFit/>
            </a:bodyPr>
            <a:lstStyle/>
            <a:p>
              <a:r>
                <a:rPr lang="zh-CN" altLang="en-US" sz="2800" b="1">
                  <a:solidFill>
                    <a:srgbClr val="6E5737"/>
                  </a:solidFill>
                  <a:latin typeface="黑体" panose="02010609060101010101" pitchFamily="49" charset="-122"/>
                  <a:ea typeface="黑体" panose="02010609060101010101" pitchFamily="49" charset="-122"/>
                </a:rPr>
                <a:t>科学思维方法</a:t>
              </a:r>
            </a:p>
          </p:txBody>
        </p:sp>
        <p:sp>
          <p:nvSpPr>
            <p:cNvPr id="87" name="任意多边形 86"/>
            <p:cNvSpPr/>
            <p:nvPr/>
          </p:nvSpPr>
          <p:spPr>
            <a:xfrm rot="5400000">
              <a:off x="5355" y="-3336"/>
              <a:ext cx="46" cy="9360"/>
            </a:xfrm>
            <a:custGeom>
              <a:avLst/>
              <a:gdLst>
                <a:gd name="connsiteX0" fmla="*/ 0 w 46"/>
                <a:gd name="connsiteY0" fmla="*/ 9313 h 9360"/>
                <a:gd name="connsiteX1" fmla="*/ 15 w 46"/>
                <a:gd name="connsiteY1" fmla="*/ 0 h 9360"/>
                <a:gd name="connsiteX2" fmla="*/ 46 w 46"/>
                <a:gd name="connsiteY2" fmla="*/ 9360 h 9360"/>
                <a:gd name="connsiteX3" fmla="*/ 0 w 46"/>
                <a:gd name="connsiteY3" fmla="*/ 9313 h 9360"/>
              </a:gdLst>
              <a:ahLst/>
              <a:cxnLst>
                <a:cxn ang="0">
                  <a:pos x="connsiteX0" y="connsiteY0"/>
                </a:cxn>
                <a:cxn ang="0">
                  <a:pos x="connsiteX1" y="connsiteY1"/>
                </a:cxn>
                <a:cxn ang="0">
                  <a:pos x="connsiteX2" y="connsiteY2"/>
                </a:cxn>
                <a:cxn ang="0">
                  <a:pos x="connsiteX3" y="connsiteY3"/>
                </a:cxn>
              </a:cxnLst>
              <a:rect l="l" t="t" r="r" b="b"/>
              <a:pathLst>
                <a:path w="46" h="9360">
                  <a:moveTo>
                    <a:pt x="0" y="9313"/>
                  </a:moveTo>
                  <a:lnTo>
                    <a:pt x="15" y="0"/>
                  </a:lnTo>
                  <a:lnTo>
                    <a:pt x="46" y="9360"/>
                  </a:lnTo>
                  <a:lnTo>
                    <a:pt x="0" y="9313"/>
                  </a:lnTo>
                  <a:close/>
                </a:path>
              </a:pathLst>
            </a:cu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2"/>
    </p:custDataLst>
  </p:cSld>
  <p:clrMapOvr>
    <a:overrideClrMapping bg1="lt1" tx1="dk1" bg2="lt2" tx2="dk2" accent1="accent1" accent2="accent2" accent3="accent3" accent4="accent4" accent5="accent5" accent6="accent6" hlink="hlink" folHlink="folHlink"/>
  </p:clrMapOvr>
</p:sld>
</file>

<file path=ppt/slides/slide128.xml><?xml version="1.0" encoding="utf-8"?>
<p:sld xmlns:a="http://schemas.openxmlformats.org/drawingml/2006/main" xmlns:r="http://schemas.openxmlformats.org/officeDocument/2006/relationships" xmlns:p="http://schemas.openxmlformats.org/presentationml/2006/main">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13" name="任意多边形: 形状 12"/>
          <p:cNvSpPr/>
          <p:nvPr>
            <p:custDataLst>
              <p:tags r:id="rId3"/>
            </p:custDataLst>
          </p:nvPr>
        </p:nvSpPr>
        <p:spPr>
          <a:xfrm>
            <a:off x="1" y="3038168"/>
            <a:ext cx="5230153" cy="3835320"/>
          </a:xfrm>
          <a:custGeom>
            <a:avLst/>
            <a:gdLst>
              <a:gd name="connsiteX0" fmla="*/ 2147740 w 5230153"/>
              <a:gd name="connsiteY0" fmla="*/ 0 h 3835320"/>
              <a:gd name="connsiteX1" fmla="*/ 5230153 w 5230153"/>
              <a:gd name="connsiteY1" fmla="*/ 3082413 h 3835320"/>
              <a:gd name="connsiteX2" fmla="*/ 5167530 w 5230153"/>
              <a:gd name="connsiteY2" fmla="*/ 3703627 h 3835320"/>
              <a:gd name="connsiteX3" fmla="*/ 5133668 w 5230153"/>
              <a:gd name="connsiteY3" fmla="*/ 3835320 h 3835320"/>
              <a:gd name="connsiteX4" fmla="*/ 0 w 5230153"/>
              <a:gd name="connsiteY4" fmla="*/ 3835320 h 3835320"/>
              <a:gd name="connsiteX5" fmla="*/ 0 w 5230153"/>
              <a:gd name="connsiteY5" fmla="*/ 873866 h 3835320"/>
              <a:gd name="connsiteX6" fmla="*/ 187039 w 5230153"/>
              <a:gd name="connsiteY6" fmla="*/ 703873 h 3835320"/>
              <a:gd name="connsiteX7" fmla="*/ 2147740 w 5230153"/>
              <a:gd name="connsiteY7" fmla="*/ 0 h 3835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0153" h="3835320">
                <a:moveTo>
                  <a:pt x="2147740" y="0"/>
                </a:moveTo>
                <a:cubicBezTo>
                  <a:pt x="3850110" y="0"/>
                  <a:pt x="5230153" y="1380043"/>
                  <a:pt x="5230153" y="3082413"/>
                </a:cubicBezTo>
                <a:cubicBezTo>
                  <a:pt x="5230153" y="3295210"/>
                  <a:pt x="5208590" y="3502969"/>
                  <a:pt x="5167530" y="3703627"/>
                </a:cubicBezTo>
                <a:lnTo>
                  <a:pt x="5133668" y="3835320"/>
                </a:lnTo>
                <a:lnTo>
                  <a:pt x="0" y="3835320"/>
                </a:lnTo>
                <a:lnTo>
                  <a:pt x="0" y="873866"/>
                </a:lnTo>
                <a:lnTo>
                  <a:pt x="187039" y="703873"/>
                </a:lnTo>
                <a:cubicBezTo>
                  <a:pt x="719862" y="264149"/>
                  <a:pt x="1402953" y="0"/>
                  <a:pt x="2147740" y="0"/>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7" name="矩形 6"/>
          <p:cNvSpPr/>
          <p:nvPr>
            <p:custDataLst>
              <p:tags r:id="rId4"/>
            </p:custDataLst>
          </p:nvPr>
        </p:nvSpPr>
        <p:spPr>
          <a:xfrm>
            <a:off x="603738" y="2035745"/>
            <a:ext cx="10984523" cy="4466492"/>
          </a:xfrm>
          <a:prstGeom prst="rect">
            <a:avLst/>
          </a:prstGeom>
          <a:solidFill>
            <a:schemeClr val="lt2"/>
          </a:solidFill>
          <a:ln>
            <a:noFill/>
          </a:ln>
          <a:effectLst>
            <a:outerShdw blurRad="76200" sx="101000" sy="101000" algn="ctr" rotWithShape="0">
              <a:schemeClr val="dk1">
                <a:lumMod val="95000"/>
                <a:lumOff val="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6" name="文本框 5"/>
          <p:cNvSpPr txBox="1"/>
          <p:nvPr>
            <p:custDataLst>
              <p:tags r:id="rId5"/>
            </p:custDataLst>
          </p:nvPr>
        </p:nvSpPr>
        <p:spPr>
          <a:xfrm>
            <a:off x="1067094" y="2511227"/>
            <a:ext cx="10059078" cy="3322955"/>
          </a:xfrm>
          <a:prstGeom prst="rect">
            <a:avLst/>
          </a:prstGeom>
          <a:noFill/>
          <a:ln w="28575" cmpd="thickThin">
            <a:noFill/>
            <a:prstDash val="solid"/>
          </a:ln>
        </p:spPr>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508000" algn="l" fontAlgn="auto">
              <a:lnSpc>
                <a:spcPct val="150000"/>
              </a:lnSpc>
              <a:buClr>
                <a:srgbClr val="F7DFBB"/>
              </a:buClr>
              <a:buSzTx/>
              <a:buFont typeface="Wingdings" panose="05000000000000000000" charset="0"/>
              <a:buNone/>
              <a:extLst>
                <a:ext uri="{35155182-B16C-46BC-9424-99874614C6A1}">
                  <wpsdc:indentchars xmlns:wpsdc="http://www.wps.cn/officeDocument/2017/drawingmlCustomData" xmlns="" val="200" checksum="282533468"/>
                </a:ext>
              </a:extLst>
            </a:pPr>
            <a:r>
              <a:rPr lang="zh-CN" altLang="en-US" sz="2000">
                <a:ln>
                  <a:noFill/>
                </a:ln>
                <a:solidFill>
                  <a:schemeClr val="tx2"/>
                </a:solidFill>
                <a:latin typeface="黑体" panose="02010609060101010101" pitchFamily="49" charset="-122"/>
                <a:ea typeface="黑体" panose="02010609060101010101" pitchFamily="49" charset="-122"/>
                <a:sym typeface="+mn-ea"/>
              </a:rPr>
              <a:t>辩证思维方法与现代科学思维方法有着方法论上的共同性，二者是相互联系、相互补充的。</a:t>
            </a:r>
          </a:p>
          <a:p>
            <a:pPr marL="342900" lvl="0" algn="l">
              <a:lnSpc>
                <a:spcPct val="150000"/>
              </a:lnSpc>
              <a:buClr>
                <a:srgbClr val="F7DFBB"/>
              </a:buClr>
              <a:buSzTx/>
              <a:buFont typeface="Wingdings" panose="05000000000000000000" charset="0"/>
              <a:buChar char="u"/>
            </a:pPr>
            <a:r>
              <a:rPr lang="zh-CN" altLang="en-US" sz="2000">
                <a:ln>
                  <a:noFill/>
                </a:ln>
                <a:solidFill>
                  <a:schemeClr val="tx2"/>
                </a:solidFill>
                <a:latin typeface="黑体" panose="02010609060101010101" pitchFamily="49" charset="-122"/>
                <a:ea typeface="黑体" panose="02010609060101010101" pitchFamily="49" charset="-122"/>
                <a:sym typeface="+mn-ea"/>
              </a:rPr>
              <a:t>一方面，辩证思维是现代科学思维的方法论前提，辩证思维方法的基本精神和原则贯穿于现代科学思维方法之中。</a:t>
            </a:r>
          </a:p>
          <a:p>
            <a:pPr marL="342900" lvl="0" algn="l">
              <a:lnSpc>
                <a:spcPct val="150000"/>
              </a:lnSpc>
              <a:buClr>
                <a:srgbClr val="F7DFBB"/>
              </a:buClr>
              <a:buSzTx/>
              <a:buFont typeface="Wingdings" panose="05000000000000000000" charset="0"/>
              <a:buChar char="u"/>
            </a:pPr>
            <a:r>
              <a:rPr lang="zh-CN" altLang="en-US" sz="2000">
                <a:ln>
                  <a:noFill/>
                </a:ln>
                <a:solidFill>
                  <a:schemeClr val="tx2"/>
                </a:solidFill>
                <a:latin typeface="黑体" panose="02010609060101010101" pitchFamily="49" charset="-122"/>
                <a:ea typeface="黑体" panose="02010609060101010101" pitchFamily="49" charset="-122"/>
                <a:sym typeface="+mn-ea"/>
              </a:rPr>
              <a:t>另一方面，现代科学思维方法又丰富了辩证思维方法。现代科学思维方法是在确认事物联系和发展的前提下，深入研究世界的某些关系。辩证思维方法应该从现代科学思维方法中汲取营养，以丰富自身的方法系统。</a:t>
            </a:r>
          </a:p>
        </p:txBody>
      </p:sp>
      <p:grpSp>
        <p:nvGrpSpPr>
          <p:cNvPr id="3" name="组合 2"/>
          <p:cNvGrpSpPr/>
          <p:nvPr/>
        </p:nvGrpSpPr>
        <p:grpSpPr>
          <a:xfrm>
            <a:off x="508000" y="307975"/>
            <a:ext cx="9274810" cy="548640"/>
            <a:chOff x="800" y="485"/>
            <a:chExt cx="14606" cy="864"/>
          </a:xfrm>
        </p:grpSpPr>
        <p:sp>
          <p:nvSpPr>
            <p:cNvPr id="5" name="文本框 4"/>
            <p:cNvSpPr txBox="1"/>
            <p:nvPr/>
          </p:nvSpPr>
          <p:spPr>
            <a:xfrm>
              <a:off x="1646" y="485"/>
              <a:ext cx="13760"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三、</a:t>
              </a:r>
              <a:r>
                <a:rPr lang="zh-CN" altLang="en-US" sz="2800" b="1">
                  <a:solidFill>
                    <a:srgbClr val="755D3B"/>
                  </a:solidFill>
                  <a:effectLst/>
                  <a:latin typeface="黑体" panose="02010609060101010101" pitchFamily="49" charset="-122"/>
                  <a:ea typeface="黑体" panose="02010609060101010101" pitchFamily="49" charset="-122"/>
                </a:rPr>
                <a:t>唯物辩证法是认识世界和改造世界的根本方法</a:t>
              </a:r>
            </a:p>
          </p:txBody>
        </p:sp>
        <p:sp>
          <p:nvSpPr>
            <p:cNvPr id="24" name="任意多边形 2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808" y="672"/>
              <a:ext cx="659" cy="507"/>
              <a:chOff x="1140" y="743"/>
              <a:chExt cx="567" cy="436"/>
            </a:xfrm>
            <a:effectLst/>
          </p:grpSpPr>
          <p:sp>
            <p:nvSpPr>
              <p:cNvPr id="26" name="矩形 25"/>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27" name="矩形 26"/>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8" name="组合 27"/>
          <p:cNvGrpSpPr/>
          <p:nvPr/>
        </p:nvGrpSpPr>
        <p:grpSpPr>
          <a:xfrm>
            <a:off x="1058545" y="1019810"/>
            <a:ext cx="6345555" cy="491490"/>
            <a:chOff x="1493" y="1541"/>
            <a:chExt cx="9993" cy="774"/>
          </a:xfrm>
        </p:grpSpPr>
        <p:sp>
          <p:nvSpPr>
            <p:cNvPr id="29" name="文本框 28"/>
            <p:cNvSpPr txBox="1"/>
            <p:nvPr/>
          </p:nvSpPr>
          <p:spPr>
            <a:xfrm>
              <a:off x="1780" y="1541"/>
              <a:ext cx="9706"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2.</a:t>
              </a:r>
              <a:r>
                <a:rPr lang="zh-CN" altLang="en-US" sz="2600">
                  <a:solidFill>
                    <a:schemeClr val="tx1"/>
                  </a:solidFill>
                  <a:effectLst/>
                  <a:latin typeface="黑体" panose="02010609060101010101" pitchFamily="49" charset="-122"/>
                  <a:ea typeface="黑体" panose="02010609060101010101" pitchFamily="49" charset="-122"/>
                  <a:sym typeface="+mn-ea"/>
                </a:rPr>
                <a:t>辩证思维方法与现代科学思维方法</a:t>
              </a:r>
            </a:p>
          </p:txBody>
        </p:sp>
        <p:sp>
          <p:nvSpPr>
            <p:cNvPr id="30" name="矩形 29"/>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Tree>
    <p:custDataLst>
      <p:tags r:id="rId2"/>
    </p:custDataLst>
  </p:cSld>
  <p:clrMapOvr>
    <a:overrideClrMapping bg1="lt1" tx1="dk1" bg2="lt2" tx2="dk2" accent1="accent1" accent2="accent2" accent3="accent3" accent4="accent4" accent5="accent5" accent6="accent6" hlink="hlink" folHlink="folHlink"/>
  </p:clrMapOvr>
</p:sld>
</file>

<file path=ppt/slides/slide129.xml><?xml version="1.0" encoding="utf-8"?>
<p:sld xmlns:a="http://schemas.openxmlformats.org/drawingml/2006/main" xmlns:r="http://schemas.openxmlformats.org/officeDocument/2006/relationships" xmlns:p="http://schemas.openxmlformats.org/presentationml/2006/main">
  <p:cSld>
    <p:bg>
      <p:bgPr>
        <a:blipFill rotWithShape="1">
          <a:blip r:embed="rId6"/>
          <a:stretch>
            <a:fillRect/>
          </a:stretch>
        </a:blipFill>
        <a:effectLst/>
      </p:bgPr>
    </p:bg>
    <p:spTree>
      <p:nvGrpSpPr>
        <p:cNvPr id="1" name=""/>
        <p:cNvGrpSpPr/>
        <p:nvPr/>
      </p:nvGrpSpPr>
      <p:grpSpPr>
        <a:xfrm>
          <a:off x="0" y="0"/>
          <a:ext cx="0" cy="0"/>
          <a:chOff x="0" y="0"/>
          <a:chExt cx="0" cy="0"/>
        </a:xfrm>
      </p:grpSpPr>
      <p:sp>
        <p:nvSpPr>
          <p:cNvPr id="6" name="文本框 5"/>
          <p:cNvSpPr txBox="1"/>
          <p:nvPr>
            <p:custDataLst>
              <p:tags r:id="rId3"/>
            </p:custDataLst>
          </p:nvPr>
        </p:nvSpPr>
        <p:spPr>
          <a:xfrm>
            <a:off x="1424305" y="2720340"/>
            <a:ext cx="9463405" cy="1753235"/>
          </a:xfrm>
          <a:prstGeom prst="rect">
            <a:avLst/>
          </a:prstGeom>
          <a:noFill/>
          <a:ln w="28575" cmpd="thickThin">
            <a:noFill/>
            <a:prstDash val="solid"/>
          </a:ln>
        </p:spPr>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609600" algn="l">
              <a:lnSpc>
                <a:spcPct val="150000"/>
              </a:lnSpc>
              <a:buClr>
                <a:srgbClr val="F7DFBB"/>
              </a:buClr>
              <a:buSzTx/>
              <a:buFont typeface="Wingdings" panose="05000000000000000000" charset="0"/>
              <a:extLst>
                <a:ext uri="{35155182-B16C-46BC-9424-99874614C6A1}">
                  <wpsdc:indentchars xmlns:wpsdc="http://www.wps.cn/officeDocument/2017/drawingmlCustomData" xmlns="" val="200" checksum="4158780845"/>
                </a:ext>
              </a:extLst>
            </a:pPr>
            <a:r>
              <a:rPr lang="zh-CN" altLang="en-US" sz="2400">
                <a:ln>
                  <a:noFill/>
                </a:ln>
                <a:solidFill>
                  <a:schemeClr val="tx2"/>
                </a:solidFill>
                <a:latin typeface="黑体" panose="02010609060101010101" pitchFamily="49" charset="-122"/>
                <a:ea typeface="黑体" panose="02010609060101010101" pitchFamily="49" charset="-122"/>
                <a:sym typeface="Arial" panose="020B0604020202020204" pitchFamily="34" charset="0"/>
              </a:rPr>
              <a:t>学习和掌握唯物辩证法的科学思维方法，要求我们在实践中不断增强思维能力，特别是不断增强辩证思维能力、历史思维能力、系统思维能力、战略思维能力、底线思维能力和创新思维能力。</a:t>
            </a:r>
          </a:p>
        </p:txBody>
      </p:sp>
      <p:grpSp>
        <p:nvGrpSpPr>
          <p:cNvPr id="3" name="组合 2"/>
          <p:cNvGrpSpPr/>
          <p:nvPr/>
        </p:nvGrpSpPr>
        <p:grpSpPr>
          <a:xfrm>
            <a:off x="508000" y="307975"/>
            <a:ext cx="9274810" cy="548640"/>
            <a:chOff x="800" y="485"/>
            <a:chExt cx="14606" cy="864"/>
          </a:xfrm>
        </p:grpSpPr>
        <p:sp>
          <p:nvSpPr>
            <p:cNvPr id="2" name="文本框 1"/>
            <p:cNvSpPr txBox="1"/>
            <p:nvPr/>
          </p:nvSpPr>
          <p:spPr>
            <a:xfrm>
              <a:off x="1646" y="485"/>
              <a:ext cx="13760"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三、</a:t>
              </a:r>
              <a:r>
                <a:rPr lang="zh-CN" altLang="en-US" sz="2800" b="1">
                  <a:solidFill>
                    <a:srgbClr val="755D3B"/>
                  </a:solidFill>
                  <a:effectLst/>
                  <a:latin typeface="黑体" panose="02010609060101010101" pitchFamily="49" charset="-122"/>
                  <a:ea typeface="黑体" panose="02010609060101010101" pitchFamily="49" charset="-122"/>
                </a:rPr>
                <a:t>唯物辩证法是认识世界和改造世界的根本方法</a:t>
              </a:r>
            </a:p>
          </p:txBody>
        </p:sp>
        <p:sp>
          <p:nvSpPr>
            <p:cNvPr id="24" name="任意多边形 2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808" y="672"/>
              <a:ext cx="659" cy="507"/>
              <a:chOff x="1140" y="743"/>
              <a:chExt cx="567" cy="436"/>
            </a:xfrm>
            <a:effectLst/>
          </p:grpSpPr>
          <p:sp>
            <p:nvSpPr>
              <p:cNvPr id="26" name="矩形 25"/>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27" name="矩形 26"/>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8" name="组合 27"/>
          <p:cNvGrpSpPr/>
          <p:nvPr/>
        </p:nvGrpSpPr>
        <p:grpSpPr>
          <a:xfrm>
            <a:off x="1058545" y="1019810"/>
            <a:ext cx="6345555" cy="491490"/>
            <a:chOff x="1493" y="1541"/>
            <a:chExt cx="9993" cy="774"/>
          </a:xfrm>
        </p:grpSpPr>
        <p:sp>
          <p:nvSpPr>
            <p:cNvPr id="29" name="文本框 28"/>
            <p:cNvSpPr txBox="1"/>
            <p:nvPr/>
          </p:nvSpPr>
          <p:spPr>
            <a:xfrm>
              <a:off x="1780" y="1541"/>
              <a:ext cx="9706"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3.</a:t>
              </a:r>
              <a:r>
                <a:rPr lang="zh-CN" altLang="en-US" sz="2600">
                  <a:solidFill>
                    <a:schemeClr val="tx1"/>
                  </a:solidFill>
                  <a:effectLst/>
                  <a:latin typeface="黑体" panose="02010609060101010101" pitchFamily="49" charset="-122"/>
                  <a:ea typeface="黑体" panose="02010609060101010101" pitchFamily="49" charset="-122"/>
                  <a:sym typeface="+mn-ea"/>
                </a:rPr>
                <a:t>学习唯物辩证法，不断增强思维能力</a:t>
              </a:r>
            </a:p>
          </p:txBody>
        </p:sp>
        <p:sp>
          <p:nvSpPr>
            <p:cNvPr id="30" name="矩形 29"/>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Tree>
    <p:custDataLst>
      <p:tags r:id="rId2"/>
    </p:custData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grpSp>
        <p:nvGrpSpPr>
          <p:cNvPr id="8" name="组合 7"/>
          <p:cNvGrpSpPr/>
          <p:nvPr/>
        </p:nvGrpSpPr>
        <p:grpSpPr>
          <a:xfrm>
            <a:off x="7872730" y="6688455"/>
            <a:ext cx="4319270" cy="154305"/>
            <a:chOff x="12398" y="10523"/>
            <a:chExt cx="6802" cy="243"/>
          </a:xfrm>
        </p:grpSpPr>
        <p:sp>
          <p:nvSpPr>
            <p:cNvPr id="37" name="矩形 36"/>
            <p:cNvSpPr/>
            <p:nvPr/>
          </p:nvSpPr>
          <p:spPr>
            <a:xfrm>
              <a:off x="12398" y="10646"/>
              <a:ext cx="6802" cy="120"/>
            </a:xfrm>
            <a:prstGeom prst="rect">
              <a:avLst/>
            </a:prstGeom>
            <a:solidFill>
              <a:srgbClr val="45676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p:cNvCxnSpPr/>
            <p:nvPr/>
          </p:nvCxnSpPr>
          <p:spPr>
            <a:xfrm>
              <a:off x="13110" y="10523"/>
              <a:ext cx="5445" cy="10"/>
            </a:xfrm>
            <a:prstGeom prst="line">
              <a:avLst/>
            </a:prstGeom>
            <a:ln>
              <a:solidFill>
                <a:srgbClr val="456864"/>
              </a:solidFill>
              <a:prstDash val="dash"/>
            </a:ln>
          </p:spPr>
          <p:style>
            <a:lnRef idx="1">
              <a:schemeClr val="accent1"/>
            </a:lnRef>
            <a:fillRef idx="0">
              <a:schemeClr val="accent1"/>
            </a:fillRef>
            <a:effectRef idx="0">
              <a:schemeClr val="accent1"/>
            </a:effectRef>
            <a:fontRef idx="minor">
              <a:schemeClr val="tx1"/>
            </a:fontRef>
          </p:style>
        </p:cxnSp>
      </p:grpSp>
      <p:sp>
        <p:nvSpPr>
          <p:cNvPr id="36" name="直角三角形 35"/>
          <p:cNvSpPr/>
          <p:nvPr/>
        </p:nvSpPr>
        <p:spPr>
          <a:xfrm>
            <a:off x="0" y="3736340"/>
            <a:ext cx="3347720" cy="3106420"/>
          </a:xfrm>
          <a:prstGeom prst="rtTriangle">
            <a:avLst/>
          </a:prstGeom>
          <a:solidFill>
            <a:srgbClr val="F7DFBB">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344160" y="3178810"/>
            <a:ext cx="5314315" cy="1198880"/>
          </a:xfrm>
          <a:prstGeom prst="rect">
            <a:avLst/>
          </a:prstGeom>
          <a:noFill/>
        </p:spPr>
        <p:txBody>
          <a:bodyPr wrap="square" rtlCol="0">
            <a:spAutoFit/>
          </a:bodyPr>
          <a:lstStyle/>
          <a:p>
            <a:pPr indent="609600" algn="just" fontAlgn="auto">
              <a:lnSpc>
                <a:spcPct val="150000"/>
              </a:lnSpc>
              <a:extLst>
                <a:ext uri="{35155182-B16C-46BC-9424-99874614C6A1}">
                  <wpsdc:indentchars xmlns:wpsdc="http://www.wps.cn/officeDocument/2017/drawingmlCustomData" xmlns="" val="200" checksum="4158780845"/>
                </a:ext>
              </a:extLst>
            </a:pPr>
            <a:r>
              <a:rPr lang="zh-CN" sz="2400" dirty="0">
                <a:latin typeface="黑体" panose="02010609060101010101" pitchFamily="49" charset="-122"/>
                <a:ea typeface="黑体" panose="02010609060101010101" pitchFamily="49" charset="-122"/>
                <a:cs typeface="黑体" panose="02010609060101010101" pitchFamily="49" charset="-122"/>
                <a:sym typeface="微软雅黑" panose="020B0503020204020204" charset="-122"/>
              </a:rPr>
              <a:t>认为一切事物皆有原因，这原因就是机械运动</a:t>
            </a:r>
          </a:p>
        </p:txBody>
      </p:sp>
      <p:sp>
        <p:nvSpPr>
          <p:cNvPr id="2" name="矩形 1"/>
          <p:cNvSpPr/>
          <p:nvPr/>
        </p:nvSpPr>
        <p:spPr>
          <a:xfrm>
            <a:off x="4106545" y="2506980"/>
            <a:ext cx="264795" cy="3163570"/>
          </a:xfrm>
          <a:prstGeom prst="rect">
            <a:avLst/>
          </a:prstGeom>
          <a:solidFill>
            <a:srgbClr val="F7DFBB">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latin typeface="思源黑体 Bold" panose="020B0800000000000000" pitchFamily="34" charset="-122"/>
              <a:ea typeface="思源黑体 Bold" panose="020B0800000000000000" pitchFamily="34" charset="-122"/>
            </a:endParaRPr>
          </a:p>
        </p:txBody>
      </p:sp>
      <p:pic>
        <p:nvPicPr>
          <p:cNvPr id="20" name="图片 19" descr="E:\备课资源库\12形势与政策课件模板\参考\新建文件夹\3.jpg3"/>
          <p:cNvPicPr>
            <a:picLocks noChangeAspect="1"/>
          </p:cNvPicPr>
          <p:nvPr>
            <p:custDataLst>
              <p:tags r:id="rId3"/>
            </p:custDataLst>
          </p:nvPr>
        </p:nvPicPr>
        <p:blipFill>
          <a:blip r:embed="rId6"/>
          <a:srcRect/>
          <a:stretch>
            <a:fillRect/>
          </a:stretch>
        </p:blipFill>
        <p:spPr>
          <a:xfrm>
            <a:off x="727075" y="1929130"/>
            <a:ext cx="3539490" cy="4493895"/>
          </a:xfrm>
          <a:prstGeom prst="rect">
            <a:avLst/>
          </a:prstGeom>
          <a:solidFill>
            <a:schemeClr val="bg1"/>
          </a:solidFill>
          <a:ln>
            <a:solidFill>
              <a:schemeClr val="bg1"/>
            </a:solidFill>
          </a:ln>
          <a:effectLst/>
        </p:spPr>
      </p:pic>
      <p:sp>
        <p:nvSpPr>
          <p:cNvPr id="11" name="文本框 10"/>
          <p:cNvSpPr txBox="1"/>
          <p:nvPr/>
        </p:nvSpPr>
        <p:spPr>
          <a:xfrm>
            <a:off x="5408295" y="2092325"/>
            <a:ext cx="3230880" cy="460375"/>
          </a:xfrm>
          <a:prstGeom prst="rect">
            <a:avLst/>
          </a:prstGeom>
          <a:noFill/>
        </p:spPr>
        <p:txBody>
          <a:bodyPr wrap="none" rtlCol="0">
            <a:spAutoFit/>
          </a:bodyPr>
          <a:lstStyle/>
          <a:p>
            <a:pPr algn="l"/>
            <a:r>
              <a:rPr lang="zh-CN" altLang="en-US" sz="2400">
                <a:solidFill>
                  <a:schemeClr val="tx1"/>
                </a:solidFill>
                <a:latin typeface="黑体" panose="02010609060101010101" pitchFamily="49" charset="-122"/>
                <a:ea typeface="黑体" panose="02010609060101010101" pitchFamily="49" charset="-122"/>
              </a:rPr>
              <a:t>近代形而上学唯物主义</a:t>
            </a:r>
          </a:p>
        </p:txBody>
      </p:sp>
      <p:cxnSp>
        <p:nvCxnSpPr>
          <p:cNvPr id="3" name="直接连接符 2"/>
          <p:cNvCxnSpPr/>
          <p:nvPr/>
        </p:nvCxnSpPr>
        <p:spPr>
          <a:xfrm flipV="1">
            <a:off x="5559425" y="2634615"/>
            <a:ext cx="3919220" cy="24130"/>
          </a:xfrm>
          <a:prstGeom prst="line">
            <a:avLst/>
          </a:prstGeom>
          <a:ln w="15875">
            <a:solidFill>
              <a:srgbClr val="F7DFBB"/>
            </a:solidFill>
            <a:prstDash val="dash"/>
          </a:ln>
          <a:effectLst/>
        </p:spPr>
        <p:style>
          <a:lnRef idx="1">
            <a:schemeClr val="accent1"/>
          </a:lnRef>
          <a:fillRef idx="0">
            <a:schemeClr val="accent1"/>
          </a:fillRef>
          <a:effectRef idx="0">
            <a:schemeClr val="accent1"/>
          </a:effectRef>
          <a:fontRef idx="minor">
            <a:schemeClr val="tx1"/>
          </a:fontRef>
        </p:style>
      </p:cxnSp>
      <p:pic>
        <p:nvPicPr>
          <p:cNvPr id="21507" name="图片 5"/>
          <p:cNvPicPr>
            <a:picLocks noChangeAspect="1"/>
          </p:cNvPicPr>
          <p:nvPr/>
        </p:nvPicPr>
        <p:blipFill>
          <a:blip r:embed="rId7"/>
          <a:stretch>
            <a:fillRect/>
          </a:stretch>
        </p:blipFill>
        <p:spPr>
          <a:xfrm>
            <a:off x="931545" y="2067560"/>
            <a:ext cx="3193415" cy="4043045"/>
          </a:xfrm>
          <a:prstGeom prst="rect">
            <a:avLst/>
          </a:prstGeom>
          <a:noFill/>
          <a:ln w="9525">
            <a:noFill/>
          </a:ln>
        </p:spPr>
      </p:pic>
      <p:sp>
        <p:nvSpPr>
          <p:cNvPr id="9" name="文本框 8"/>
          <p:cNvSpPr txBox="1"/>
          <p:nvPr/>
        </p:nvSpPr>
        <p:spPr>
          <a:xfrm>
            <a:off x="1558290" y="6110605"/>
            <a:ext cx="1939925" cy="368300"/>
          </a:xfrm>
          <a:prstGeom prst="rect">
            <a:avLst/>
          </a:prstGeom>
          <a:noFill/>
        </p:spPr>
        <p:txBody>
          <a:bodyPr wrap="square" rtlCol="0">
            <a:spAutoFit/>
          </a:bodyPr>
          <a:lstStyle/>
          <a:p>
            <a:pPr algn="ctr" eaLnBrk="0" hangingPunct="0"/>
            <a:r>
              <a:rPr lang="zh-CN" altLang="en-US" dirty="0">
                <a:latin typeface="黑体" panose="02010609060101010101" pitchFamily="49" charset="-122"/>
                <a:ea typeface="黑体" panose="02010609060101010101" pitchFamily="49" charset="-122"/>
                <a:cs typeface="黑体" panose="02010609060101010101" pitchFamily="49" charset="-122"/>
                <a:sym typeface="+mn-ea"/>
              </a:rPr>
              <a:t>托马斯·霍布斯</a:t>
            </a:r>
          </a:p>
        </p:txBody>
      </p:sp>
      <p:grpSp>
        <p:nvGrpSpPr>
          <p:cNvPr id="16" name="组合 15"/>
          <p:cNvGrpSpPr/>
          <p:nvPr/>
        </p:nvGrpSpPr>
        <p:grpSpPr>
          <a:xfrm>
            <a:off x="441325" y="317500"/>
            <a:ext cx="6135370" cy="550545"/>
            <a:chOff x="695" y="500"/>
            <a:chExt cx="9662" cy="867"/>
          </a:xfrm>
        </p:grpSpPr>
        <p:sp>
          <p:nvSpPr>
            <p:cNvPr id="17" name="流程图: 过程 16"/>
            <p:cNvSpPr/>
            <p:nvPr/>
          </p:nvSpPr>
          <p:spPr>
            <a:xfrm>
              <a:off x="695" y="500"/>
              <a:ext cx="541" cy="776"/>
            </a:xfrm>
            <a:prstGeom prst="flowChartProcess">
              <a:avLst/>
            </a:prstGeom>
            <a:noFill/>
            <a:ln w="12700" cmpd="sng">
              <a:solidFill>
                <a:srgbClr val="45676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864" y="648"/>
              <a:ext cx="497" cy="497"/>
            </a:xfrm>
            <a:prstGeom prst="rect">
              <a:avLst/>
            </a:prstGeom>
            <a:solidFill>
              <a:srgbClr val="F7DFBB"/>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571" y="545"/>
              <a:ext cx="8786" cy="822"/>
            </a:xfrm>
            <a:prstGeom prst="rect">
              <a:avLst/>
            </a:prstGeom>
            <a:noFill/>
          </p:spPr>
          <p:txBody>
            <a:bodyPr wrap="square" rtlCol="0">
              <a:spAutoFit/>
            </a:bodyPr>
            <a:lstStyle/>
            <a:p>
              <a:r>
                <a:rPr lang="zh-CN" altLang="en-US" sz="2800" b="1">
                  <a:solidFill>
                    <a:srgbClr val="6E5737"/>
                  </a:solidFill>
                  <a:latin typeface="黑体" panose="02010609060101010101" pitchFamily="49" charset="-122"/>
                  <a:ea typeface="黑体" panose="02010609060101010101" pitchFamily="49" charset="-122"/>
                </a:rPr>
                <a:t>哲学的物质范畴</a:t>
              </a:r>
            </a:p>
          </p:txBody>
        </p:sp>
        <p:sp>
          <p:nvSpPr>
            <p:cNvPr id="25" name="任意多边形 24"/>
            <p:cNvSpPr/>
            <p:nvPr/>
          </p:nvSpPr>
          <p:spPr>
            <a:xfrm rot="5400000">
              <a:off x="5355" y="-3336"/>
              <a:ext cx="46" cy="9360"/>
            </a:xfrm>
            <a:custGeom>
              <a:avLst/>
              <a:gdLst>
                <a:gd name="connsiteX0" fmla="*/ 0 w 46"/>
                <a:gd name="connsiteY0" fmla="*/ 9313 h 9360"/>
                <a:gd name="connsiteX1" fmla="*/ 15 w 46"/>
                <a:gd name="connsiteY1" fmla="*/ 0 h 9360"/>
                <a:gd name="connsiteX2" fmla="*/ 46 w 46"/>
                <a:gd name="connsiteY2" fmla="*/ 9360 h 9360"/>
                <a:gd name="connsiteX3" fmla="*/ 0 w 46"/>
                <a:gd name="connsiteY3" fmla="*/ 9313 h 9360"/>
              </a:gdLst>
              <a:ahLst/>
              <a:cxnLst>
                <a:cxn ang="0">
                  <a:pos x="connsiteX0" y="connsiteY0"/>
                </a:cxn>
                <a:cxn ang="0">
                  <a:pos x="connsiteX1" y="connsiteY1"/>
                </a:cxn>
                <a:cxn ang="0">
                  <a:pos x="connsiteX2" y="connsiteY2"/>
                </a:cxn>
                <a:cxn ang="0">
                  <a:pos x="connsiteX3" y="connsiteY3"/>
                </a:cxn>
              </a:cxnLst>
              <a:rect l="l" t="t" r="r" b="b"/>
              <a:pathLst>
                <a:path w="46" h="9360">
                  <a:moveTo>
                    <a:pt x="0" y="9313"/>
                  </a:moveTo>
                  <a:lnTo>
                    <a:pt x="15" y="0"/>
                  </a:lnTo>
                  <a:lnTo>
                    <a:pt x="46" y="9360"/>
                  </a:lnTo>
                  <a:lnTo>
                    <a:pt x="0" y="9313"/>
                  </a:lnTo>
                  <a:close/>
                </a:path>
              </a:pathLst>
            </a:cu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2"/>
    </p:custDataLst>
  </p:cSld>
  <p:clrMapOvr>
    <a:overrideClrMapping bg1="lt1" tx1="dk1" bg2="lt2" tx2="dk2" accent1="accent1" accent2="accent2" accent3="accent3" accent4="accent4" accent5="accent5" accent6="accent6" hlink="hlink" folHlink="folHlink"/>
  </p:clrMapOvr>
</p:sld>
</file>

<file path=ppt/slides/slide130.xml><?xml version="1.0" encoding="utf-8"?>
<p:sld xmlns:a="http://schemas.openxmlformats.org/drawingml/2006/main" xmlns:r="http://schemas.openxmlformats.org/officeDocument/2006/relationships" xmlns:p="http://schemas.openxmlformats.org/presentationml/2006/main">
  <p:cSld>
    <p:bg>
      <p:bgPr>
        <a:blipFill rotWithShape="1">
          <a:blip r:embed="rId11"/>
          <a:stretch>
            <a:fillRect/>
          </a:stretch>
        </a:blipFill>
        <a:effectLst/>
      </p:bgPr>
    </p:bg>
    <p:spTree>
      <p:nvGrpSpPr>
        <p:cNvPr id="1" name=""/>
        <p:cNvGrpSpPr/>
        <p:nvPr/>
      </p:nvGrpSpPr>
      <p:grpSpPr>
        <a:xfrm>
          <a:off x="0" y="0"/>
          <a:ext cx="0" cy="0"/>
          <a:chOff x="0" y="0"/>
          <a:chExt cx="0" cy="0"/>
        </a:xfrm>
      </p:grpSpPr>
      <p:sp>
        <p:nvSpPr>
          <p:cNvPr id="2" name="任意多边形: 形状 1"/>
          <p:cNvSpPr/>
          <p:nvPr>
            <p:custDataLst>
              <p:tags r:id="rId3"/>
            </p:custDataLst>
          </p:nvPr>
        </p:nvSpPr>
        <p:spPr>
          <a:xfrm>
            <a:off x="335756" y="0"/>
            <a:ext cx="7140146" cy="6858000"/>
          </a:xfrm>
          <a:custGeom>
            <a:avLst/>
            <a:gdLst>
              <a:gd name="connsiteX0" fmla="*/ 2888487 w 7140146"/>
              <a:gd name="connsiteY0" fmla="*/ 4462028 h 6858000"/>
              <a:gd name="connsiteX1" fmla="*/ 4969982 w 7140146"/>
              <a:gd name="connsiteY1" fmla="*/ 6543523 h 6858000"/>
              <a:gd name="connsiteX2" fmla="*/ 4655505 w 7140146"/>
              <a:gd name="connsiteY2" fmla="*/ 6858000 h 6858000"/>
              <a:gd name="connsiteX3" fmla="*/ 1121470 w 7140146"/>
              <a:gd name="connsiteY3" fmla="*/ 6858000 h 6858000"/>
              <a:gd name="connsiteX4" fmla="*/ 806992 w 7140146"/>
              <a:gd name="connsiteY4" fmla="*/ 6543523 h 6858000"/>
              <a:gd name="connsiteX5" fmla="*/ 3987800 w 7140146"/>
              <a:gd name="connsiteY5" fmla="*/ 3554018 h 6858000"/>
              <a:gd name="connsiteX6" fmla="*/ 4866048 w 7140146"/>
              <a:gd name="connsiteY6" fmla="*/ 4432266 h 6858000"/>
              <a:gd name="connsiteX7" fmla="*/ 3987800 w 7140146"/>
              <a:gd name="connsiteY7" fmla="*/ 5310514 h 6858000"/>
              <a:gd name="connsiteX8" fmla="*/ 3109553 w 7140146"/>
              <a:gd name="connsiteY8" fmla="*/ 4432266 h 6858000"/>
              <a:gd name="connsiteX9" fmla="*/ 4012446 w 7140146"/>
              <a:gd name="connsiteY9" fmla="*/ 3170015 h 6858000"/>
              <a:gd name="connsiteX10" fmla="*/ 3965575 w 7140146"/>
              <a:gd name="connsiteY10" fmla="*/ 3216887 h 6858000"/>
              <a:gd name="connsiteX11" fmla="*/ 3978279 w 7140146"/>
              <a:gd name="connsiteY11" fmla="*/ 3218244 h 6858000"/>
              <a:gd name="connsiteX12" fmla="*/ 3999225 w 7140146"/>
              <a:gd name="connsiteY12" fmla="*/ 3205628 h 6858000"/>
              <a:gd name="connsiteX13" fmla="*/ 4012658 w 7140146"/>
              <a:gd name="connsiteY13" fmla="*/ 3170607 h 6858000"/>
              <a:gd name="connsiteX14" fmla="*/ 3852389 w 7140146"/>
              <a:gd name="connsiteY14" fmla="*/ 3169901 h 6858000"/>
              <a:gd name="connsiteX15" fmla="*/ 3859817 w 7140146"/>
              <a:gd name="connsiteY15" fmla="*/ 3177329 h 6858000"/>
              <a:gd name="connsiteX16" fmla="*/ 3834826 w 7140146"/>
              <a:gd name="connsiteY16" fmla="*/ 3202319 h 6858000"/>
              <a:gd name="connsiteX17" fmla="*/ 3916112 w 7140146"/>
              <a:gd name="connsiteY17" fmla="*/ 3283604 h 6858000"/>
              <a:gd name="connsiteX18" fmla="*/ 3923609 w 7140146"/>
              <a:gd name="connsiteY18" fmla="*/ 3246398 h 6858000"/>
              <a:gd name="connsiteX19" fmla="*/ 3931592 w 7140146"/>
              <a:gd name="connsiteY19" fmla="*/ 3254381 h 6858000"/>
              <a:gd name="connsiteX20" fmla="*/ 3924233 w 7140146"/>
              <a:gd name="connsiteY20" fmla="*/ 3293669 h 6858000"/>
              <a:gd name="connsiteX21" fmla="*/ 3916528 w 7140146"/>
              <a:gd name="connsiteY21" fmla="*/ 3301374 h 6858000"/>
              <a:gd name="connsiteX22" fmla="*/ 3826150 w 7140146"/>
              <a:gd name="connsiteY22" fmla="*/ 3210996 h 6858000"/>
              <a:gd name="connsiteX23" fmla="*/ 3804840 w 7140146"/>
              <a:gd name="connsiteY23" fmla="*/ 3232306 h 6858000"/>
              <a:gd name="connsiteX24" fmla="*/ 3797412 w 7140146"/>
              <a:gd name="connsiteY24" fmla="*/ 3224878 h 6858000"/>
              <a:gd name="connsiteX25" fmla="*/ 4092869 w 7140146"/>
              <a:gd name="connsiteY25" fmla="*/ 3089592 h 6858000"/>
              <a:gd name="connsiteX26" fmla="*/ 4058645 w 7140146"/>
              <a:gd name="connsiteY26" fmla="*/ 3123816 h 6858000"/>
              <a:gd name="connsiteX27" fmla="*/ 4067657 w 7140146"/>
              <a:gd name="connsiteY27" fmla="*/ 3127061 h 6858000"/>
              <a:gd name="connsiteX28" fmla="*/ 4089973 w 7140146"/>
              <a:gd name="connsiteY28" fmla="*/ 3112935 h 6858000"/>
              <a:gd name="connsiteX29" fmla="*/ 4103092 w 7140146"/>
              <a:gd name="connsiteY29" fmla="*/ 3099816 h 6858000"/>
              <a:gd name="connsiteX30" fmla="*/ 2911503 w 7140146"/>
              <a:gd name="connsiteY30" fmla="*/ 2478410 h 6858000"/>
              <a:gd name="connsiteX31" fmla="*/ 3789751 w 7140146"/>
              <a:gd name="connsiteY31" fmla="*/ 3356658 h 6858000"/>
              <a:gd name="connsiteX32" fmla="*/ 2911503 w 7140146"/>
              <a:gd name="connsiteY32" fmla="*/ 4234906 h 6858000"/>
              <a:gd name="connsiteX33" fmla="*/ 2033256 w 7140146"/>
              <a:gd name="connsiteY33" fmla="*/ 3356659 h 6858000"/>
              <a:gd name="connsiteX34" fmla="*/ 854978 w 7140146"/>
              <a:gd name="connsiteY34" fmla="*/ 2428465 h 6858000"/>
              <a:gd name="connsiteX35" fmla="*/ 2786411 w 7140146"/>
              <a:gd name="connsiteY35" fmla="*/ 4359900 h 6858000"/>
              <a:gd name="connsiteX36" fmla="*/ 854978 w 7140146"/>
              <a:gd name="connsiteY36" fmla="*/ 6291335 h 6858000"/>
              <a:gd name="connsiteX37" fmla="*/ 0 w 7140146"/>
              <a:gd name="connsiteY37" fmla="*/ 5436357 h 6858000"/>
              <a:gd name="connsiteX38" fmla="*/ 0 w 7140146"/>
              <a:gd name="connsiteY38" fmla="*/ 3283443 h 6858000"/>
              <a:gd name="connsiteX39" fmla="*/ 1864735 w 7140146"/>
              <a:gd name="connsiteY39" fmla="*/ 1431738 h 6858000"/>
              <a:gd name="connsiteX40" fmla="*/ 2742983 w 7140146"/>
              <a:gd name="connsiteY40" fmla="*/ 2309986 h 6858000"/>
              <a:gd name="connsiteX41" fmla="*/ 1864736 w 7140146"/>
              <a:gd name="connsiteY41" fmla="*/ 3188233 h 6858000"/>
              <a:gd name="connsiteX42" fmla="*/ 986488 w 7140146"/>
              <a:gd name="connsiteY42" fmla="*/ 2309985 h 6858000"/>
              <a:gd name="connsiteX43" fmla="*/ 4879571 w 7140146"/>
              <a:gd name="connsiteY43" fmla="*/ 0 h 6858000"/>
              <a:gd name="connsiteX44" fmla="*/ 7134021 w 7140146"/>
              <a:gd name="connsiteY44" fmla="*/ 0 h 6858000"/>
              <a:gd name="connsiteX45" fmla="*/ 7140146 w 7140146"/>
              <a:gd name="connsiteY45" fmla="*/ 6126 h 6858000"/>
              <a:gd name="connsiteX46" fmla="*/ 6006797 w 7140146"/>
              <a:gd name="connsiteY46" fmla="*/ 1139477 h 6858000"/>
              <a:gd name="connsiteX47" fmla="*/ 4873445 w 7140146"/>
              <a:gd name="connsiteY47" fmla="*/ 6126 h 6858000"/>
              <a:gd name="connsiteX48" fmla="*/ 3296688 w 7140146"/>
              <a:gd name="connsiteY48" fmla="*/ 0 h 6858000"/>
              <a:gd name="connsiteX49" fmla="*/ 4592689 w 7140146"/>
              <a:gd name="connsiteY49" fmla="*/ 0 h 6858000"/>
              <a:gd name="connsiteX50" fmla="*/ 5887575 w 7140146"/>
              <a:gd name="connsiteY50" fmla="*/ 1294886 h 6858000"/>
              <a:gd name="connsiteX51" fmla="*/ 4102171 w 7140146"/>
              <a:gd name="connsiteY51" fmla="*/ 3080290 h 6858000"/>
              <a:gd name="connsiteX52" fmla="*/ 4119891 w 7140146"/>
              <a:gd name="connsiteY52" fmla="*/ 3098011 h 6858000"/>
              <a:gd name="connsiteX53" fmla="*/ 4097193 w 7140146"/>
              <a:gd name="connsiteY53" fmla="*/ 3120709 h 6858000"/>
              <a:gd name="connsiteX54" fmla="*/ 4066199 w 7140146"/>
              <a:gd name="connsiteY54" fmla="*/ 3139903 h 6858000"/>
              <a:gd name="connsiteX55" fmla="*/ 4048793 w 7140146"/>
              <a:gd name="connsiteY55" fmla="*/ 3133668 h 6858000"/>
              <a:gd name="connsiteX56" fmla="*/ 4022370 w 7140146"/>
              <a:gd name="connsiteY56" fmla="*/ 3160091 h 6858000"/>
              <a:gd name="connsiteX57" fmla="*/ 4025325 w 7140146"/>
              <a:gd name="connsiteY57" fmla="*/ 3169532 h 6858000"/>
              <a:gd name="connsiteX58" fmla="*/ 4007069 w 7140146"/>
              <a:gd name="connsiteY58" fmla="*/ 3213749 h 6858000"/>
              <a:gd name="connsiteX59" fmla="*/ 3979390 w 7140146"/>
              <a:gd name="connsiteY59" fmla="*/ 3230703 h 6858000"/>
              <a:gd name="connsiteX60" fmla="*/ 3954097 w 7140146"/>
              <a:gd name="connsiteY60" fmla="*/ 3228364 h 6858000"/>
              <a:gd name="connsiteX61" fmla="*/ 3944688 w 7140146"/>
              <a:gd name="connsiteY61" fmla="*/ 3237773 h 6858000"/>
              <a:gd name="connsiteX62" fmla="*/ 2001802 w 7140146"/>
              <a:gd name="connsiteY62" fmla="*/ 1294887 h 6858000"/>
              <a:gd name="connsiteX63" fmla="*/ 0 w 7140146"/>
              <a:gd name="connsiteY63" fmla="*/ 0 h 6858000"/>
              <a:gd name="connsiteX64" fmla="*/ 2740771 w 7140146"/>
              <a:gd name="connsiteY64" fmla="*/ 0 h 6858000"/>
              <a:gd name="connsiteX65" fmla="*/ 2903450 w 7140146"/>
              <a:gd name="connsiteY65" fmla="*/ 162679 h 6858000"/>
              <a:gd name="connsiteX66" fmla="*/ 871316 w 7140146"/>
              <a:gd name="connsiteY66" fmla="*/ 2194813 h 6858000"/>
              <a:gd name="connsiteX67" fmla="*/ 0 w 7140146"/>
              <a:gd name="connsiteY67" fmla="*/ 13234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7140146" h="6858000">
                <a:moveTo>
                  <a:pt x="2888487" y="4462028"/>
                </a:moveTo>
                <a:lnTo>
                  <a:pt x="4969982" y="6543523"/>
                </a:lnTo>
                <a:lnTo>
                  <a:pt x="4655505" y="6858000"/>
                </a:lnTo>
                <a:lnTo>
                  <a:pt x="1121470" y="6858000"/>
                </a:lnTo>
                <a:lnTo>
                  <a:pt x="806992" y="6543523"/>
                </a:lnTo>
                <a:close/>
                <a:moveTo>
                  <a:pt x="3987800" y="3554018"/>
                </a:moveTo>
                <a:lnTo>
                  <a:pt x="4866048" y="4432266"/>
                </a:lnTo>
                <a:lnTo>
                  <a:pt x="3987800" y="5310514"/>
                </a:lnTo>
                <a:lnTo>
                  <a:pt x="3109553" y="4432266"/>
                </a:lnTo>
                <a:close/>
                <a:moveTo>
                  <a:pt x="4012446" y="3170015"/>
                </a:moveTo>
                <a:lnTo>
                  <a:pt x="3965575" y="3216887"/>
                </a:lnTo>
                <a:lnTo>
                  <a:pt x="3978279" y="3218244"/>
                </a:lnTo>
                <a:cubicBezTo>
                  <a:pt x="3985533" y="3216544"/>
                  <a:pt x="3992515" y="3212338"/>
                  <a:pt x="3999225" y="3205628"/>
                </a:cubicBezTo>
                <a:cubicBezTo>
                  <a:pt x="4009822" y="3195031"/>
                  <a:pt x="4014299" y="3183357"/>
                  <a:pt x="4012658" y="3170607"/>
                </a:cubicBezTo>
                <a:close/>
                <a:moveTo>
                  <a:pt x="3852389" y="3169901"/>
                </a:moveTo>
                <a:lnTo>
                  <a:pt x="3859817" y="3177329"/>
                </a:lnTo>
                <a:lnTo>
                  <a:pt x="3834826" y="3202319"/>
                </a:lnTo>
                <a:lnTo>
                  <a:pt x="3916112" y="3283604"/>
                </a:lnTo>
                <a:lnTo>
                  <a:pt x="3923609" y="3246398"/>
                </a:lnTo>
                <a:lnTo>
                  <a:pt x="3931592" y="3254381"/>
                </a:lnTo>
                <a:lnTo>
                  <a:pt x="3924233" y="3293669"/>
                </a:lnTo>
                <a:lnTo>
                  <a:pt x="3916528" y="3301374"/>
                </a:lnTo>
                <a:lnTo>
                  <a:pt x="3826150" y="3210996"/>
                </a:lnTo>
                <a:lnTo>
                  <a:pt x="3804840" y="3232306"/>
                </a:lnTo>
                <a:lnTo>
                  <a:pt x="3797412" y="3224878"/>
                </a:lnTo>
                <a:close/>
                <a:moveTo>
                  <a:pt x="4092869" y="3089592"/>
                </a:moveTo>
                <a:lnTo>
                  <a:pt x="4058645" y="3123816"/>
                </a:lnTo>
                <a:lnTo>
                  <a:pt x="4067657" y="3127061"/>
                </a:lnTo>
                <a:cubicBezTo>
                  <a:pt x="4074436" y="3125742"/>
                  <a:pt x="4081875" y="3121033"/>
                  <a:pt x="4089973" y="3112935"/>
                </a:cubicBezTo>
                <a:lnTo>
                  <a:pt x="4103092" y="3099816"/>
                </a:lnTo>
                <a:close/>
                <a:moveTo>
                  <a:pt x="2911503" y="2478410"/>
                </a:moveTo>
                <a:lnTo>
                  <a:pt x="3789751" y="3356658"/>
                </a:lnTo>
                <a:lnTo>
                  <a:pt x="2911503" y="4234906"/>
                </a:lnTo>
                <a:lnTo>
                  <a:pt x="2033256" y="3356659"/>
                </a:lnTo>
                <a:close/>
                <a:moveTo>
                  <a:pt x="854978" y="2428465"/>
                </a:moveTo>
                <a:lnTo>
                  <a:pt x="2786411" y="4359900"/>
                </a:lnTo>
                <a:lnTo>
                  <a:pt x="854978" y="6291335"/>
                </a:lnTo>
                <a:lnTo>
                  <a:pt x="0" y="5436357"/>
                </a:lnTo>
                <a:lnTo>
                  <a:pt x="0" y="3283443"/>
                </a:lnTo>
                <a:close/>
                <a:moveTo>
                  <a:pt x="1864735" y="1431738"/>
                </a:moveTo>
                <a:lnTo>
                  <a:pt x="2742983" y="2309986"/>
                </a:lnTo>
                <a:lnTo>
                  <a:pt x="1864736" y="3188233"/>
                </a:lnTo>
                <a:lnTo>
                  <a:pt x="986488" y="2309985"/>
                </a:lnTo>
                <a:close/>
                <a:moveTo>
                  <a:pt x="4879571" y="0"/>
                </a:moveTo>
                <a:lnTo>
                  <a:pt x="7134021" y="0"/>
                </a:lnTo>
                <a:lnTo>
                  <a:pt x="7140146" y="6126"/>
                </a:lnTo>
                <a:lnTo>
                  <a:pt x="6006797" y="1139477"/>
                </a:lnTo>
                <a:lnTo>
                  <a:pt x="4873445" y="6126"/>
                </a:lnTo>
                <a:close/>
                <a:moveTo>
                  <a:pt x="3296688" y="0"/>
                </a:moveTo>
                <a:lnTo>
                  <a:pt x="4592689" y="0"/>
                </a:lnTo>
                <a:lnTo>
                  <a:pt x="5887575" y="1294886"/>
                </a:lnTo>
                <a:lnTo>
                  <a:pt x="4102171" y="3080290"/>
                </a:lnTo>
                <a:lnTo>
                  <a:pt x="4119891" y="3098011"/>
                </a:lnTo>
                <a:lnTo>
                  <a:pt x="4097193" y="3120709"/>
                </a:lnTo>
                <a:cubicBezTo>
                  <a:pt x="4086040" y="3131862"/>
                  <a:pt x="4075709" y="3138260"/>
                  <a:pt x="4066199" y="3139903"/>
                </a:cubicBezTo>
                <a:lnTo>
                  <a:pt x="4048793" y="3133668"/>
                </a:lnTo>
                <a:lnTo>
                  <a:pt x="4022370" y="3160091"/>
                </a:lnTo>
                <a:lnTo>
                  <a:pt x="4025325" y="3169532"/>
                </a:lnTo>
                <a:cubicBezTo>
                  <a:pt x="4026668" y="3185497"/>
                  <a:pt x="4020581" y="3200237"/>
                  <a:pt x="4007069" y="3213749"/>
                </a:cubicBezTo>
                <a:cubicBezTo>
                  <a:pt x="3998138" y="3222681"/>
                  <a:pt x="3988910" y="3228333"/>
                  <a:pt x="3979390" y="3230703"/>
                </a:cubicBezTo>
                <a:lnTo>
                  <a:pt x="3954097" y="3228364"/>
                </a:lnTo>
                <a:lnTo>
                  <a:pt x="3944688" y="3237773"/>
                </a:lnTo>
                <a:lnTo>
                  <a:pt x="2001802" y="1294887"/>
                </a:lnTo>
                <a:close/>
                <a:moveTo>
                  <a:pt x="0" y="0"/>
                </a:moveTo>
                <a:lnTo>
                  <a:pt x="2740771" y="0"/>
                </a:lnTo>
                <a:lnTo>
                  <a:pt x="2903450" y="162679"/>
                </a:lnTo>
                <a:lnTo>
                  <a:pt x="871316" y="2194813"/>
                </a:lnTo>
                <a:lnTo>
                  <a:pt x="0" y="1323497"/>
                </a:lnTo>
                <a:close/>
              </a:path>
            </a:pathLst>
          </a:custGeom>
          <a:solidFill>
            <a:schemeClr val="lt2">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3" name="标题 1"/>
          <p:cNvSpPr txBox="1"/>
          <p:nvPr>
            <p:custDataLst>
              <p:tags r:id="rId4"/>
            </p:custDataLst>
          </p:nvPr>
        </p:nvSpPr>
        <p:spPr>
          <a:xfrm>
            <a:off x="1203166" y="917893"/>
            <a:ext cx="10434955" cy="706755"/>
          </a:xfrm>
          <a:prstGeom prst="rect">
            <a:avLst/>
          </a:prstGeom>
          <a:noFill/>
        </p:spPr>
        <p:txBody>
          <a:bodyPr vert="horz" wrap="square" lIns="91440" tIns="45720" rIns="91440" bIns="45720" rtlCol="0" anchor="t" anchorCtr="0">
            <a:spAutoFit/>
          </a:bodyPr>
          <a:lstStyle>
            <a:lvl1pPr marL="0" marR="0" algn="l" defTabSz="914400" rtl="0" eaLnBrk="1" fontAlgn="auto" latinLnBrk="0" hangingPunct="1">
              <a:lnSpc>
                <a:spcPct val="100000"/>
              </a:lnSpc>
              <a:spcBef>
                <a:spcPct val="0"/>
              </a:spcBef>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lgn="l">
              <a:buClrTx/>
              <a:buSzTx/>
              <a:buFontTx/>
            </a:pPr>
            <a:r>
              <a:rPr b="0" spc="0">
                <a:solidFill>
                  <a:srgbClr val="755D3B"/>
                </a:solidFill>
                <a:effectLst/>
                <a:latin typeface="黑体" panose="02010609060101010101" pitchFamily="49" charset="-122"/>
                <a:ea typeface="黑体" panose="02010609060101010101" pitchFamily="49" charset="-122"/>
                <a:cs typeface="+mn-cs"/>
                <a:sym typeface="Arial" panose="020B0604020202020204" pitchFamily="34" charset="0"/>
              </a:rPr>
              <a:t>辩证思维能力</a:t>
            </a:r>
          </a:p>
        </p:txBody>
      </p:sp>
      <p:sp>
        <p:nvSpPr>
          <p:cNvPr id="4" name="矩形: 剪去对角 3"/>
          <p:cNvSpPr/>
          <p:nvPr>
            <p:custDataLst>
              <p:tags r:id="rId5"/>
            </p:custDataLst>
          </p:nvPr>
        </p:nvSpPr>
        <p:spPr>
          <a:xfrm>
            <a:off x="985679" y="1990090"/>
            <a:ext cx="10870565" cy="4257675"/>
          </a:xfrm>
          <a:prstGeom prst="snip2DiagRect">
            <a:avLst>
              <a:gd name="adj1" fmla="val 0"/>
              <a:gd name="adj2" fmla="val 4623"/>
            </a:avLst>
          </a:prstGeom>
          <a:noFill/>
          <a:ln>
            <a:solidFill>
              <a:schemeClr val="dk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charset="-122"/>
              <a:ea typeface="微软雅黑" panose="020B0503020204020204" charset="-122"/>
              <a:sym typeface="Arial" panose="020B0604020202020204" pitchFamily="34" charset="0"/>
            </a:endParaRPr>
          </a:p>
        </p:txBody>
      </p:sp>
      <p:grpSp>
        <p:nvGrpSpPr>
          <p:cNvPr id="5" name="组合 4"/>
          <p:cNvGrpSpPr/>
          <p:nvPr>
            <p:custDataLst>
              <p:tags r:id="rId6"/>
            </p:custDataLst>
          </p:nvPr>
        </p:nvGrpSpPr>
        <p:grpSpPr>
          <a:xfrm>
            <a:off x="985679" y="1244178"/>
            <a:ext cx="2413000" cy="381000"/>
            <a:chOff x="1614" y="7155"/>
            <a:chExt cx="3800" cy="600"/>
          </a:xfrm>
        </p:grpSpPr>
        <p:sp>
          <p:nvSpPr>
            <p:cNvPr id="7" name="圆角矩形 26"/>
            <p:cNvSpPr/>
            <p:nvPr>
              <p:custDataLst>
                <p:tags r:id="rId8"/>
              </p:custDataLst>
            </p:nvPr>
          </p:nvSpPr>
          <p:spPr>
            <a:xfrm>
              <a:off x="1614" y="7592"/>
              <a:ext cx="3800" cy="20"/>
            </a:xfrm>
            <a:prstGeom prst="roundRect">
              <a:avLst/>
            </a:prstGeom>
            <a:solidFill>
              <a:schemeClr val="dk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8" name="圆角矩形 27"/>
            <p:cNvSpPr/>
            <p:nvPr>
              <p:custDataLst>
                <p:tags r:id="rId9"/>
              </p:custDataLst>
            </p:nvPr>
          </p:nvSpPr>
          <p:spPr>
            <a:xfrm>
              <a:off x="1768" y="7155"/>
              <a:ext cx="20" cy="600"/>
            </a:xfrm>
            <a:prstGeom prst="roundRect">
              <a:avLst/>
            </a:prstGeom>
            <a:solidFill>
              <a:schemeClr val="dk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charset="-122"/>
                <a:ea typeface="微软雅黑" panose="020B0503020204020204" charset="-122"/>
                <a:sym typeface="Arial" panose="020B0604020202020204" pitchFamily="34" charset="0"/>
              </a:endParaRPr>
            </a:p>
          </p:txBody>
        </p:sp>
      </p:grpSp>
      <p:sp>
        <p:nvSpPr>
          <p:cNvPr id="6" name="文本框 1"/>
          <p:cNvSpPr txBox="1"/>
          <p:nvPr>
            <p:custDataLst>
              <p:tags r:id="rId7"/>
            </p:custDataLst>
          </p:nvPr>
        </p:nvSpPr>
        <p:spPr>
          <a:xfrm>
            <a:off x="1083151" y="1990090"/>
            <a:ext cx="10435590" cy="3969385"/>
          </a:xfrm>
          <a:prstGeom prst="rect">
            <a:avLst/>
          </a:prstGeom>
          <a:noFill/>
          <a:ln w="28575" cmpd="thickThin">
            <a:noFill/>
            <a:prstDash val="solid"/>
          </a:ln>
        </p:spPr>
        <p:txBody>
          <a:bodyPr vert="horz" wrap="square" lIns="91440" tIns="45720" rIns="91440" bIns="4572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0" algn="l" fontAlgn="auto">
              <a:lnSpc>
                <a:spcPct val="200000"/>
              </a:lnSpc>
              <a:buClr>
                <a:srgbClr val="F7DFBB"/>
              </a:buClr>
              <a:buSzTx/>
              <a:buFont typeface="Wingdings" panose="05000000000000000000" charset="0"/>
              <a:buChar char="u"/>
            </a:pPr>
            <a:r>
              <a:rPr lang="zh-CN" altLang="en-US">
                <a:ln>
                  <a:noFill/>
                </a:ln>
                <a:solidFill>
                  <a:schemeClr val="tx2"/>
                </a:solidFill>
                <a:latin typeface="黑体" panose="02010609060101010101" pitchFamily="49" charset="-122"/>
                <a:ea typeface="黑体" panose="02010609060101010101" pitchFamily="49" charset="-122"/>
                <a:sym typeface="Arial" panose="020B0604020202020204" pitchFamily="34" charset="0"/>
              </a:rPr>
              <a:t>辩证思维能力是唯物辩证法在思维中的运用，是科学思维能力的根本要求和集中体现。</a:t>
            </a:r>
          </a:p>
          <a:p>
            <a:pPr marL="342900" lvl="0" indent="0" algn="l" fontAlgn="auto">
              <a:lnSpc>
                <a:spcPct val="200000"/>
              </a:lnSpc>
              <a:buClr>
                <a:srgbClr val="F7DFBB"/>
              </a:buClr>
              <a:buSzTx/>
              <a:buFont typeface="Wingdings" panose="05000000000000000000" charset="0"/>
              <a:buChar char="u"/>
            </a:pPr>
            <a:r>
              <a:rPr lang="zh-CN" altLang="en-US">
                <a:ln>
                  <a:noFill/>
                </a:ln>
                <a:solidFill>
                  <a:schemeClr val="tx2"/>
                </a:solidFill>
                <a:latin typeface="黑体" panose="02010609060101010101" pitchFamily="49" charset="-122"/>
                <a:ea typeface="黑体" panose="02010609060101010101" pitchFamily="49" charset="-122"/>
                <a:sym typeface="Arial" panose="020B0604020202020204" pitchFamily="34" charset="0"/>
              </a:rPr>
              <a:t>辩证思维能力是用批判的和革命的精神分析和解决问题的能力，是用联系和发展的观点分析和解决问题的能力，是用唯物辩证法基本规律、范畴分析和解决问题的能力，是用辩证思维方法分析和解决问题的能力。</a:t>
            </a:r>
          </a:p>
          <a:p>
            <a:pPr marL="342900" lvl="0" indent="0" algn="l" fontAlgn="auto">
              <a:lnSpc>
                <a:spcPct val="200000"/>
              </a:lnSpc>
              <a:buClr>
                <a:srgbClr val="F7DFBB"/>
              </a:buClr>
              <a:buSzTx/>
              <a:buFont typeface="Wingdings" panose="05000000000000000000" charset="0"/>
              <a:buChar char="u"/>
            </a:pPr>
            <a:r>
              <a:rPr lang="zh-CN" altLang="en-US">
                <a:ln>
                  <a:noFill/>
                </a:ln>
                <a:solidFill>
                  <a:schemeClr val="tx2"/>
                </a:solidFill>
                <a:latin typeface="黑体" panose="02010609060101010101" pitchFamily="49" charset="-122"/>
                <a:ea typeface="黑体" panose="02010609060101010101" pitchFamily="49" charset="-122"/>
                <a:sym typeface="Arial" panose="020B0604020202020204" pitchFamily="34" charset="0"/>
              </a:rPr>
              <a:t>提高辩证思维能力，要求我们客观地而不是主观地、联系地而不是孤立地、发展地而不是静止地、全面地而不是片面地、系统地而不是零散地观察事物。要善于运用多种思想方法和工作方法，并在这种综合运用中体现对立统一、相辅相成的辩证智慧。</a:t>
            </a: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131.xml><?xml version="1.0" encoding="utf-8"?>
<p:sld xmlns:a="http://schemas.openxmlformats.org/drawingml/2006/main" xmlns:r="http://schemas.openxmlformats.org/officeDocument/2006/relationships" xmlns:p="http://schemas.openxmlformats.org/presentationml/2006/main">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16" name="矩形 15"/>
          <p:cNvSpPr/>
          <p:nvPr>
            <p:custDataLst>
              <p:tags r:id="rId3"/>
            </p:custDataLst>
          </p:nvPr>
        </p:nvSpPr>
        <p:spPr>
          <a:xfrm>
            <a:off x="548374" y="1920734"/>
            <a:ext cx="11363028" cy="4499877"/>
          </a:xfrm>
          <a:prstGeom prst="rect">
            <a:avLst/>
          </a:prstGeom>
          <a:solidFill>
            <a:schemeClr val="accent4">
              <a:lumMod val="20000"/>
              <a:lumOff val="8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lnSpc>
                <a:spcPct val="120000"/>
              </a:lnSpc>
            </a:pPr>
            <a:endParaRPr kumimoji="1" lang="zh-CN" altLang="en-US" sz="1600" b="1" dirty="0">
              <a:solidFill>
                <a:schemeClr val="lt1"/>
              </a:solidFill>
              <a:latin typeface="微软雅黑" panose="020B0503020204020204" charset="-122"/>
              <a:ea typeface="微软雅黑" panose="020B0503020204020204" charset="-122"/>
            </a:endParaRPr>
          </a:p>
        </p:txBody>
      </p:sp>
      <p:sp>
        <p:nvSpPr>
          <p:cNvPr id="17" name="矩形 16"/>
          <p:cNvSpPr/>
          <p:nvPr>
            <p:custDataLst>
              <p:tags r:id="rId4"/>
            </p:custDataLst>
          </p:nvPr>
        </p:nvSpPr>
        <p:spPr>
          <a:xfrm>
            <a:off x="333829" y="1672533"/>
            <a:ext cx="11321142" cy="4408572"/>
          </a:xfrm>
          <a:prstGeom prst="rect">
            <a:avLst/>
          </a:prstGeom>
          <a:solidFill>
            <a:schemeClr val="lt1">
              <a:alpha val="51000"/>
            </a:schemeClr>
          </a:solidFill>
          <a:ln w="508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kumimoji="1" lang="zh-CN" altLang="en-US" sz="1600" b="1" dirty="0">
              <a:solidFill>
                <a:schemeClr val="lt1"/>
              </a:solidFill>
              <a:latin typeface="微软雅黑" panose="020B0503020204020204" charset="-122"/>
              <a:ea typeface="微软雅黑" panose="020B0503020204020204" charset="-122"/>
            </a:endParaRPr>
          </a:p>
        </p:txBody>
      </p:sp>
      <p:sp>
        <p:nvSpPr>
          <p:cNvPr id="91" name="任意多边形: 形状 90"/>
          <p:cNvSpPr/>
          <p:nvPr>
            <p:custDataLst>
              <p:tags r:id="rId5"/>
            </p:custDataLst>
          </p:nvPr>
        </p:nvSpPr>
        <p:spPr>
          <a:xfrm>
            <a:off x="10752454" y="5811577"/>
            <a:ext cx="1261746" cy="659131"/>
          </a:xfrm>
          <a:custGeom>
            <a:avLst/>
            <a:gdLst>
              <a:gd name="connsiteX0" fmla="*/ 1233285 w 1261746"/>
              <a:gd name="connsiteY0" fmla="*/ 602227 h 659131"/>
              <a:gd name="connsiteX1" fmla="*/ 1261746 w 1261746"/>
              <a:gd name="connsiteY1" fmla="*/ 630679 h 659131"/>
              <a:gd name="connsiteX2" fmla="*/ 1233285 w 1261746"/>
              <a:gd name="connsiteY2" fmla="*/ 659131 h 659131"/>
              <a:gd name="connsiteX3" fmla="*/ 1204824 w 1261746"/>
              <a:gd name="connsiteY3" fmla="*/ 630679 h 659131"/>
              <a:gd name="connsiteX4" fmla="*/ 1233285 w 1261746"/>
              <a:gd name="connsiteY4" fmla="*/ 602227 h 659131"/>
              <a:gd name="connsiteX5" fmla="*/ 1112803 w 1261746"/>
              <a:gd name="connsiteY5" fmla="*/ 602227 h 659131"/>
              <a:gd name="connsiteX6" fmla="*/ 1141264 w 1261746"/>
              <a:gd name="connsiteY6" fmla="*/ 630679 h 659131"/>
              <a:gd name="connsiteX7" fmla="*/ 1112803 w 1261746"/>
              <a:gd name="connsiteY7" fmla="*/ 659131 h 659131"/>
              <a:gd name="connsiteX8" fmla="*/ 1084342 w 1261746"/>
              <a:gd name="connsiteY8" fmla="*/ 630679 h 659131"/>
              <a:gd name="connsiteX9" fmla="*/ 1112803 w 1261746"/>
              <a:gd name="connsiteY9" fmla="*/ 602227 h 659131"/>
              <a:gd name="connsiteX10" fmla="*/ 992320 w 1261746"/>
              <a:gd name="connsiteY10" fmla="*/ 602227 h 659131"/>
              <a:gd name="connsiteX11" fmla="*/ 1020781 w 1261746"/>
              <a:gd name="connsiteY11" fmla="*/ 630679 h 659131"/>
              <a:gd name="connsiteX12" fmla="*/ 992320 w 1261746"/>
              <a:gd name="connsiteY12" fmla="*/ 659131 h 659131"/>
              <a:gd name="connsiteX13" fmla="*/ 963859 w 1261746"/>
              <a:gd name="connsiteY13" fmla="*/ 630679 h 659131"/>
              <a:gd name="connsiteX14" fmla="*/ 992320 w 1261746"/>
              <a:gd name="connsiteY14" fmla="*/ 602227 h 659131"/>
              <a:gd name="connsiteX15" fmla="*/ 871838 w 1261746"/>
              <a:gd name="connsiteY15" fmla="*/ 602227 h 659131"/>
              <a:gd name="connsiteX16" fmla="*/ 900299 w 1261746"/>
              <a:gd name="connsiteY16" fmla="*/ 630679 h 659131"/>
              <a:gd name="connsiteX17" fmla="*/ 871838 w 1261746"/>
              <a:gd name="connsiteY17" fmla="*/ 659131 h 659131"/>
              <a:gd name="connsiteX18" fmla="*/ 843377 w 1261746"/>
              <a:gd name="connsiteY18" fmla="*/ 630679 h 659131"/>
              <a:gd name="connsiteX19" fmla="*/ 871838 w 1261746"/>
              <a:gd name="connsiteY19" fmla="*/ 602227 h 659131"/>
              <a:gd name="connsiteX20" fmla="*/ 751356 w 1261746"/>
              <a:gd name="connsiteY20" fmla="*/ 602227 h 659131"/>
              <a:gd name="connsiteX21" fmla="*/ 779817 w 1261746"/>
              <a:gd name="connsiteY21" fmla="*/ 630679 h 659131"/>
              <a:gd name="connsiteX22" fmla="*/ 751356 w 1261746"/>
              <a:gd name="connsiteY22" fmla="*/ 659131 h 659131"/>
              <a:gd name="connsiteX23" fmla="*/ 722895 w 1261746"/>
              <a:gd name="connsiteY23" fmla="*/ 630679 h 659131"/>
              <a:gd name="connsiteX24" fmla="*/ 751356 w 1261746"/>
              <a:gd name="connsiteY24" fmla="*/ 602227 h 659131"/>
              <a:gd name="connsiteX25" fmla="*/ 630873 w 1261746"/>
              <a:gd name="connsiteY25" fmla="*/ 602227 h 659131"/>
              <a:gd name="connsiteX26" fmla="*/ 659334 w 1261746"/>
              <a:gd name="connsiteY26" fmla="*/ 630679 h 659131"/>
              <a:gd name="connsiteX27" fmla="*/ 630873 w 1261746"/>
              <a:gd name="connsiteY27" fmla="*/ 659131 h 659131"/>
              <a:gd name="connsiteX28" fmla="*/ 602412 w 1261746"/>
              <a:gd name="connsiteY28" fmla="*/ 630679 h 659131"/>
              <a:gd name="connsiteX29" fmla="*/ 630873 w 1261746"/>
              <a:gd name="connsiteY29" fmla="*/ 602227 h 659131"/>
              <a:gd name="connsiteX30" fmla="*/ 510391 w 1261746"/>
              <a:gd name="connsiteY30" fmla="*/ 602227 h 659131"/>
              <a:gd name="connsiteX31" fmla="*/ 538852 w 1261746"/>
              <a:gd name="connsiteY31" fmla="*/ 630679 h 659131"/>
              <a:gd name="connsiteX32" fmla="*/ 510391 w 1261746"/>
              <a:gd name="connsiteY32" fmla="*/ 659131 h 659131"/>
              <a:gd name="connsiteX33" fmla="*/ 481930 w 1261746"/>
              <a:gd name="connsiteY33" fmla="*/ 630679 h 659131"/>
              <a:gd name="connsiteX34" fmla="*/ 510391 w 1261746"/>
              <a:gd name="connsiteY34" fmla="*/ 602227 h 659131"/>
              <a:gd name="connsiteX35" fmla="*/ 389908 w 1261746"/>
              <a:gd name="connsiteY35" fmla="*/ 602227 h 659131"/>
              <a:gd name="connsiteX36" fmla="*/ 418369 w 1261746"/>
              <a:gd name="connsiteY36" fmla="*/ 630679 h 659131"/>
              <a:gd name="connsiteX37" fmla="*/ 389908 w 1261746"/>
              <a:gd name="connsiteY37" fmla="*/ 659131 h 659131"/>
              <a:gd name="connsiteX38" fmla="*/ 361447 w 1261746"/>
              <a:gd name="connsiteY38" fmla="*/ 630679 h 659131"/>
              <a:gd name="connsiteX39" fmla="*/ 389908 w 1261746"/>
              <a:gd name="connsiteY39" fmla="*/ 602227 h 659131"/>
              <a:gd name="connsiteX40" fmla="*/ 269426 w 1261746"/>
              <a:gd name="connsiteY40" fmla="*/ 602227 h 659131"/>
              <a:gd name="connsiteX41" fmla="*/ 297887 w 1261746"/>
              <a:gd name="connsiteY41" fmla="*/ 630679 h 659131"/>
              <a:gd name="connsiteX42" fmla="*/ 269426 w 1261746"/>
              <a:gd name="connsiteY42" fmla="*/ 659131 h 659131"/>
              <a:gd name="connsiteX43" fmla="*/ 240965 w 1261746"/>
              <a:gd name="connsiteY43" fmla="*/ 630679 h 659131"/>
              <a:gd name="connsiteX44" fmla="*/ 269426 w 1261746"/>
              <a:gd name="connsiteY44" fmla="*/ 602227 h 659131"/>
              <a:gd name="connsiteX45" fmla="*/ 148943 w 1261746"/>
              <a:gd name="connsiteY45" fmla="*/ 602227 h 659131"/>
              <a:gd name="connsiteX46" fmla="*/ 177404 w 1261746"/>
              <a:gd name="connsiteY46" fmla="*/ 630679 h 659131"/>
              <a:gd name="connsiteX47" fmla="*/ 148943 w 1261746"/>
              <a:gd name="connsiteY47" fmla="*/ 659131 h 659131"/>
              <a:gd name="connsiteX48" fmla="*/ 120482 w 1261746"/>
              <a:gd name="connsiteY48" fmla="*/ 630679 h 659131"/>
              <a:gd name="connsiteX49" fmla="*/ 148943 w 1261746"/>
              <a:gd name="connsiteY49" fmla="*/ 602227 h 659131"/>
              <a:gd name="connsiteX50" fmla="*/ 28461 w 1261746"/>
              <a:gd name="connsiteY50" fmla="*/ 602227 h 659131"/>
              <a:gd name="connsiteX51" fmla="*/ 56922 w 1261746"/>
              <a:gd name="connsiteY51" fmla="*/ 630679 h 659131"/>
              <a:gd name="connsiteX52" fmla="*/ 28461 w 1261746"/>
              <a:gd name="connsiteY52" fmla="*/ 659131 h 659131"/>
              <a:gd name="connsiteX53" fmla="*/ 0 w 1261746"/>
              <a:gd name="connsiteY53" fmla="*/ 630679 h 659131"/>
              <a:gd name="connsiteX54" fmla="*/ 28461 w 1261746"/>
              <a:gd name="connsiteY54" fmla="*/ 602227 h 659131"/>
              <a:gd name="connsiteX55" fmla="*/ 1233285 w 1261746"/>
              <a:gd name="connsiteY55" fmla="*/ 481781 h 659131"/>
              <a:gd name="connsiteX56" fmla="*/ 1261746 w 1261746"/>
              <a:gd name="connsiteY56" fmla="*/ 510233 h 659131"/>
              <a:gd name="connsiteX57" fmla="*/ 1233285 w 1261746"/>
              <a:gd name="connsiteY57" fmla="*/ 538685 h 659131"/>
              <a:gd name="connsiteX58" fmla="*/ 1204824 w 1261746"/>
              <a:gd name="connsiteY58" fmla="*/ 510233 h 659131"/>
              <a:gd name="connsiteX59" fmla="*/ 1233285 w 1261746"/>
              <a:gd name="connsiteY59" fmla="*/ 481781 h 659131"/>
              <a:gd name="connsiteX60" fmla="*/ 1112803 w 1261746"/>
              <a:gd name="connsiteY60" fmla="*/ 481781 h 659131"/>
              <a:gd name="connsiteX61" fmla="*/ 1141264 w 1261746"/>
              <a:gd name="connsiteY61" fmla="*/ 510233 h 659131"/>
              <a:gd name="connsiteX62" fmla="*/ 1112803 w 1261746"/>
              <a:gd name="connsiteY62" fmla="*/ 538685 h 659131"/>
              <a:gd name="connsiteX63" fmla="*/ 1084342 w 1261746"/>
              <a:gd name="connsiteY63" fmla="*/ 510233 h 659131"/>
              <a:gd name="connsiteX64" fmla="*/ 1112803 w 1261746"/>
              <a:gd name="connsiteY64" fmla="*/ 481781 h 659131"/>
              <a:gd name="connsiteX65" fmla="*/ 992320 w 1261746"/>
              <a:gd name="connsiteY65" fmla="*/ 481781 h 659131"/>
              <a:gd name="connsiteX66" fmla="*/ 1020781 w 1261746"/>
              <a:gd name="connsiteY66" fmla="*/ 510233 h 659131"/>
              <a:gd name="connsiteX67" fmla="*/ 992320 w 1261746"/>
              <a:gd name="connsiteY67" fmla="*/ 538685 h 659131"/>
              <a:gd name="connsiteX68" fmla="*/ 963859 w 1261746"/>
              <a:gd name="connsiteY68" fmla="*/ 510233 h 659131"/>
              <a:gd name="connsiteX69" fmla="*/ 992320 w 1261746"/>
              <a:gd name="connsiteY69" fmla="*/ 481781 h 659131"/>
              <a:gd name="connsiteX70" fmla="*/ 871838 w 1261746"/>
              <a:gd name="connsiteY70" fmla="*/ 481781 h 659131"/>
              <a:gd name="connsiteX71" fmla="*/ 900299 w 1261746"/>
              <a:gd name="connsiteY71" fmla="*/ 510233 h 659131"/>
              <a:gd name="connsiteX72" fmla="*/ 871838 w 1261746"/>
              <a:gd name="connsiteY72" fmla="*/ 538685 h 659131"/>
              <a:gd name="connsiteX73" fmla="*/ 843377 w 1261746"/>
              <a:gd name="connsiteY73" fmla="*/ 510233 h 659131"/>
              <a:gd name="connsiteX74" fmla="*/ 871838 w 1261746"/>
              <a:gd name="connsiteY74" fmla="*/ 481781 h 659131"/>
              <a:gd name="connsiteX75" fmla="*/ 751356 w 1261746"/>
              <a:gd name="connsiteY75" fmla="*/ 481781 h 659131"/>
              <a:gd name="connsiteX76" fmla="*/ 779817 w 1261746"/>
              <a:gd name="connsiteY76" fmla="*/ 510233 h 659131"/>
              <a:gd name="connsiteX77" fmla="*/ 751356 w 1261746"/>
              <a:gd name="connsiteY77" fmla="*/ 538685 h 659131"/>
              <a:gd name="connsiteX78" fmla="*/ 722895 w 1261746"/>
              <a:gd name="connsiteY78" fmla="*/ 510233 h 659131"/>
              <a:gd name="connsiteX79" fmla="*/ 751356 w 1261746"/>
              <a:gd name="connsiteY79" fmla="*/ 481781 h 659131"/>
              <a:gd name="connsiteX80" fmla="*/ 630873 w 1261746"/>
              <a:gd name="connsiteY80" fmla="*/ 481781 h 659131"/>
              <a:gd name="connsiteX81" fmla="*/ 659334 w 1261746"/>
              <a:gd name="connsiteY81" fmla="*/ 510233 h 659131"/>
              <a:gd name="connsiteX82" fmla="*/ 630873 w 1261746"/>
              <a:gd name="connsiteY82" fmla="*/ 538685 h 659131"/>
              <a:gd name="connsiteX83" fmla="*/ 602412 w 1261746"/>
              <a:gd name="connsiteY83" fmla="*/ 510233 h 659131"/>
              <a:gd name="connsiteX84" fmla="*/ 630873 w 1261746"/>
              <a:gd name="connsiteY84" fmla="*/ 481781 h 659131"/>
              <a:gd name="connsiteX85" fmla="*/ 510391 w 1261746"/>
              <a:gd name="connsiteY85" fmla="*/ 481781 h 659131"/>
              <a:gd name="connsiteX86" fmla="*/ 538852 w 1261746"/>
              <a:gd name="connsiteY86" fmla="*/ 510233 h 659131"/>
              <a:gd name="connsiteX87" fmla="*/ 510391 w 1261746"/>
              <a:gd name="connsiteY87" fmla="*/ 538685 h 659131"/>
              <a:gd name="connsiteX88" fmla="*/ 481930 w 1261746"/>
              <a:gd name="connsiteY88" fmla="*/ 510233 h 659131"/>
              <a:gd name="connsiteX89" fmla="*/ 510391 w 1261746"/>
              <a:gd name="connsiteY89" fmla="*/ 481781 h 659131"/>
              <a:gd name="connsiteX90" fmla="*/ 389908 w 1261746"/>
              <a:gd name="connsiteY90" fmla="*/ 481781 h 659131"/>
              <a:gd name="connsiteX91" fmla="*/ 418369 w 1261746"/>
              <a:gd name="connsiteY91" fmla="*/ 510233 h 659131"/>
              <a:gd name="connsiteX92" fmla="*/ 389908 w 1261746"/>
              <a:gd name="connsiteY92" fmla="*/ 538685 h 659131"/>
              <a:gd name="connsiteX93" fmla="*/ 361447 w 1261746"/>
              <a:gd name="connsiteY93" fmla="*/ 510233 h 659131"/>
              <a:gd name="connsiteX94" fmla="*/ 389908 w 1261746"/>
              <a:gd name="connsiteY94" fmla="*/ 481781 h 659131"/>
              <a:gd name="connsiteX95" fmla="*/ 269426 w 1261746"/>
              <a:gd name="connsiteY95" fmla="*/ 481781 h 659131"/>
              <a:gd name="connsiteX96" fmla="*/ 297887 w 1261746"/>
              <a:gd name="connsiteY96" fmla="*/ 510233 h 659131"/>
              <a:gd name="connsiteX97" fmla="*/ 269426 w 1261746"/>
              <a:gd name="connsiteY97" fmla="*/ 538685 h 659131"/>
              <a:gd name="connsiteX98" fmla="*/ 240965 w 1261746"/>
              <a:gd name="connsiteY98" fmla="*/ 510233 h 659131"/>
              <a:gd name="connsiteX99" fmla="*/ 269426 w 1261746"/>
              <a:gd name="connsiteY99" fmla="*/ 481781 h 659131"/>
              <a:gd name="connsiteX100" fmla="*/ 148943 w 1261746"/>
              <a:gd name="connsiteY100" fmla="*/ 481781 h 659131"/>
              <a:gd name="connsiteX101" fmla="*/ 177404 w 1261746"/>
              <a:gd name="connsiteY101" fmla="*/ 510233 h 659131"/>
              <a:gd name="connsiteX102" fmla="*/ 148943 w 1261746"/>
              <a:gd name="connsiteY102" fmla="*/ 538685 h 659131"/>
              <a:gd name="connsiteX103" fmla="*/ 120482 w 1261746"/>
              <a:gd name="connsiteY103" fmla="*/ 510233 h 659131"/>
              <a:gd name="connsiteX104" fmla="*/ 148943 w 1261746"/>
              <a:gd name="connsiteY104" fmla="*/ 481781 h 659131"/>
              <a:gd name="connsiteX105" fmla="*/ 28461 w 1261746"/>
              <a:gd name="connsiteY105" fmla="*/ 481781 h 659131"/>
              <a:gd name="connsiteX106" fmla="*/ 56922 w 1261746"/>
              <a:gd name="connsiteY106" fmla="*/ 510233 h 659131"/>
              <a:gd name="connsiteX107" fmla="*/ 28461 w 1261746"/>
              <a:gd name="connsiteY107" fmla="*/ 538685 h 659131"/>
              <a:gd name="connsiteX108" fmla="*/ 0 w 1261746"/>
              <a:gd name="connsiteY108" fmla="*/ 510233 h 659131"/>
              <a:gd name="connsiteX109" fmla="*/ 28461 w 1261746"/>
              <a:gd name="connsiteY109" fmla="*/ 481781 h 659131"/>
              <a:gd name="connsiteX110" fmla="*/ 1233285 w 1261746"/>
              <a:gd name="connsiteY110" fmla="*/ 361336 h 659131"/>
              <a:gd name="connsiteX111" fmla="*/ 1261746 w 1261746"/>
              <a:gd name="connsiteY111" fmla="*/ 389788 h 659131"/>
              <a:gd name="connsiteX112" fmla="*/ 1233285 w 1261746"/>
              <a:gd name="connsiteY112" fmla="*/ 418240 h 659131"/>
              <a:gd name="connsiteX113" fmla="*/ 1204824 w 1261746"/>
              <a:gd name="connsiteY113" fmla="*/ 389788 h 659131"/>
              <a:gd name="connsiteX114" fmla="*/ 1233285 w 1261746"/>
              <a:gd name="connsiteY114" fmla="*/ 361336 h 659131"/>
              <a:gd name="connsiteX115" fmla="*/ 1112803 w 1261746"/>
              <a:gd name="connsiteY115" fmla="*/ 361336 h 659131"/>
              <a:gd name="connsiteX116" fmla="*/ 1141264 w 1261746"/>
              <a:gd name="connsiteY116" fmla="*/ 389788 h 659131"/>
              <a:gd name="connsiteX117" fmla="*/ 1112803 w 1261746"/>
              <a:gd name="connsiteY117" fmla="*/ 418240 h 659131"/>
              <a:gd name="connsiteX118" fmla="*/ 1084342 w 1261746"/>
              <a:gd name="connsiteY118" fmla="*/ 389788 h 659131"/>
              <a:gd name="connsiteX119" fmla="*/ 1112803 w 1261746"/>
              <a:gd name="connsiteY119" fmla="*/ 361336 h 659131"/>
              <a:gd name="connsiteX120" fmla="*/ 992320 w 1261746"/>
              <a:gd name="connsiteY120" fmla="*/ 361336 h 659131"/>
              <a:gd name="connsiteX121" fmla="*/ 1020781 w 1261746"/>
              <a:gd name="connsiteY121" fmla="*/ 389788 h 659131"/>
              <a:gd name="connsiteX122" fmla="*/ 992320 w 1261746"/>
              <a:gd name="connsiteY122" fmla="*/ 418240 h 659131"/>
              <a:gd name="connsiteX123" fmla="*/ 963859 w 1261746"/>
              <a:gd name="connsiteY123" fmla="*/ 389788 h 659131"/>
              <a:gd name="connsiteX124" fmla="*/ 992320 w 1261746"/>
              <a:gd name="connsiteY124" fmla="*/ 361336 h 659131"/>
              <a:gd name="connsiteX125" fmla="*/ 871838 w 1261746"/>
              <a:gd name="connsiteY125" fmla="*/ 361336 h 659131"/>
              <a:gd name="connsiteX126" fmla="*/ 900299 w 1261746"/>
              <a:gd name="connsiteY126" fmla="*/ 389788 h 659131"/>
              <a:gd name="connsiteX127" fmla="*/ 871838 w 1261746"/>
              <a:gd name="connsiteY127" fmla="*/ 418240 h 659131"/>
              <a:gd name="connsiteX128" fmla="*/ 843377 w 1261746"/>
              <a:gd name="connsiteY128" fmla="*/ 389788 h 659131"/>
              <a:gd name="connsiteX129" fmla="*/ 871838 w 1261746"/>
              <a:gd name="connsiteY129" fmla="*/ 361336 h 659131"/>
              <a:gd name="connsiteX130" fmla="*/ 751356 w 1261746"/>
              <a:gd name="connsiteY130" fmla="*/ 361336 h 659131"/>
              <a:gd name="connsiteX131" fmla="*/ 779817 w 1261746"/>
              <a:gd name="connsiteY131" fmla="*/ 389788 h 659131"/>
              <a:gd name="connsiteX132" fmla="*/ 751356 w 1261746"/>
              <a:gd name="connsiteY132" fmla="*/ 418240 h 659131"/>
              <a:gd name="connsiteX133" fmla="*/ 722895 w 1261746"/>
              <a:gd name="connsiteY133" fmla="*/ 389788 h 659131"/>
              <a:gd name="connsiteX134" fmla="*/ 751356 w 1261746"/>
              <a:gd name="connsiteY134" fmla="*/ 361336 h 659131"/>
              <a:gd name="connsiteX135" fmla="*/ 630873 w 1261746"/>
              <a:gd name="connsiteY135" fmla="*/ 361336 h 659131"/>
              <a:gd name="connsiteX136" fmla="*/ 659334 w 1261746"/>
              <a:gd name="connsiteY136" fmla="*/ 389788 h 659131"/>
              <a:gd name="connsiteX137" fmla="*/ 630873 w 1261746"/>
              <a:gd name="connsiteY137" fmla="*/ 418240 h 659131"/>
              <a:gd name="connsiteX138" fmla="*/ 602412 w 1261746"/>
              <a:gd name="connsiteY138" fmla="*/ 389788 h 659131"/>
              <a:gd name="connsiteX139" fmla="*/ 630873 w 1261746"/>
              <a:gd name="connsiteY139" fmla="*/ 361336 h 659131"/>
              <a:gd name="connsiteX140" fmla="*/ 510391 w 1261746"/>
              <a:gd name="connsiteY140" fmla="*/ 361336 h 659131"/>
              <a:gd name="connsiteX141" fmla="*/ 538852 w 1261746"/>
              <a:gd name="connsiteY141" fmla="*/ 389788 h 659131"/>
              <a:gd name="connsiteX142" fmla="*/ 510391 w 1261746"/>
              <a:gd name="connsiteY142" fmla="*/ 418240 h 659131"/>
              <a:gd name="connsiteX143" fmla="*/ 481930 w 1261746"/>
              <a:gd name="connsiteY143" fmla="*/ 389788 h 659131"/>
              <a:gd name="connsiteX144" fmla="*/ 510391 w 1261746"/>
              <a:gd name="connsiteY144" fmla="*/ 361336 h 659131"/>
              <a:gd name="connsiteX145" fmla="*/ 389908 w 1261746"/>
              <a:gd name="connsiteY145" fmla="*/ 361336 h 659131"/>
              <a:gd name="connsiteX146" fmla="*/ 418369 w 1261746"/>
              <a:gd name="connsiteY146" fmla="*/ 389788 h 659131"/>
              <a:gd name="connsiteX147" fmla="*/ 389908 w 1261746"/>
              <a:gd name="connsiteY147" fmla="*/ 418240 h 659131"/>
              <a:gd name="connsiteX148" fmla="*/ 361447 w 1261746"/>
              <a:gd name="connsiteY148" fmla="*/ 389788 h 659131"/>
              <a:gd name="connsiteX149" fmla="*/ 389908 w 1261746"/>
              <a:gd name="connsiteY149" fmla="*/ 361336 h 659131"/>
              <a:gd name="connsiteX150" fmla="*/ 269426 w 1261746"/>
              <a:gd name="connsiteY150" fmla="*/ 361336 h 659131"/>
              <a:gd name="connsiteX151" fmla="*/ 297887 w 1261746"/>
              <a:gd name="connsiteY151" fmla="*/ 389788 h 659131"/>
              <a:gd name="connsiteX152" fmla="*/ 269426 w 1261746"/>
              <a:gd name="connsiteY152" fmla="*/ 418240 h 659131"/>
              <a:gd name="connsiteX153" fmla="*/ 240965 w 1261746"/>
              <a:gd name="connsiteY153" fmla="*/ 389788 h 659131"/>
              <a:gd name="connsiteX154" fmla="*/ 269426 w 1261746"/>
              <a:gd name="connsiteY154" fmla="*/ 361336 h 659131"/>
              <a:gd name="connsiteX155" fmla="*/ 148943 w 1261746"/>
              <a:gd name="connsiteY155" fmla="*/ 361336 h 659131"/>
              <a:gd name="connsiteX156" fmla="*/ 177404 w 1261746"/>
              <a:gd name="connsiteY156" fmla="*/ 389788 h 659131"/>
              <a:gd name="connsiteX157" fmla="*/ 148943 w 1261746"/>
              <a:gd name="connsiteY157" fmla="*/ 418240 h 659131"/>
              <a:gd name="connsiteX158" fmla="*/ 120482 w 1261746"/>
              <a:gd name="connsiteY158" fmla="*/ 389788 h 659131"/>
              <a:gd name="connsiteX159" fmla="*/ 148943 w 1261746"/>
              <a:gd name="connsiteY159" fmla="*/ 361336 h 659131"/>
              <a:gd name="connsiteX160" fmla="*/ 28461 w 1261746"/>
              <a:gd name="connsiteY160" fmla="*/ 361336 h 659131"/>
              <a:gd name="connsiteX161" fmla="*/ 56922 w 1261746"/>
              <a:gd name="connsiteY161" fmla="*/ 389788 h 659131"/>
              <a:gd name="connsiteX162" fmla="*/ 28461 w 1261746"/>
              <a:gd name="connsiteY162" fmla="*/ 418240 h 659131"/>
              <a:gd name="connsiteX163" fmla="*/ 0 w 1261746"/>
              <a:gd name="connsiteY163" fmla="*/ 389788 h 659131"/>
              <a:gd name="connsiteX164" fmla="*/ 28461 w 1261746"/>
              <a:gd name="connsiteY164" fmla="*/ 361336 h 659131"/>
              <a:gd name="connsiteX165" fmla="*/ 1233285 w 1261746"/>
              <a:gd name="connsiteY165" fmla="*/ 240891 h 659131"/>
              <a:gd name="connsiteX166" fmla="*/ 1261746 w 1261746"/>
              <a:gd name="connsiteY166" fmla="*/ 269343 h 659131"/>
              <a:gd name="connsiteX167" fmla="*/ 1233285 w 1261746"/>
              <a:gd name="connsiteY167" fmla="*/ 297795 h 659131"/>
              <a:gd name="connsiteX168" fmla="*/ 1204824 w 1261746"/>
              <a:gd name="connsiteY168" fmla="*/ 269343 h 659131"/>
              <a:gd name="connsiteX169" fmla="*/ 1233285 w 1261746"/>
              <a:gd name="connsiteY169" fmla="*/ 240891 h 659131"/>
              <a:gd name="connsiteX170" fmla="*/ 1112803 w 1261746"/>
              <a:gd name="connsiteY170" fmla="*/ 240891 h 659131"/>
              <a:gd name="connsiteX171" fmla="*/ 1141264 w 1261746"/>
              <a:gd name="connsiteY171" fmla="*/ 269343 h 659131"/>
              <a:gd name="connsiteX172" fmla="*/ 1112803 w 1261746"/>
              <a:gd name="connsiteY172" fmla="*/ 297795 h 659131"/>
              <a:gd name="connsiteX173" fmla="*/ 1084342 w 1261746"/>
              <a:gd name="connsiteY173" fmla="*/ 269343 h 659131"/>
              <a:gd name="connsiteX174" fmla="*/ 1112803 w 1261746"/>
              <a:gd name="connsiteY174" fmla="*/ 240891 h 659131"/>
              <a:gd name="connsiteX175" fmla="*/ 992320 w 1261746"/>
              <a:gd name="connsiteY175" fmla="*/ 240891 h 659131"/>
              <a:gd name="connsiteX176" fmla="*/ 1020781 w 1261746"/>
              <a:gd name="connsiteY176" fmla="*/ 269343 h 659131"/>
              <a:gd name="connsiteX177" fmla="*/ 992320 w 1261746"/>
              <a:gd name="connsiteY177" fmla="*/ 297795 h 659131"/>
              <a:gd name="connsiteX178" fmla="*/ 963859 w 1261746"/>
              <a:gd name="connsiteY178" fmla="*/ 269343 h 659131"/>
              <a:gd name="connsiteX179" fmla="*/ 992320 w 1261746"/>
              <a:gd name="connsiteY179" fmla="*/ 240891 h 659131"/>
              <a:gd name="connsiteX180" fmla="*/ 871838 w 1261746"/>
              <a:gd name="connsiteY180" fmla="*/ 240891 h 659131"/>
              <a:gd name="connsiteX181" fmla="*/ 900299 w 1261746"/>
              <a:gd name="connsiteY181" fmla="*/ 269343 h 659131"/>
              <a:gd name="connsiteX182" fmla="*/ 871838 w 1261746"/>
              <a:gd name="connsiteY182" fmla="*/ 297795 h 659131"/>
              <a:gd name="connsiteX183" fmla="*/ 843377 w 1261746"/>
              <a:gd name="connsiteY183" fmla="*/ 269343 h 659131"/>
              <a:gd name="connsiteX184" fmla="*/ 871838 w 1261746"/>
              <a:gd name="connsiteY184" fmla="*/ 240891 h 659131"/>
              <a:gd name="connsiteX185" fmla="*/ 751356 w 1261746"/>
              <a:gd name="connsiteY185" fmla="*/ 240891 h 659131"/>
              <a:gd name="connsiteX186" fmla="*/ 779817 w 1261746"/>
              <a:gd name="connsiteY186" fmla="*/ 269343 h 659131"/>
              <a:gd name="connsiteX187" fmla="*/ 751356 w 1261746"/>
              <a:gd name="connsiteY187" fmla="*/ 297795 h 659131"/>
              <a:gd name="connsiteX188" fmla="*/ 722895 w 1261746"/>
              <a:gd name="connsiteY188" fmla="*/ 269343 h 659131"/>
              <a:gd name="connsiteX189" fmla="*/ 751356 w 1261746"/>
              <a:gd name="connsiteY189" fmla="*/ 240891 h 659131"/>
              <a:gd name="connsiteX190" fmla="*/ 630873 w 1261746"/>
              <a:gd name="connsiteY190" fmla="*/ 240891 h 659131"/>
              <a:gd name="connsiteX191" fmla="*/ 659334 w 1261746"/>
              <a:gd name="connsiteY191" fmla="*/ 269343 h 659131"/>
              <a:gd name="connsiteX192" fmla="*/ 630873 w 1261746"/>
              <a:gd name="connsiteY192" fmla="*/ 297795 h 659131"/>
              <a:gd name="connsiteX193" fmla="*/ 602412 w 1261746"/>
              <a:gd name="connsiteY193" fmla="*/ 269343 h 659131"/>
              <a:gd name="connsiteX194" fmla="*/ 630873 w 1261746"/>
              <a:gd name="connsiteY194" fmla="*/ 240891 h 659131"/>
              <a:gd name="connsiteX195" fmla="*/ 510391 w 1261746"/>
              <a:gd name="connsiteY195" fmla="*/ 240891 h 659131"/>
              <a:gd name="connsiteX196" fmla="*/ 538852 w 1261746"/>
              <a:gd name="connsiteY196" fmla="*/ 269343 h 659131"/>
              <a:gd name="connsiteX197" fmla="*/ 510391 w 1261746"/>
              <a:gd name="connsiteY197" fmla="*/ 297795 h 659131"/>
              <a:gd name="connsiteX198" fmla="*/ 481930 w 1261746"/>
              <a:gd name="connsiteY198" fmla="*/ 269343 h 659131"/>
              <a:gd name="connsiteX199" fmla="*/ 510391 w 1261746"/>
              <a:gd name="connsiteY199" fmla="*/ 240891 h 659131"/>
              <a:gd name="connsiteX200" fmla="*/ 389908 w 1261746"/>
              <a:gd name="connsiteY200" fmla="*/ 240891 h 659131"/>
              <a:gd name="connsiteX201" fmla="*/ 418369 w 1261746"/>
              <a:gd name="connsiteY201" fmla="*/ 269343 h 659131"/>
              <a:gd name="connsiteX202" fmla="*/ 389908 w 1261746"/>
              <a:gd name="connsiteY202" fmla="*/ 297795 h 659131"/>
              <a:gd name="connsiteX203" fmla="*/ 361447 w 1261746"/>
              <a:gd name="connsiteY203" fmla="*/ 269343 h 659131"/>
              <a:gd name="connsiteX204" fmla="*/ 389908 w 1261746"/>
              <a:gd name="connsiteY204" fmla="*/ 240891 h 659131"/>
              <a:gd name="connsiteX205" fmla="*/ 269426 w 1261746"/>
              <a:gd name="connsiteY205" fmla="*/ 240891 h 659131"/>
              <a:gd name="connsiteX206" fmla="*/ 297887 w 1261746"/>
              <a:gd name="connsiteY206" fmla="*/ 269343 h 659131"/>
              <a:gd name="connsiteX207" fmla="*/ 269426 w 1261746"/>
              <a:gd name="connsiteY207" fmla="*/ 297795 h 659131"/>
              <a:gd name="connsiteX208" fmla="*/ 240965 w 1261746"/>
              <a:gd name="connsiteY208" fmla="*/ 269343 h 659131"/>
              <a:gd name="connsiteX209" fmla="*/ 269426 w 1261746"/>
              <a:gd name="connsiteY209" fmla="*/ 240891 h 659131"/>
              <a:gd name="connsiteX210" fmla="*/ 148943 w 1261746"/>
              <a:gd name="connsiteY210" fmla="*/ 240891 h 659131"/>
              <a:gd name="connsiteX211" fmla="*/ 177404 w 1261746"/>
              <a:gd name="connsiteY211" fmla="*/ 269343 h 659131"/>
              <a:gd name="connsiteX212" fmla="*/ 148943 w 1261746"/>
              <a:gd name="connsiteY212" fmla="*/ 297795 h 659131"/>
              <a:gd name="connsiteX213" fmla="*/ 120482 w 1261746"/>
              <a:gd name="connsiteY213" fmla="*/ 269343 h 659131"/>
              <a:gd name="connsiteX214" fmla="*/ 148943 w 1261746"/>
              <a:gd name="connsiteY214" fmla="*/ 240891 h 659131"/>
              <a:gd name="connsiteX215" fmla="*/ 28461 w 1261746"/>
              <a:gd name="connsiteY215" fmla="*/ 240891 h 659131"/>
              <a:gd name="connsiteX216" fmla="*/ 56922 w 1261746"/>
              <a:gd name="connsiteY216" fmla="*/ 269343 h 659131"/>
              <a:gd name="connsiteX217" fmla="*/ 28461 w 1261746"/>
              <a:gd name="connsiteY217" fmla="*/ 297795 h 659131"/>
              <a:gd name="connsiteX218" fmla="*/ 0 w 1261746"/>
              <a:gd name="connsiteY218" fmla="*/ 269343 h 659131"/>
              <a:gd name="connsiteX219" fmla="*/ 28461 w 1261746"/>
              <a:gd name="connsiteY219" fmla="*/ 240891 h 659131"/>
              <a:gd name="connsiteX220" fmla="*/ 1233285 w 1261746"/>
              <a:gd name="connsiteY220" fmla="*/ 120445 h 659131"/>
              <a:gd name="connsiteX221" fmla="*/ 1261746 w 1261746"/>
              <a:gd name="connsiteY221" fmla="*/ 148897 h 659131"/>
              <a:gd name="connsiteX222" fmla="*/ 1233285 w 1261746"/>
              <a:gd name="connsiteY222" fmla="*/ 177349 h 659131"/>
              <a:gd name="connsiteX223" fmla="*/ 1204824 w 1261746"/>
              <a:gd name="connsiteY223" fmla="*/ 148897 h 659131"/>
              <a:gd name="connsiteX224" fmla="*/ 1233285 w 1261746"/>
              <a:gd name="connsiteY224" fmla="*/ 120445 h 659131"/>
              <a:gd name="connsiteX225" fmla="*/ 1112803 w 1261746"/>
              <a:gd name="connsiteY225" fmla="*/ 120445 h 659131"/>
              <a:gd name="connsiteX226" fmla="*/ 1141264 w 1261746"/>
              <a:gd name="connsiteY226" fmla="*/ 148897 h 659131"/>
              <a:gd name="connsiteX227" fmla="*/ 1112803 w 1261746"/>
              <a:gd name="connsiteY227" fmla="*/ 177349 h 659131"/>
              <a:gd name="connsiteX228" fmla="*/ 1084342 w 1261746"/>
              <a:gd name="connsiteY228" fmla="*/ 148897 h 659131"/>
              <a:gd name="connsiteX229" fmla="*/ 1112803 w 1261746"/>
              <a:gd name="connsiteY229" fmla="*/ 120445 h 659131"/>
              <a:gd name="connsiteX230" fmla="*/ 992320 w 1261746"/>
              <a:gd name="connsiteY230" fmla="*/ 120445 h 659131"/>
              <a:gd name="connsiteX231" fmla="*/ 1020781 w 1261746"/>
              <a:gd name="connsiteY231" fmla="*/ 148897 h 659131"/>
              <a:gd name="connsiteX232" fmla="*/ 992320 w 1261746"/>
              <a:gd name="connsiteY232" fmla="*/ 177349 h 659131"/>
              <a:gd name="connsiteX233" fmla="*/ 963859 w 1261746"/>
              <a:gd name="connsiteY233" fmla="*/ 148897 h 659131"/>
              <a:gd name="connsiteX234" fmla="*/ 992320 w 1261746"/>
              <a:gd name="connsiteY234" fmla="*/ 120445 h 659131"/>
              <a:gd name="connsiteX235" fmla="*/ 871838 w 1261746"/>
              <a:gd name="connsiteY235" fmla="*/ 120445 h 659131"/>
              <a:gd name="connsiteX236" fmla="*/ 900299 w 1261746"/>
              <a:gd name="connsiteY236" fmla="*/ 148897 h 659131"/>
              <a:gd name="connsiteX237" fmla="*/ 871838 w 1261746"/>
              <a:gd name="connsiteY237" fmla="*/ 177349 h 659131"/>
              <a:gd name="connsiteX238" fmla="*/ 843377 w 1261746"/>
              <a:gd name="connsiteY238" fmla="*/ 148897 h 659131"/>
              <a:gd name="connsiteX239" fmla="*/ 871838 w 1261746"/>
              <a:gd name="connsiteY239" fmla="*/ 120445 h 659131"/>
              <a:gd name="connsiteX240" fmla="*/ 751356 w 1261746"/>
              <a:gd name="connsiteY240" fmla="*/ 120445 h 659131"/>
              <a:gd name="connsiteX241" fmla="*/ 779817 w 1261746"/>
              <a:gd name="connsiteY241" fmla="*/ 148897 h 659131"/>
              <a:gd name="connsiteX242" fmla="*/ 751356 w 1261746"/>
              <a:gd name="connsiteY242" fmla="*/ 177349 h 659131"/>
              <a:gd name="connsiteX243" fmla="*/ 722895 w 1261746"/>
              <a:gd name="connsiteY243" fmla="*/ 148897 h 659131"/>
              <a:gd name="connsiteX244" fmla="*/ 751356 w 1261746"/>
              <a:gd name="connsiteY244" fmla="*/ 120445 h 659131"/>
              <a:gd name="connsiteX245" fmla="*/ 630873 w 1261746"/>
              <a:gd name="connsiteY245" fmla="*/ 120445 h 659131"/>
              <a:gd name="connsiteX246" fmla="*/ 659334 w 1261746"/>
              <a:gd name="connsiteY246" fmla="*/ 148897 h 659131"/>
              <a:gd name="connsiteX247" fmla="*/ 630873 w 1261746"/>
              <a:gd name="connsiteY247" fmla="*/ 177349 h 659131"/>
              <a:gd name="connsiteX248" fmla="*/ 602412 w 1261746"/>
              <a:gd name="connsiteY248" fmla="*/ 148897 h 659131"/>
              <a:gd name="connsiteX249" fmla="*/ 630873 w 1261746"/>
              <a:gd name="connsiteY249" fmla="*/ 120445 h 659131"/>
              <a:gd name="connsiteX250" fmla="*/ 510391 w 1261746"/>
              <a:gd name="connsiteY250" fmla="*/ 120445 h 659131"/>
              <a:gd name="connsiteX251" fmla="*/ 538852 w 1261746"/>
              <a:gd name="connsiteY251" fmla="*/ 148897 h 659131"/>
              <a:gd name="connsiteX252" fmla="*/ 510391 w 1261746"/>
              <a:gd name="connsiteY252" fmla="*/ 177349 h 659131"/>
              <a:gd name="connsiteX253" fmla="*/ 481930 w 1261746"/>
              <a:gd name="connsiteY253" fmla="*/ 148897 h 659131"/>
              <a:gd name="connsiteX254" fmla="*/ 510391 w 1261746"/>
              <a:gd name="connsiteY254" fmla="*/ 120445 h 659131"/>
              <a:gd name="connsiteX255" fmla="*/ 389908 w 1261746"/>
              <a:gd name="connsiteY255" fmla="*/ 120445 h 659131"/>
              <a:gd name="connsiteX256" fmla="*/ 418369 w 1261746"/>
              <a:gd name="connsiteY256" fmla="*/ 148897 h 659131"/>
              <a:gd name="connsiteX257" fmla="*/ 389908 w 1261746"/>
              <a:gd name="connsiteY257" fmla="*/ 177349 h 659131"/>
              <a:gd name="connsiteX258" fmla="*/ 361447 w 1261746"/>
              <a:gd name="connsiteY258" fmla="*/ 148897 h 659131"/>
              <a:gd name="connsiteX259" fmla="*/ 389908 w 1261746"/>
              <a:gd name="connsiteY259" fmla="*/ 120445 h 659131"/>
              <a:gd name="connsiteX260" fmla="*/ 269426 w 1261746"/>
              <a:gd name="connsiteY260" fmla="*/ 120445 h 659131"/>
              <a:gd name="connsiteX261" fmla="*/ 297887 w 1261746"/>
              <a:gd name="connsiteY261" fmla="*/ 148897 h 659131"/>
              <a:gd name="connsiteX262" fmla="*/ 269426 w 1261746"/>
              <a:gd name="connsiteY262" fmla="*/ 177349 h 659131"/>
              <a:gd name="connsiteX263" fmla="*/ 240965 w 1261746"/>
              <a:gd name="connsiteY263" fmla="*/ 148897 h 659131"/>
              <a:gd name="connsiteX264" fmla="*/ 269426 w 1261746"/>
              <a:gd name="connsiteY264" fmla="*/ 120445 h 659131"/>
              <a:gd name="connsiteX265" fmla="*/ 148943 w 1261746"/>
              <a:gd name="connsiteY265" fmla="*/ 120445 h 659131"/>
              <a:gd name="connsiteX266" fmla="*/ 177404 w 1261746"/>
              <a:gd name="connsiteY266" fmla="*/ 148897 h 659131"/>
              <a:gd name="connsiteX267" fmla="*/ 148943 w 1261746"/>
              <a:gd name="connsiteY267" fmla="*/ 177349 h 659131"/>
              <a:gd name="connsiteX268" fmla="*/ 120482 w 1261746"/>
              <a:gd name="connsiteY268" fmla="*/ 148897 h 659131"/>
              <a:gd name="connsiteX269" fmla="*/ 148943 w 1261746"/>
              <a:gd name="connsiteY269" fmla="*/ 120445 h 659131"/>
              <a:gd name="connsiteX270" fmla="*/ 28461 w 1261746"/>
              <a:gd name="connsiteY270" fmla="*/ 120445 h 659131"/>
              <a:gd name="connsiteX271" fmla="*/ 56922 w 1261746"/>
              <a:gd name="connsiteY271" fmla="*/ 148897 h 659131"/>
              <a:gd name="connsiteX272" fmla="*/ 28461 w 1261746"/>
              <a:gd name="connsiteY272" fmla="*/ 177349 h 659131"/>
              <a:gd name="connsiteX273" fmla="*/ 0 w 1261746"/>
              <a:gd name="connsiteY273" fmla="*/ 148897 h 659131"/>
              <a:gd name="connsiteX274" fmla="*/ 28461 w 1261746"/>
              <a:gd name="connsiteY274" fmla="*/ 120445 h 659131"/>
              <a:gd name="connsiteX275" fmla="*/ 1233285 w 1261746"/>
              <a:gd name="connsiteY275" fmla="*/ 0 h 659131"/>
              <a:gd name="connsiteX276" fmla="*/ 1261746 w 1261746"/>
              <a:gd name="connsiteY276" fmla="*/ 28452 h 659131"/>
              <a:gd name="connsiteX277" fmla="*/ 1233285 w 1261746"/>
              <a:gd name="connsiteY277" fmla="*/ 56904 h 659131"/>
              <a:gd name="connsiteX278" fmla="*/ 1204824 w 1261746"/>
              <a:gd name="connsiteY278" fmla="*/ 28452 h 659131"/>
              <a:gd name="connsiteX279" fmla="*/ 1233285 w 1261746"/>
              <a:gd name="connsiteY279" fmla="*/ 0 h 659131"/>
              <a:gd name="connsiteX280" fmla="*/ 1112803 w 1261746"/>
              <a:gd name="connsiteY280" fmla="*/ 0 h 659131"/>
              <a:gd name="connsiteX281" fmla="*/ 1141264 w 1261746"/>
              <a:gd name="connsiteY281" fmla="*/ 28452 h 659131"/>
              <a:gd name="connsiteX282" fmla="*/ 1112803 w 1261746"/>
              <a:gd name="connsiteY282" fmla="*/ 56904 h 659131"/>
              <a:gd name="connsiteX283" fmla="*/ 1084342 w 1261746"/>
              <a:gd name="connsiteY283" fmla="*/ 28452 h 659131"/>
              <a:gd name="connsiteX284" fmla="*/ 1112803 w 1261746"/>
              <a:gd name="connsiteY284" fmla="*/ 0 h 659131"/>
              <a:gd name="connsiteX285" fmla="*/ 992320 w 1261746"/>
              <a:gd name="connsiteY285" fmla="*/ 0 h 659131"/>
              <a:gd name="connsiteX286" fmla="*/ 1020781 w 1261746"/>
              <a:gd name="connsiteY286" fmla="*/ 28452 h 659131"/>
              <a:gd name="connsiteX287" fmla="*/ 992320 w 1261746"/>
              <a:gd name="connsiteY287" fmla="*/ 56904 h 659131"/>
              <a:gd name="connsiteX288" fmla="*/ 963859 w 1261746"/>
              <a:gd name="connsiteY288" fmla="*/ 28452 h 659131"/>
              <a:gd name="connsiteX289" fmla="*/ 992320 w 1261746"/>
              <a:gd name="connsiteY289" fmla="*/ 0 h 659131"/>
              <a:gd name="connsiteX290" fmla="*/ 871838 w 1261746"/>
              <a:gd name="connsiteY290" fmla="*/ 0 h 659131"/>
              <a:gd name="connsiteX291" fmla="*/ 900299 w 1261746"/>
              <a:gd name="connsiteY291" fmla="*/ 28452 h 659131"/>
              <a:gd name="connsiteX292" fmla="*/ 871838 w 1261746"/>
              <a:gd name="connsiteY292" fmla="*/ 56904 h 659131"/>
              <a:gd name="connsiteX293" fmla="*/ 843377 w 1261746"/>
              <a:gd name="connsiteY293" fmla="*/ 28452 h 659131"/>
              <a:gd name="connsiteX294" fmla="*/ 871838 w 1261746"/>
              <a:gd name="connsiteY294" fmla="*/ 0 h 659131"/>
              <a:gd name="connsiteX295" fmla="*/ 751356 w 1261746"/>
              <a:gd name="connsiteY295" fmla="*/ 0 h 659131"/>
              <a:gd name="connsiteX296" fmla="*/ 779817 w 1261746"/>
              <a:gd name="connsiteY296" fmla="*/ 28452 h 659131"/>
              <a:gd name="connsiteX297" fmla="*/ 751356 w 1261746"/>
              <a:gd name="connsiteY297" fmla="*/ 56904 h 659131"/>
              <a:gd name="connsiteX298" fmla="*/ 722895 w 1261746"/>
              <a:gd name="connsiteY298" fmla="*/ 28452 h 659131"/>
              <a:gd name="connsiteX299" fmla="*/ 751356 w 1261746"/>
              <a:gd name="connsiteY299" fmla="*/ 0 h 659131"/>
              <a:gd name="connsiteX300" fmla="*/ 630873 w 1261746"/>
              <a:gd name="connsiteY300" fmla="*/ 0 h 659131"/>
              <a:gd name="connsiteX301" fmla="*/ 659334 w 1261746"/>
              <a:gd name="connsiteY301" fmla="*/ 28452 h 659131"/>
              <a:gd name="connsiteX302" fmla="*/ 630873 w 1261746"/>
              <a:gd name="connsiteY302" fmla="*/ 56904 h 659131"/>
              <a:gd name="connsiteX303" fmla="*/ 602412 w 1261746"/>
              <a:gd name="connsiteY303" fmla="*/ 28452 h 659131"/>
              <a:gd name="connsiteX304" fmla="*/ 630873 w 1261746"/>
              <a:gd name="connsiteY304" fmla="*/ 0 h 659131"/>
              <a:gd name="connsiteX305" fmla="*/ 510391 w 1261746"/>
              <a:gd name="connsiteY305" fmla="*/ 0 h 659131"/>
              <a:gd name="connsiteX306" fmla="*/ 538852 w 1261746"/>
              <a:gd name="connsiteY306" fmla="*/ 28452 h 659131"/>
              <a:gd name="connsiteX307" fmla="*/ 510391 w 1261746"/>
              <a:gd name="connsiteY307" fmla="*/ 56904 h 659131"/>
              <a:gd name="connsiteX308" fmla="*/ 481930 w 1261746"/>
              <a:gd name="connsiteY308" fmla="*/ 28452 h 659131"/>
              <a:gd name="connsiteX309" fmla="*/ 510391 w 1261746"/>
              <a:gd name="connsiteY309" fmla="*/ 0 h 659131"/>
              <a:gd name="connsiteX310" fmla="*/ 389908 w 1261746"/>
              <a:gd name="connsiteY310" fmla="*/ 0 h 659131"/>
              <a:gd name="connsiteX311" fmla="*/ 418369 w 1261746"/>
              <a:gd name="connsiteY311" fmla="*/ 28452 h 659131"/>
              <a:gd name="connsiteX312" fmla="*/ 389908 w 1261746"/>
              <a:gd name="connsiteY312" fmla="*/ 56904 h 659131"/>
              <a:gd name="connsiteX313" fmla="*/ 361447 w 1261746"/>
              <a:gd name="connsiteY313" fmla="*/ 28452 h 659131"/>
              <a:gd name="connsiteX314" fmla="*/ 389908 w 1261746"/>
              <a:gd name="connsiteY314" fmla="*/ 0 h 659131"/>
              <a:gd name="connsiteX315" fmla="*/ 269426 w 1261746"/>
              <a:gd name="connsiteY315" fmla="*/ 0 h 659131"/>
              <a:gd name="connsiteX316" fmla="*/ 297887 w 1261746"/>
              <a:gd name="connsiteY316" fmla="*/ 28452 h 659131"/>
              <a:gd name="connsiteX317" fmla="*/ 269426 w 1261746"/>
              <a:gd name="connsiteY317" fmla="*/ 56904 h 659131"/>
              <a:gd name="connsiteX318" fmla="*/ 240965 w 1261746"/>
              <a:gd name="connsiteY318" fmla="*/ 28452 h 659131"/>
              <a:gd name="connsiteX319" fmla="*/ 269426 w 1261746"/>
              <a:gd name="connsiteY319" fmla="*/ 0 h 659131"/>
              <a:gd name="connsiteX320" fmla="*/ 148943 w 1261746"/>
              <a:gd name="connsiteY320" fmla="*/ 0 h 659131"/>
              <a:gd name="connsiteX321" fmla="*/ 177404 w 1261746"/>
              <a:gd name="connsiteY321" fmla="*/ 28452 h 659131"/>
              <a:gd name="connsiteX322" fmla="*/ 148943 w 1261746"/>
              <a:gd name="connsiteY322" fmla="*/ 56904 h 659131"/>
              <a:gd name="connsiteX323" fmla="*/ 120482 w 1261746"/>
              <a:gd name="connsiteY323" fmla="*/ 28452 h 659131"/>
              <a:gd name="connsiteX324" fmla="*/ 148943 w 1261746"/>
              <a:gd name="connsiteY324" fmla="*/ 0 h 659131"/>
              <a:gd name="connsiteX325" fmla="*/ 28461 w 1261746"/>
              <a:gd name="connsiteY325" fmla="*/ 0 h 659131"/>
              <a:gd name="connsiteX326" fmla="*/ 56922 w 1261746"/>
              <a:gd name="connsiteY326" fmla="*/ 28452 h 659131"/>
              <a:gd name="connsiteX327" fmla="*/ 28461 w 1261746"/>
              <a:gd name="connsiteY327" fmla="*/ 56904 h 659131"/>
              <a:gd name="connsiteX328" fmla="*/ 0 w 1261746"/>
              <a:gd name="connsiteY328" fmla="*/ 28452 h 659131"/>
              <a:gd name="connsiteX329" fmla="*/ 28461 w 1261746"/>
              <a:gd name="connsiteY329" fmla="*/ 0 h 65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Lst>
            <a:rect l="l" t="t" r="r" b="b"/>
            <a:pathLst>
              <a:path w="1261746" h="659131">
                <a:moveTo>
                  <a:pt x="1233285" y="602227"/>
                </a:moveTo>
                <a:cubicBezTo>
                  <a:pt x="1249004" y="602227"/>
                  <a:pt x="1261746" y="614965"/>
                  <a:pt x="1261746" y="630679"/>
                </a:cubicBezTo>
                <a:cubicBezTo>
                  <a:pt x="1261746" y="646393"/>
                  <a:pt x="1249004" y="659131"/>
                  <a:pt x="1233285" y="659131"/>
                </a:cubicBezTo>
                <a:cubicBezTo>
                  <a:pt x="1217566" y="659131"/>
                  <a:pt x="1204824" y="646393"/>
                  <a:pt x="1204824" y="630679"/>
                </a:cubicBezTo>
                <a:cubicBezTo>
                  <a:pt x="1204824" y="614965"/>
                  <a:pt x="1217566" y="602227"/>
                  <a:pt x="1233285" y="602227"/>
                </a:cubicBezTo>
                <a:close/>
                <a:moveTo>
                  <a:pt x="1112803" y="602227"/>
                </a:moveTo>
                <a:cubicBezTo>
                  <a:pt x="1128522" y="602227"/>
                  <a:pt x="1141264" y="614965"/>
                  <a:pt x="1141264" y="630679"/>
                </a:cubicBezTo>
                <a:cubicBezTo>
                  <a:pt x="1141264" y="646393"/>
                  <a:pt x="1128522" y="659131"/>
                  <a:pt x="1112803" y="659131"/>
                </a:cubicBezTo>
                <a:cubicBezTo>
                  <a:pt x="1097084" y="659131"/>
                  <a:pt x="1084342" y="646393"/>
                  <a:pt x="1084342" y="630679"/>
                </a:cubicBezTo>
                <a:cubicBezTo>
                  <a:pt x="1084342" y="614965"/>
                  <a:pt x="1097084" y="602227"/>
                  <a:pt x="1112803" y="602227"/>
                </a:cubicBezTo>
                <a:close/>
                <a:moveTo>
                  <a:pt x="992320" y="602227"/>
                </a:moveTo>
                <a:cubicBezTo>
                  <a:pt x="1008039" y="602227"/>
                  <a:pt x="1020781" y="614965"/>
                  <a:pt x="1020781" y="630679"/>
                </a:cubicBezTo>
                <a:cubicBezTo>
                  <a:pt x="1020781" y="646393"/>
                  <a:pt x="1008039" y="659131"/>
                  <a:pt x="992320" y="659131"/>
                </a:cubicBezTo>
                <a:cubicBezTo>
                  <a:pt x="976601" y="659131"/>
                  <a:pt x="963859" y="646393"/>
                  <a:pt x="963859" y="630679"/>
                </a:cubicBezTo>
                <a:cubicBezTo>
                  <a:pt x="963859" y="614965"/>
                  <a:pt x="976601" y="602227"/>
                  <a:pt x="992320" y="602227"/>
                </a:cubicBezTo>
                <a:close/>
                <a:moveTo>
                  <a:pt x="871838" y="602227"/>
                </a:moveTo>
                <a:cubicBezTo>
                  <a:pt x="887557" y="602227"/>
                  <a:pt x="900299" y="614965"/>
                  <a:pt x="900299" y="630679"/>
                </a:cubicBezTo>
                <a:cubicBezTo>
                  <a:pt x="900299" y="646393"/>
                  <a:pt x="887557" y="659131"/>
                  <a:pt x="871838" y="659131"/>
                </a:cubicBezTo>
                <a:cubicBezTo>
                  <a:pt x="856119" y="659131"/>
                  <a:pt x="843377" y="646393"/>
                  <a:pt x="843377" y="630679"/>
                </a:cubicBezTo>
                <a:cubicBezTo>
                  <a:pt x="843377" y="614965"/>
                  <a:pt x="856119" y="602227"/>
                  <a:pt x="871838" y="602227"/>
                </a:cubicBezTo>
                <a:close/>
                <a:moveTo>
                  <a:pt x="751356" y="602227"/>
                </a:moveTo>
                <a:cubicBezTo>
                  <a:pt x="767075" y="602227"/>
                  <a:pt x="779817" y="614965"/>
                  <a:pt x="779817" y="630679"/>
                </a:cubicBezTo>
                <a:cubicBezTo>
                  <a:pt x="779817" y="646393"/>
                  <a:pt x="767075" y="659131"/>
                  <a:pt x="751356" y="659131"/>
                </a:cubicBezTo>
                <a:cubicBezTo>
                  <a:pt x="735637" y="659131"/>
                  <a:pt x="722895" y="646393"/>
                  <a:pt x="722895" y="630679"/>
                </a:cubicBezTo>
                <a:cubicBezTo>
                  <a:pt x="722895" y="614965"/>
                  <a:pt x="735637" y="602227"/>
                  <a:pt x="751356" y="602227"/>
                </a:cubicBezTo>
                <a:close/>
                <a:moveTo>
                  <a:pt x="630873" y="602227"/>
                </a:moveTo>
                <a:cubicBezTo>
                  <a:pt x="646592" y="602227"/>
                  <a:pt x="659334" y="614965"/>
                  <a:pt x="659334" y="630679"/>
                </a:cubicBezTo>
                <a:cubicBezTo>
                  <a:pt x="659334" y="646393"/>
                  <a:pt x="646592" y="659131"/>
                  <a:pt x="630873" y="659131"/>
                </a:cubicBezTo>
                <a:cubicBezTo>
                  <a:pt x="615154" y="659131"/>
                  <a:pt x="602412" y="646393"/>
                  <a:pt x="602412" y="630679"/>
                </a:cubicBezTo>
                <a:cubicBezTo>
                  <a:pt x="602412" y="614965"/>
                  <a:pt x="615154" y="602227"/>
                  <a:pt x="630873" y="602227"/>
                </a:cubicBezTo>
                <a:close/>
                <a:moveTo>
                  <a:pt x="510391" y="602227"/>
                </a:moveTo>
                <a:cubicBezTo>
                  <a:pt x="526110" y="602227"/>
                  <a:pt x="538852" y="614965"/>
                  <a:pt x="538852" y="630679"/>
                </a:cubicBezTo>
                <a:cubicBezTo>
                  <a:pt x="538852" y="646393"/>
                  <a:pt x="526110" y="659131"/>
                  <a:pt x="510391" y="659131"/>
                </a:cubicBezTo>
                <a:cubicBezTo>
                  <a:pt x="494672" y="659131"/>
                  <a:pt x="481930" y="646393"/>
                  <a:pt x="481930" y="630679"/>
                </a:cubicBezTo>
                <a:cubicBezTo>
                  <a:pt x="481930" y="614965"/>
                  <a:pt x="494672" y="602227"/>
                  <a:pt x="510391" y="602227"/>
                </a:cubicBezTo>
                <a:close/>
                <a:moveTo>
                  <a:pt x="389908" y="602227"/>
                </a:moveTo>
                <a:cubicBezTo>
                  <a:pt x="405627" y="602227"/>
                  <a:pt x="418369" y="614965"/>
                  <a:pt x="418369" y="630679"/>
                </a:cubicBezTo>
                <a:cubicBezTo>
                  <a:pt x="418369" y="646393"/>
                  <a:pt x="405627" y="659131"/>
                  <a:pt x="389908" y="659131"/>
                </a:cubicBezTo>
                <a:cubicBezTo>
                  <a:pt x="374189" y="659131"/>
                  <a:pt x="361447" y="646393"/>
                  <a:pt x="361447" y="630679"/>
                </a:cubicBezTo>
                <a:cubicBezTo>
                  <a:pt x="361447" y="614965"/>
                  <a:pt x="374189" y="602227"/>
                  <a:pt x="389908" y="602227"/>
                </a:cubicBezTo>
                <a:close/>
                <a:moveTo>
                  <a:pt x="269426" y="602227"/>
                </a:moveTo>
                <a:cubicBezTo>
                  <a:pt x="285145" y="602227"/>
                  <a:pt x="297887" y="614965"/>
                  <a:pt x="297887" y="630679"/>
                </a:cubicBezTo>
                <a:cubicBezTo>
                  <a:pt x="297887" y="646393"/>
                  <a:pt x="285145" y="659131"/>
                  <a:pt x="269426" y="659131"/>
                </a:cubicBezTo>
                <a:cubicBezTo>
                  <a:pt x="253707" y="659131"/>
                  <a:pt x="240965" y="646393"/>
                  <a:pt x="240965" y="630679"/>
                </a:cubicBezTo>
                <a:cubicBezTo>
                  <a:pt x="240965" y="614965"/>
                  <a:pt x="253707" y="602227"/>
                  <a:pt x="269426" y="602227"/>
                </a:cubicBezTo>
                <a:close/>
                <a:moveTo>
                  <a:pt x="148943" y="602227"/>
                </a:moveTo>
                <a:cubicBezTo>
                  <a:pt x="164662" y="602227"/>
                  <a:pt x="177404" y="614965"/>
                  <a:pt x="177404" y="630679"/>
                </a:cubicBezTo>
                <a:cubicBezTo>
                  <a:pt x="177404" y="646393"/>
                  <a:pt x="164662" y="659131"/>
                  <a:pt x="148943" y="659131"/>
                </a:cubicBezTo>
                <a:cubicBezTo>
                  <a:pt x="133224" y="659131"/>
                  <a:pt x="120482" y="646393"/>
                  <a:pt x="120482" y="630679"/>
                </a:cubicBezTo>
                <a:cubicBezTo>
                  <a:pt x="120482" y="614965"/>
                  <a:pt x="133224" y="602227"/>
                  <a:pt x="148943" y="602227"/>
                </a:cubicBezTo>
                <a:close/>
                <a:moveTo>
                  <a:pt x="28461" y="602227"/>
                </a:moveTo>
                <a:cubicBezTo>
                  <a:pt x="44180" y="602227"/>
                  <a:pt x="56922" y="614965"/>
                  <a:pt x="56922" y="630679"/>
                </a:cubicBezTo>
                <a:cubicBezTo>
                  <a:pt x="56922" y="646393"/>
                  <a:pt x="44180" y="659131"/>
                  <a:pt x="28461" y="659131"/>
                </a:cubicBezTo>
                <a:cubicBezTo>
                  <a:pt x="12742" y="659131"/>
                  <a:pt x="0" y="646393"/>
                  <a:pt x="0" y="630679"/>
                </a:cubicBezTo>
                <a:cubicBezTo>
                  <a:pt x="0" y="614965"/>
                  <a:pt x="12742" y="602227"/>
                  <a:pt x="28461" y="602227"/>
                </a:cubicBezTo>
                <a:close/>
                <a:moveTo>
                  <a:pt x="1233285" y="481781"/>
                </a:moveTo>
                <a:cubicBezTo>
                  <a:pt x="1249004" y="481781"/>
                  <a:pt x="1261746" y="494519"/>
                  <a:pt x="1261746" y="510233"/>
                </a:cubicBezTo>
                <a:cubicBezTo>
                  <a:pt x="1261746" y="525947"/>
                  <a:pt x="1249004" y="538685"/>
                  <a:pt x="1233285" y="538685"/>
                </a:cubicBezTo>
                <a:cubicBezTo>
                  <a:pt x="1217566" y="538685"/>
                  <a:pt x="1204824" y="525947"/>
                  <a:pt x="1204824" y="510233"/>
                </a:cubicBezTo>
                <a:cubicBezTo>
                  <a:pt x="1204824" y="494519"/>
                  <a:pt x="1217566" y="481781"/>
                  <a:pt x="1233285" y="481781"/>
                </a:cubicBezTo>
                <a:close/>
                <a:moveTo>
                  <a:pt x="1112803" y="481781"/>
                </a:moveTo>
                <a:cubicBezTo>
                  <a:pt x="1128522" y="481781"/>
                  <a:pt x="1141264" y="494519"/>
                  <a:pt x="1141264" y="510233"/>
                </a:cubicBezTo>
                <a:cubicBezTo>
                  <a:pt x="1141264" y="525947"/>
                  <a:pt x="1128522" y="538685"/>
                  <a:pt x="1112803" y="538685"/>
                </a:cubicBezTo>
                <a:cubicBezTo>
                  <a:pt x="1097084" y="538685"/>
                  <a:pt x="1084342" y="525947"/>
                  <a:pt x="1084342" y="510233"/>
                </a:cubicBezTo>
                <a:cubicBezTo>
                  <a:pt x="1084342" y="494519"/>
                  <a:pt x="1097084" y="481781"/>
                  <a:pt x="1112803" y="481781"/>
                </a:cubicBezTo>
                <a:close/>
                <a:moveTo>
                  <a:pt x="992320" y="481781"/>
                </a:moveTo>
                <a:cubicBezTo>
                  <a:pt x="1008039" y="481781"/>
                  <a:pt x="1020781" y="494519"/>
                  <a:pt x="1020781" y="510233"/>
                </a:cubicBezTo>
                <a:cubicBezTo>
                  <a:pt x="1020781" y="525947"/>
                  <a:pt x="1008039" y="538685"/>
                  <a:pt x="992320" y="538685"/>
                </a:cubicBezTo>
                <a:cubicBezTo>
                  <a:pt x="976601" y="538685"/>
                  <a:pt x="963859" y="525947"/>
                  <a:pt x="963859" y="510233"/>
                </a:cubicBezTo>
                <a:cubicBezTo>
                  <a:pt x="963859" y="494519"/>
                  <a:pt x="976601" y="481781"/>
                  <a:pt x="992320" y="481781"/>
                </a:cubicBezTo>
                <a:close/>
                <a:moveTo>
                  <a:pt x="871838" y="481781"/>
                </a:moveTo>
                <a:cubicBezTo>
                  <a:pt x="887557" y="481781"/>
                  <a:pt x="900299" y="494519"/>
                  <a:pt x="900299" y="510233"/>
                </a:cubicBezTo>
                <a:cubicBezTo>
                  <a:pt x="900299" y="525947"/>
                  <a:pt x="887557" y="538685"/>
                  <a:pt x="871838" y="538685"/>
                </a:cubicBezTo>
                <a:cubicBezTo>
                  <a:pt x="856119" y="538685"/>
                  <a:pt x="843377" y="525947"/>
                  <a:pt x="843377" y="510233"/>
                </a:cubicBezTo>
                <a:cubicBezTo>
                  <a:pt x="843377" y="494519"/>
                  <a:pt x="856119" y="481781"/>
                  <a:pt x="871838" y="481781"/>
                </a:cubicBezTo>
                <a:close/>
                <a:moveTo>
                  <a:pt x="751356" y="481781"/>
                </a:moveTo>
                <a:cubicBezTo>
                  <a:pt x="767075" y="481781"/>
                  <a:pt x="779817" y="494519"/>
                  <a:pt x="779817" y="510233"/>
                </a:cubicBezTo>
                <a:cubicBezTo>
                  <a:pt x="779817" y="525947"/>
                  <a:pt x="767075" y="538685"/>
                  <a:pt x="751356" y="538685"/>
                </a:cubicBezTo>
                <a:cubicBezTo>
                  <a:pt x="735637" y="538685"/>
                  <a:pt x="722895" y="525947"/>
                  <a:pt x="722895" y="510233"/>
                </a:cubicBezTo>
                <a:cubicBezTo>
                  <a:pt x="722895" y="494519"/>
                  <a:pt x="735637" y="481781"/>
                  <a:pt x="751356" y="481781"/>
                </a:cubicBezTo>
                <a:close/>
                <a:moveTo>
                  <a:pt x="630873" y="481781"/>
                </a:moveTo>
                <a:cubicBezTo>
                  <a:pt x="646592" y="481781"/>
                  <a:pt x="659334" y="494519"/>
                  <a:pt x="659334" y="510233"/>
                </a:cubicBezTo>
                <a:cubicBezTo>
                  <a:pt x="659334" y="525947"/>
                  <a:pt x="646592" y="538685"/>
                  <a:pt x="630873" y="538685"/>
                </a:cubicBezTo>
                <a:cubicBezTo>
                  <a:pt x="615154" y="538685"/>
                  <a:pt x="602412" y="525947"/>
                  <a:pt x="602412" y="510233"/>
                </a:cubicBezTo>
                <a:cubicBezTo>
                  <a:pt x="602412" y="494519"/>
                  <a:pt x="615154" y="481781"/>
                  <a:pt x="630873" y="481781"/>
                </a:cubicBezTo>
                <a:close/>
                <a:moveTo>
                  <a:pt x="510391" y="481781"/>
                </a:moveTo>
                <a:cubicBezTo>
                  <a:pt x="526110" y="481781"/>
                  <a:pt x="538852" y="494519"/>
                  <a:pt x="538852" y="510233"/>
                </a:cubicBezTo>
                <a:cubicBezTo>
                  <a:pt x="538852" y="525947"/>
                  <a:pt x="526110" y="538685"/>
                  <a:pt x="510391" y="538685"/>
                </a:cubicBezTo>
                <a:cubicBezTo>
                  <a:pt x="494672" y="538685"/>
                  <a:pt x="481930" y="525947"/>
                  <a:pt x="481930" y="510233"/>
                </a:cubicBezTo>
                <a:cubicBezTo>
                  <a:pt x="481930" y="494519"/>
                  <a:pt x="494672" y="481781"/>
                  <a:pt x="510391" y="481781"/>
                </a:cubicBezTo>
                <a:close/>
                <a:moveTo>
                  <a:pt x="389908" y="481781"/>
                </a:moveTo>
                <a:cubicBezTo>
                  <a:pt x="405627" y="481781"/>
                  <a:pt x="418369" y="494519"/>
                  <a:pt x="418369" y="510233"/>
                </a:cubicBezTo>
                <a:cubicBezTo>
                  <a:pt x="418369" y="525947"/>
                  <a:pt x="405627" y="538685"/>
                  <a:pt x="389908" y="538685"/>
                </a:cubicBezTo>
                <a:cubicBezTo>
                  <a:pt x="374189" y="538685"/>
                  <a:pt x="361447" y="525947"/>
                  <a:pt x="361447" y="510233"/>
                </a:cubicBezTo>
                <a:cubicBezTo>
                  <a:pt x="361447" y="494519"/>
                  <a:pt x="374189" y="481781"/>
                  <a:pt x="389908" y="481781"/>
                </a:cubicBezTo>
                <a:close/>
                <a:moveTo>
                  <a:pt x="269426" y="481781"/>
                </a:moveTo>
                <a:cubicBezTo>
                  <a:pt x="285145" y="481781"/>
                  <a:pt x="297887" y="494519"/>
                  <a:pt x="297887" y="510233"/>
                </a:cubicBezTo>
                <a:cubicBezTo>
                  <a:pt x="297887" y="525947"/>
                  <a:pt x="285145" y="538685"/>
                  <a:pt x="269426" y="538685"/>
                </a:cubicBezTo>
                <a:cubicBezTo>
                  <a:pt x="253707" y="538685"/>
                  <a:pt x="240965" y="525947"/>
                  <a:pt x="240965" y="510233"/>
                </a:cubicBezTo>
                <a:cubicBezTo>
                  <a:pt x="240965" y="494519"/>
                  <a:pt x="253707" y="481781"/>
                  <a:pt x="269426" y="481781"/>
                </a:cubicBezTo>
                <a:close/>
                <a:moveTo>
                  <a:pt x="148943" y="481781"/>
                </a:moveTo>
                <a:cubicBezTo>
                  <a:pt x="164662" y="481781"/>
                  <a:pt x="177404" y="494519"/>
                  <a:pt x="177404" y="510233"/>
                </a:cubicBezTo>
                <a:cubicBezTo>
                  <a:pt x="177404" y="525947"/>
                  <a:pt x="164662" y="538685"/>
                  <a:pt x="148943" y="538685"/>
                </a:cubicBezTo>
                <a:cubicBezTo>
                  <a:pt x="133224" y="538685"/>
                  <a:pt x="120482" y="525947"/>
                  <a:pt x="120482" y="510233"/>
                </a:cubicBezTo>
                <a:cubicBezTo>
                  <a:pt x="120482" y="494519"/>
                  <a:pt x="133224" y="481781"/>
                  <a:pt x="148943" y="481781"/>
                </a:cubicBezTo>
                <a:close/>
                <a:moveTo>
                  <a:pt x="28461" y="481781"/>
                </a:moveTo>
                <a:cubicBezTo>
                  <a:pt x="44180" y="481781"/>
                  <a:pt x="56922" y="494519"/>
                  <a:pt x="56922" y="510233"/>
                </a:cubicBezTo>
                <a:cubicBezTo>
                  <a:pt x="56922" y="525947"/>
                  <a:pt x="44180" y="538685"/>
                  <a:pt x="28461" y="538685"/>
                </a:cubicBezTo>
                <a:cubicBezTo>
                  <a:pt x="12742" y="538685"/>
                  <a:pt x="0" y="525947"/>
                  <a:pt x="0" y="510233"/>
                </a:cubicBezTo>
                <a:cubicBezTo>
                  <a:pt x="0" y="494519"/>
                  <a:pt x="12742" y="481781"/>
                  <a:pt x="28461" y="481781"/>
                </a:cubicBezTo>
                <a:close/>
                <a:moveTo>
                  <a:pt x="1233285" y="361336"/>
                </a:moveTo>
                <a:cubicBezTo>
                  <a:pt x="1249004" y="361336"/>
                  <a:pt x="1261746" y="374074"/>
                  <a:pt x="1261746" y="389788"/>
                </a:cubicBezTo>
                <a:cubicBezTo>
                  <a:pt x="1261746" y="405502"/>
                  <a:pt x="1249004" y="418240"/>
                  <a:pt x="1233285" y="418240"/>
                </a:cubicBezTo>
                <a:cubicBezTo>
                  <a:pt x="1217566" y="418240"/>
                  <a:pt x="1204824" y="405502"/>
                  <a:pt x="1204824" y="389788"/>
                </a:cubicBezTo>
                <a:cubicBezTo>
                  <a:pt x="1204824" y="374074"/>
                  <a:pt x="1217566" y="361336"/>
                  <a:pt x="1233285" y="361336"/>
                </a:cubicBezTo>
                <a:close/>
                <a:moveTo>
                  <a:pt x="1112803" y="361336"/>
                </a:moveTo>
                <a:cubicBezTo>
                  <a:pt x="1128522" y="361336"/>
                  <a:pt x="1141264" y="374074"/>
                  <a:pt x="1141264" y="389788"/>
                </a:cubicBezTo>
                <a:cubicBezTo>
                  <a:pt x="1141264" y="405502"/>
                  <a:pt x="1128522" y="418240"/>
                  <a:pt x="1112803" y="418240"/>
                </a:cubicBezTo>
                <a:cubicBezTo>
                  <a:pt x="1097084" y="418240"/>
                  <a:pt x="1084342" y="405502"/>
                  <a:pt x="1084342" y="389788"/>
                </a:cubicBezTo>
                <a:cubicBezTo>
                  <a:pt x="1084342" y="374074"/>
                  <a:pt x="1097084" y="361336"/>
                  <a:pt x="1112803" y="361336"/>
                </a:cubicBezTo>
                <a:close/>
                <a:moveTo>
                  <a:pt x="992320" y="361336"/>
                </a:moveTo>
                <a:cubicBezTo>
                  <a:pt x="1008039" y="361336"/>
                  <a:pt x="1020781" y="374074"/>
                  <a:pt x="1020781" y="389788"/>
                </a:cubicBezTo>
                <a:cubicBezTo>
                  <a:pt x="1020781" y="405502"/>
                  <a:pt x="1008039" y="418240"/>
                  <a:pt x="992320" y="418240"/>
                </a:cubicBezTo>
                <a:cubicBezTo>
                  <a:pt x="976601" y="418240"/>
                  <a:pt x="963859" y="405502"/>
                  <a:pt x="963859" y="389788"/>
                </a:cubicBezTo>
                <a:cubicBezTo>
                  <a:pt x="963859" y="374074"/>
                  <a:pt x="976601" y="361336"/>
                  <a:pt x="992320" y="361336"/>
                </a:cubicBezTo>
                <a:close/>
                <a:moveTo>
                  <a:pt x="871838" y="361336"/>
                </a:moveTo>
                <a:cubicBezTo>
                  <a:pt x="887557" y="361336"/>
                  <a:pt x="900299" y="374074"/>
                  <a:pt x="900299" y="389788"/>
                </a:cubicBezTo>
                <a:cubicBezTo>
                  <a:pt x="900299" y="405502"/>
                  <a:pt x="887557" y="418240"/>
                  <a:pt x="871838" y="418240"/>
                </a:cubicBezTo>
                <a:cubicBezTo>
                  <a:pt x="856119" y="418240"/>
                  <a:pt x="843377" y="405502"/>
                  <a:pt x="843377" y="389788"/>
                </a:cubicBezTo>
                <a:cubicBezTo>
                  <a:pt x="843377" y="374074"/>
                  <a:pt x="856119" y="361336"/>
                  <a:pt x="871838" y="361336"/>
                </a:cubicBezTo>
                <a:close/>
                <a:moveTo>
                  <a:pt x="751356" y="361336"/>
                </a:moveTo>
                <a:cubicBezTo>
                  <a:pt x="767075" y="361336"/>
                  <a:pt x="779817" y="374074"/>
                  <a:pt x="779817" y="389788"/>
                </a:cubicBezTo>
                <a:cubicBezTo>
                  <a:pt x="779817" y="405502"/>
                  <a:pt x="767075" y="418240"/>
                  <a:pt x="751356" y="418240"/>
                </a:cubicBezTo>
                <a:cubicBezTo>
                  <a:pt x="735637" y="418240"/>
                  <a:pt x="722895" y="405502"/>
                  <a:pt x="722895" y="389788"/>
                </a:cubicBezTo>
                <a:cubicBezTo>
                  <a:pt x="722895" y="374074"/>
                  <a:pt x="735637" y="361336"/>
                  <a:pt x="751356" y="361336"/>
                </a:cubicBezTo>
                <a:close/>
                <a:moveTo>
                  <a:pt x="630873" y="361336"/>
                </a:moveTo>
                <a:cubicBezTo>
                  <a:pt x="646592" y="361336"/>
                  <a:pt x="659334" y="374074"/>
                  <a:pt x="659334" y="389788"/>
                </a:cubicBezTo>
                <a:cubicBezTo>
                  <a:pt x="659334" y="405502"/>
                  <a:pt x="646592" y="418240"/>
                  <a:pt x="630873" y="418240"/>
                </a:cubicBezTo>
                <a:cubicBezTo>
                  <a:pt x="615154" y="418240"/>
                  <a:pt x="602412" y="405502"/>
                  <a:pt x="602412" y="389788"/>
                </a:cubicBezTo>
                <a:cubicBezTo>
                  <a:pt x="602412" y="374074"/>
                  <a:pt x="615154" y="361336"/>
                  <a:pt x="630873" y="361336"/>
                </a:cubicBezTo>
                <a:close/>
                <a:moveTo>
                  <a:pt x="510391" y="361336"/>
                </a:moveTo>
                <a:cubicBezTo>
                  <a:pt x="526110" y="361336"/>
                  <a:pt x="538852" y="374074"/>
                  <a:pt x="538852" y="389788"/>
                </a:cubicBezTo>
                <a:cubicBezTo>
                  <a:pt x="538852" y="405502"/>
                  <a:pt x="526110" y="418240"/>
                  <a:pt x="510391" y="418240"/>
                </a:cubicBezTo>
                <a:cubicBezTo>
                  <a:pt x="494672" y="418240"/>
                  <a:pt x="481930" y="405502"/>
                  <a:pt x="481930" y="389788"/>
                </a:cubicBezTo>
                <a:cubicBezTo>
                  <a:pt x="481930" y="374074"/>
                  <a:pt x="494672" y="361336"/>
                  <a:pt x="510391" y="361336"/>
                </a:cubicBezTo>
                <a:close/>
                <a:moveTo>
                  <a:pt x="389908" y="361336"/>
                </a:moveTo>
                <a:cubicBezTo>
                  <a:pt x="405627" y="361336"/>
                  <a:pt x="418369" y="374074"/>
                  <a:pt x="418369" y="389788"/>
                </a:cubicBezTo>
                <a:cubicBezTo>
                  <a:pt x="418369" y="405502"/>
                  <a:pt x="405627" y="418240"/>
                  <a:pt x="389908" y="418240"/>
                </a:cubicBezTo>
                <a:cubicBezTo>
                  <a:pt x="374189" y="418240"/>
                  <a:pt x="361447" y="405502"/>
                  <a:pt x="361447" y="389788"/>
                </a:cubicBezTo>
                <a:cubicBezTo>
                  <a:pt x="361447" y="374074"/>
                  <a:pt x="374189" y="361336"/>
                  <a:pt x="389908" y="361336"/>
                </a:cubicBezTo>
                <a:close/>
                <a:moveTo>
                  <a:pt x="269426" y="361336"/>
                </a:moveTo>
                <a:cubicBezTo>
                  <a:pt x="285145" y="361336"/>
                  <a:pt x="297887" y="374074"/>
                  <a:pt x="297887" y="389788"/>
                </a:cubicBezTo>
                <a:cubicBezTo>
                  <a:pt x="297887" y="405502"/>
                  <a:pt x="285145" y="418240"/>
                  <a:pt x="269426" y="418240"/>
                </a:cubicBezTo>
                <a:cubicBezTo>
                  <a:pt x="253707" y="418240"/>
                  <a:pt x="240965" y="405502"/>
                  <a:pt x="240965" y="389788"/>
                </a:cubicBezTo>
                <a:cubicBezTo>
                  <a:pt x="240965" y="374074"/>
                  <a:pt x="253707" y="361336"/>
                  <a:pt x="269426" y="361336"/>
                </a:cubicBezTo>
                <a:close/>
                <a:moveTo>
                  <a:pt x="148943" y="361336"/>
                </a:moveTo>
                <a:cubicBezTo>
                  <a:pt x="164662" y="361336"/>
                  <a:pt x="177404" y="374074"/>
                  <a:pt x="177404" y="389788"/>
                </a:cubicBezTo>
                <a:cubicBezTo>
                  <a:pt x="177404" y="405502"/>
                  <a:pt x="164662" y="418240"/>
                  <a:pt x="148943" y="418240"/>
                </a:cubicBezTo>
                <a:cubicBezTo>
                  <a:pt x="133224" y="418240"/>
                  <a:pt x="120482" y="405502"/>
                  <a:pt x="120482" y="389788"/>
                </a:cubicBezTo>
                <a:cubicBezTo>
                  <a:pt x="120482" y="374074"/>
                  <a:pt x="133224" y="361336"/>
                  <a:pt x="148943" y="361336"/>
                </a:cubicBezTo>
                <a:close/>
                <a:moveTo>
                  <a:pt x="28461" y="361336"/>
                </a:moveTo>
                <a:cubicBezTo>
                  <a:pt x="44180" y="361336"/>
                  <a:pt x="56922" y="374074"/>
                  <a:pt x="56922" y="389788"/>
                </a:cubicBezTo>
                <a:cubicBezTo>
                  <a:pt x="56922" y="405502"/>
                  <a:pt x="44180" y="418240"/>
                  <a:pt x="28461" y="418240"/>
                </a:cubicBezTo>
                <a:cubicBezTo>
                  <a:pt x="12742" y="418240"/>
                  <a:pt x="0" y="405502"/>
                  <a:pt x="0" y="389788"/>
                </a:cubicBezTo>
                <a:cubicBezTo>
                  <a:pt x="0" y="374074"/>
                  <a:pt x="12742" y="361336"/>
                  <a:pt x="28461" y="361336"/>
                </a:cubicBezTo>
                <a:close/>
                <a:moveTo>
                  <a:pt x="1233285" y="240891"/>
                </a:moveTo>
                <a:cubicBezTo>
                  <a:pt x="1249004" y="240891"/>
                  <a:pt x="1261746" y="253629"/>
                  <a:pt x="1261746" y="269343"/>
                </a:cubicBezTo>
                <a:cubicBezTo>
                  <a:pt x="1261746" y="285057"/>
                  <a:pt x="1249004" y="297795"/>
                  <a:pt x="1233285" y="297795"/>
                </a:cubicBezTo>
                <a:cubicBezTo>
                  <a:pt x="1217566" y="297795"/>
                  <a:pt x="1204824" y="285057"/>
                  <a:pt x="1204824" y="269343"/>
                </a:cubicBezTo>
                <a:cubicBezTo>
                  <a:pt x="1204824" y="253629"/>
                  <a:pt x="1217566" y="240891"/>
                  <a:pt x="1233285" y="240891"/>
                </a:cubicBezTo>
                <a:close/>
                <a:moveTo>
                  <a:pt x="1112803" y="240891"/>
                </a:moveTo>
                <a:cubicBezTo>
                  <a:pt x="1128522" y="240891"/>
                  <a:pt x="1141264" y="253629"/>
                  <a:pt x="1141264" y="269343"/>
                </a:cubicBezTo>
                <a:cubicBezTo>
                  <a:pt x="1141264" y="285057"/>
                  <a:pt x="1128522" y="297795"/>
                  <a:pt x="1112803" y="297795"/>
                </a:cubicBezTo>
                <a:cubicBezTo>
                  <a:pt x="1097084" y="297795"/>
                  <a:pt x="1084342" y="285057"/>
                  <a:pt x="1084342" y="269343"/>
                </a:cubicBezTo>
                <a:cubicBezTo>
                  <a:pt x="1084342" y="253629"/>
                  <a:pt x="1097084" y="240891"/>
                  <a:pt x="1112803" y="240891"/>
                </a:cubicBezTo>
                <a:close/>
                <a:moveTo>
                  <a:pt x="992320" y="240891"/>
                </a:moveTo>
                <a:cubicBezTo>
                  <a:pt x="1008039" y="240891"/>
                  <a:pt x="1020781" y="253629"/>
                  <a:pt x="1020781" y="269343"/>
                </a:cubicBezTo>
                <a:cubicBezTo>
                  <a:pt x="1020781" y="285057"/>
                  <a:pt x="1008039" y="297795"/>
                  <a:pt x="992320" y="297795"/>
                </a:cubicBezTo>
                <a:cubicBezTo>
                  <a:pt x="976601" y="297795"/>
                  <a:pt x="963859" y="285057"/>
                  <a:pt x="963859" y="269343"/>
                </a:cubicBezTo>
                <a:cubicBezTo>
                  <a:pt x="963859" y="253629"/>
                  <a:pt x="976601" y="240891"/>
                  <a:pt x="992320" y="240891"/>
                </a:cubicBezTo>
                <a:close/>
                <a:moveTo>
                  <a:pt x="871838" y="240891"/>
                </a:moveTo>
                <a:cubicBezTo>
                  <a:pt x="887557" y="240891"/>
                  <a:pt x="900299" y="253629"/>
                  <a:pt x="900299" y="269343"/>
                </a:cubicBezTo>
                <a:cubicBezTo>
                  <a:pt x="900299" y="285057"/>
                  <a:pt x="887557" y="297795"/>
                  <a:pt x="871838" y="297795"/>
                </a:cubicBezTo>
                <a:cubicBezTo>
                  <a:pt x="856119" y="297795"/>
                  <a:pt x="843377" y="285057"/>
                  <a:pt x="843377" y="269343"/>
                </a:cubicBezTo>
                <a:cubicBezTo>
                  <a:pt x="843377" y="253629"/>
                  <a:pt x="856119" y="240891"/>
                  <a:pt x="871838" y="240891"/>
                </a:cubicBezTo>
                <a:close/>
                <a:moveTo>
                  <a:pt x="751356" y="240891"/>
                </a:moveTo>
                <a:cubicBezTo>
                  <a:pt x="767075" y="240891"/>
                  <a:pt x="779817" y="253629"/>
                  <a:pt x="779817" y="269343"/>
                </a:cubicBezTo>
                <a:cubicBezTo>
                  <a:pt x="779817" y="285057"/>
                  <a:pt x="767075" y="297795"/>
                  <a:pt x="751356" y="297795"/>
                </a:cubicBezTo>
                <a:cubicBezTo>
                  <a:pt x="735637" y="297795"/>
                  <a:pt x="722895" y="285057"/>
                  <a:pt x="722895" y="269343"/>
                </a:cubicBezTo>
                <a:cubicBezTo>
                  <a:pt x="722895" y="253629"/>
                  <a:pt x="735637" y="240891"/>
                  <a:pt x="751356" y="240891"/>
                </a:cubicBezTo>
                <a:close/>
                <a:moveTo>
                  <a:pt x="630873" y="240891"/>
                </a:moveTo>
                <a:cubicBezTo>
                  <a:pt x="646592" y="240891"/>
                  <a:pt x="659334" y="253629"/>
                  <a:pt x="659334" y="269343"/>
                </a:cubicBezTo>
                <a:cubicBezTo>
                  <a:pt x="659334" y="285057"/>
                  <a:pt x="646592" y="297795"/>
                  <a:pt x="630873" y="297795"/>
                </a:cubicBezTo>
                <a:cubicBezTo>
                  <a:pt x="615154" y="297795"/>
                  <a:pt x="602412" y="285057"/>
                  <a:pt x="602412" y="269343"/>
                </a:cubicBezTo>
                <a:cubicBezTo>
                  <a:pt x="602412" y="253629"/>
                  <a:pt x="615154" y="240891"/>
                  <a:pt x="630873" y="240891"/>
                </a:cubicBezTo>
                <a:close/>
                <a:moveTo>
                  <a:pt x="510391" y="240891"/>
                </a:moveTo>
                <a:cubicBezTo>
                  <a:pt x="526110" y="240891"/>
                  <a:pt x="538852" y="253629"/>
                  <a:pt x="538852" y="269343"/>
                </a:cubicBezTo>
                <a:cubicBezTo>
                  <a:pt x="538852" y="285057"/>
                  <a:pt x="526110" y="297795"/>
                  <a:pt x="510391" y="297795"/>
                </a:cubicBezTo>
                <a:cubicBezTo>
                  <a:pt x="494672" y="297795"/>
                  <a:pt x="481930" y="285057"/>
                  <a:pt x="481930" y="269343"/>
                </a:cubicBezTo>
                <a:cubicBezTo>
                  <a:pt x="481930" y="253629"/>
                  <a:pt x="494672" y="240891"/>
                  <a:pt x="510391" y="240891"/>
                </a:cubicBezTo>
                <a:close/>
                <a:moveTo>
                  <a:pt x="389908" y="240891"/>
                </a:moveTo>
                <a:cubicBezTo>
                  <a:pt x="405627" y="240891"/>
                  <a:pt x="418369" y="253629"/>
                  <a:pt x="418369" y="269343"/>
                </a:cubicBezTo>
                <a:cubicBezTo>
                  <a:pt x="418369" y="285057"/>
                  <a:pt x="405627" y="297795"/>
                  <a:pt x="389908" y="297795"/>
                </a:cubicBezTo>
                <a:cubicBezTo>
                  <a:pt x="374189" y="297795"/>
                  <a:pt x="361447" y="285057"/>
                  <a:pt x="361447" y="269343"/>
                </a:cubicBezTo>
                <a:cubicBezTo>
                  <a:pt x="361447" y="253629"/>
                  <a:pt x="374189" y="240891"/>
                  <a:pt x="389908" y="240891"/>
                </a:cubicBezTo>
                <a:close/>
                <a:moveTo>
                  <a:pt x="269426" y="240891"/>
                </a:moveTo>
                <a:cubicBezTo>
                  <a:pt x="285145" y="240891"/>
                  <a:pt x="297887" y="253629"/>
                  <a:pt x="297887" y="269343"/>
                </a:cubicBezTo>
                <a:cubicBezTo>
                  <a:pt x="297887" y="285057"/>
                  <a:pt x="285145" y="297795"/>
                  <a:pt x="269426" y="297795"/>
                </a:cubicBezTo>
                <a:cubicBezTo>
                  <a:pt x="253707" y="297795"/>
                  <a:pt x="240965" y="285057"/>
                  <a:pt x="240965" y="269343"/>
                </a:cubicBezTo>
                <a:cubicBezTo>
                  <a:pt x="240965" y="253629"/>
                  <a:pt x="253707" y="240891"/>
                  <a:pt x="269426" y="240891"/>
                </a:cubicBezTo>
                <a:close/>
                <a:moveTo>
                  <a:pt x="148943" y="240891"/>
                </a:moveTo>
                <a:cubicBezTo>
                  <a:pt x="164662" y="240891"/>
                  <a:pt x="177404" y="253629"/>
                  <a:pt x="177404" y="269343"/>
                </a:cubicBezTo>
                <a:cubicBezTo>
                  <a:pt x="177404" y="285057"/>
                  <a:pt x="164662" y="297795"/>
                  <a:pt x="148943" y="297795"/>
                </a:cubicBezTo>
                <a:cubicBezTo>
                  <a:pt x="133224" y="297795"/>
                  <a:pt x="120482" y="285057"/>
                  <a:pt x="120482" y="269343"/>
                </a:cubicBezTo>
                <a:cubicBezTo>
                  <a:pt x="120482" y="253629"/>
                  <a:pt x="133224" y="240891"/>
                  <a:pt x="148943" y="240891"/>
                </a:cubicBezTo>
                <a:close/>
                <a:moveTo>
                  <a:pt x="28461" y="240891"/>
                </a:moveTo>
                <a:cubicBezTo>
                  <a:pt x="44180" y="240891"/>
                  <a:pt x="56922" y="253629"/>
                  <a:pt x="56922" y="269343"/>
                </a:cubicBezTo>
                <a:cubicBezTo>
                  <a:pt x="56922" y="285057"/>
                  <a:pt x="44180" y="297795"/>
                  <a:pt x="28461" y="297795"/>
                </a:cubicBezTo>
                <a:cubicBezTo>
                  <a:pt x="12742" y="297795"/>
                  <a:pt x="0" y="285057"/>
                  <a:pt x="0" y="269343"/>
                </a:cubicBezTo>
                <a:cubicBezTo>
                  <a:pt x="0" y="253629"/>
                  <a:pt x="12742" y="240891"/>
                  <a:pt x="28461" y="240891"/>
                </a:cubicBezTo>
                <a:close/>
                <a:moveTo>
                  <a:pt x="1233285" y="120445"/>
                </a:moveTo>
                <a:cubicBezTo>
                  <a:pt x="1249004" y="120445"/>
                  <a:pt x="1261746" y="133183"/>
                  <a:pt x="1261746" y="148897"/>
                </a:cubicBezTo>
                <a:cubicBezTo>
                  <a:pt x="1261746" y="164611"/>
                  <a:pt x="1249004" y="177349"/>
                  <a:pt x="1233285" y="177349"/>
                </a:cubicBezTo>
                <a:cubicBezTo>
                  <a:pt x="1217566" y="177349"/>
                  <a:pt x="1204824" y="164611"/>
                  <a:pt x="1204824" y="148897"/>
                </a:cubicBezTo>
                <a:cubicBezTo>
                  <a:pt x="1204824" y="133183"/>
                  <a:pt x="1217566" y="120445"/>
                  <a:pt x="1233285" y="120445"/>
                </a:cubicBezTo>
                <a:close/>
                <a:moveTo>
                  <a:pt x="1112803" y="120445"/>
                </a:moveTo>
                <a:cubicBezTo>
                  <a:pt x="1128522" y="120445"/>
                  <a:pt x="1141264" y="133183"/>
                  <a:pt x="1141264" y="148897"/>
                </a:cubicBezTo>
                <a:cubicBezTo>
                  <a:pt x="1141264" y="164611"/>
                  <a:pt x="1128522" y="177349"/>
                  <a:pt x="1112803" y="177349"/>
                </a:cubicBezTo>
                <a:cubicBezTo>
                  <a:pt x="1097084" y="177349"/>
                  <a:pt x="1084342" y="164611"/>
                  <a:pt x="1084342" y="148897"/>
                </a:cubicBezTo>
                <a:cubicBezTo>
                  <a:pt x="1084342" y="133183"/>
                  <a:pt x="1097084" y="120445"/>
                  <a:pt x="1112803" y="120445"/>
                </a:cubicBezTo>
                <a:close/>
                <a:moveTo>
                  <a:pt x="992320" y="120445"/>
                </a:moveTo>
                <a:cubicBezTo>
                  <a:pt x="1008039" y="120445"/>
                  <a:pt x="1020781" y="133183"/>
                  <a:pt x="1020781" y="148897"/>
                </a:cubicBezTo>
                <a:cubicBezTo>
                  <a:pt x="1020781" y="164611"/>
                  <a:pt x="1008039" y="177349"/>
                  <a:pt x="992320" y="177349"/>
                </a:cubicBezTo>
                <a:cubicBezTo>
                  <a:pt x="976601" y="177349"/>
                  <a:pt x="963859" y="164611"/>
                  <a:pt x="963859" y="148897"/>
                </a:cubicBezTo>
                <a:cubicBezTo>
                  <a:pt x="963859" y="133183"/>
                  <a:pt x="976601" y="120445"/>
                  <a:pt x="992320" y="120445"/>
                </a:cubicBezTo>
                <a:close/>
                <a:moveTo>
                  <a:pt x="871838" y="120445"/>
                </a:moveTo>
                <a:cubicBezTo>
                  <a:pt x="887557" y="120445"/>
                  <a:pt x="900299" y="133183"/>
                  <a:pt x="900299" y="148897"/>
                </a:cubicBezTo>
                <a:cubicBezTo>
                  <a:pt x="900299" y="164611"/>
                  <a:pt x="887557" y="177349"/>
                  <a:pt x="871838" y="177349"/>
                </a:cubicBezTo>
                <a:cubicBezTo>
                  <a:pt x="856119" y="177349"/>
                  <a:pt x="843377" y="164611"/>
                  <a:pt x="843377" y="148897"/>
                </a:cubicBezTo>
                <a:cubicBezTo>
                  <a:pt x="843377" y="133183"/>
                  <a:pt x="856119" y="120445"/>
                  <a:pt x="871838" y="120445"/>
                </a:cubicBezTo>
                <a:close/>
                <a:moveTo>
                  <a:pt x="751356" y="120445"/>
                </a:moveTo>
                <a:cubicBezTo>
                  <a:pt x="767075" y="120445"/>
                  <a:pt x="779817" y="133183"/>
                  <a:pt x="779817" y="148897"/>
                </a:cubicBezTo>
                <a:cubicBezTo>
                  <a:pt x="779817" y="164611"/>
                  <a:pt x="767075" y="177349"/>
                  <a:pt x="751356" y="177349"/>
                </a:cubicBezTo>
                <a:cubicBezTo>
                  <a:pt x="735637" y="177349"/>
                  <a:pt x="722895" y="164611"/>
                  <a:pt x="722895" y="148897"/>
                </a:cubicBezTo>
                <a:cubicBezTo>
                  <a:pt x="722895" y="133183"/>
                  <a:pt x="735637" y="120445"/>
                  <a:pt x="751356" y="120445"/>
                </a:cubicBezTo>
                <a:close/>
                <a:moveTo>
                  <a:pt x="630873" y="120445"/>
                </a:moveTo>
                <a:cubicBezTo>
                  <a:pt x="646592" y="120445"/>
                  <a:pt x="659334" y="133183"/>
                  <a:pt x="659334" y="148897"/>
                </a:cubicBezTo>
                <a:cubicBezTo>
                  <a:pt x="659334" y="164611"/>
                  <a:pt x="646592" y="177349"/>
                  <a:pt x="630873" y="177349"/>
                </a:cubicBezTo>
                <a:cubicBezTo>
                  <a:pt x="615154" y="177349"/>
                  <a:pt x="602412" y="164611"/>
                  <a:pt x="602412" y="148897"/>
                </a:cubicBezTo>
                <a:cubicBezTo>
                  <a:pt x="602412" y="133183"/>
                  <a:pt x="615154" y="120445"/>
                  <a:pt x="630873" y="120445"/>
                </a:cubicBezTo>
                <a:close/>
                <a:moveTo>
                  <a:pt x="510391" y="120445"/>
                </a:moveTo>
                <a:cubicBezTo>
                  <a:pt x="526110" y="120445"/>
                  <a:pt x="538852" y="133183"/>
                  <a:pt x="538852" y="148897"/>
                </a:cubicBezTo>
                <a:cubicBezTo>
                  <a:pt x="538852" y="164611"/>
                  <a:pt x="526110" y="177349"/>
                  <a:pt x="510391" y="177349"/>
                </a:cubicBezTo>
                <a:cubicBezTo>
                  <a:pt x="494672" y="177349"/>
                  <a:pt x="481930" y="164611"/>
                  <a:pt x="481930" y="148897"/>
                </a:cubicBezTo>
                <a:cubicBezTo>
                  <a:pt x="481930" y="133183"/>
                  <a:pt x="494672" y="120445"/>
                  <a:pt x="510391" y="120445"/>
                </a:cubicBezTo>
                <a:close/>
                <a:moveTo>
                  <a:pt x="389908" y="120445"/>
                </a:moveTo>
                <a:cubicBezTo>
                  <a:pt x="405627" y="120445"/>
                  <a:pt x="418369" y="133183"/>
                  <a:pt x="418369" y="148897"/>
                </a:cubicBezTo>
                <a:cubicBezTo>
                  <a:pt x="418369" y="164611"/>
                  <a:pt x="405627" y="177349"/>
                  <a:pt x="389908" y="177349"/>
                </a:cubicBezTo>
                <a:cubicBezTo>
                  <a:pt x="374189" y="177349"/>
                  <a:pt x="361447" y="164611"/>
                  <a:pt x="361447" y="148897"/>
                </a:cubicBezTo>
                <a:cubicBezTo>
                  <a:pt x="361447" y="133183"/>
                  <a:pt x="374189" y="120445"/>
                  <a:pt x="389908" y="120445"/>
                </a:cubicBezTo>
                <a:close/>
                <a:moveTo>
                  <a:pt x="269426" y="120445"/>
                </a:moveTo>
                <a:cubicBezTo>
                  <a:pt x="285145" y="120445"/>
                  <a:pt x="297887" y="133183"/>
                  <a:pt x="297887" y="148897"/>
                </a:cubicBezTo>
                <a:cubicBezTo>
                  <a:pt x="297887" y="164611"/>
                  <a:pt x="285145" y="177349"/>
                  <a:pt x="269426" y="177349"/>
                </a:cubicBezTo>
                <a:cubicBezTo>
                  <a:pt x="253707" y="177349"/>
                  <a:pt x="240965" y="164611"/>
                  <a:pt x="240965" y="148897"/>
                </a:cubicBezTo>
                <a:cubicBezTo>
                  <a:pt x="240965" y="133183"/>
                  <a:pt x="253707" y="120445"/>
                  <a:pt x="269426" y="120445"/>
                </a:cubicBezTo>
                <a:close/>
                <a:moveTo>
                  <a:pt x="148943" y="120445"/>
                </a:moveTo>
                <a:cubicBezTo>
                  <a:pt x="164662" y="120445"/>
                  <a:pt x="177404" y="133183"/>
                  <a:pt x="177404" y="148897"/>
                </a:cubicBezTo>
                <a:cubicBezTo>
                  <a:pt x="177404" y="164611"/>
                  <a:pt x="164662" y="177349"/>
                  <a:pt x="148943" y="177349"/>
                </a:cubicBezTo>
                <a:cubicBezTo>
                  <a:pt x="133224" y="177349"/>
                  <a:pt x="120482" y="164611"/>
                  <a:pt x="120482" y="148897"/>
                </a:cubicBezTo>
                <a:cubicBezTo>
                  <a:pt x="120482" y="133183"/>
                  <a:pt x="133224" y="120445"/>
                  <a:pt x="148943" y="120445"/>
                </a:cubicBezTo>
                <a:close/>
                <a:moveTo>
                  <a:pt x="28461" y="120445"/>
                </a:moveTo>
                <a:cubicBezTo>
                  <a:pt x="44180" y="120445"/>
                  <a:pt x="56922" y="133183"/>
                  <a:pt x="56922" y="148897"/>
                </a:cubicBezTo>
                <a:cubicBezTo>
                  <a:pt x="56922" y="164611"/>
                  <a:pt x="44180" y="177349"/>
                  <a:pt x="28461" y="177349"/>
                </a:cubicBezTo>
                <a:cubicBezTo>
                  <a:pt x="12742" y="177349"/>
                  <a:pt x="0" y="164611"/>
                  <a:pt x="0" y="148897"/>
                </a:cubicBezTo>
                <a:cubicBezTo>
                  <a:pt x="0" y="133183"/>
                  <a:pt x="12742" y="120445"/>
                  <a:pt x="28461" y="120445"/>
                </a:cubicBezTo>
                <a:close/>
                <a:moveTo>
                  <a:pt x="1233285" y="0"/>
                </a:moveTo>
                <a:cubicBezTo>
                  <a:pt x="1249004" y="0"/>
                  <a:pt x="1261746" y="12738"/>
                  <a:pt x="1261746" y="28452"/>
                </a:cubicBezTo>
                <a:cubicBezTo>
                  <a:pt x="1261746" y="44166"/>
                  <a:pt x="1249004" y="56904"/>
                  <a:pt x="1233285" y="56904"/>
                </a:cubicBezTo>
                <a:cubicBezTo>
                  <a:pt x="1217566" y="56904"/>
                  <a:pt x="1204824" y="44166"/>
                  <a:pt x="1204824" y="28452"/>
                </a:cubicBezTo>
                <a:cubicBezTo>
                  <a:pt x="1204824" y="12738"/>
                  <a:pt x="1217566" y="0"/>
                  <a:pt x="1233285" y="0"/>
                </a:cubicBezTo>
                <a:close/>
                <a:moveTo>
                  <a:pt x="1112803" y="0"/>
                </a:moveTo>
                <a:cubicBezTo>
                  <a:pt x="1128522" y="0"/>
                  <a:pt x="1141264" y="12738"/>
                  <a:pt x="1141264" y="28452"/>
                </a:cubicBezTo>
                <a:cubicBezTo>
                  <a:pt x="1141264" y="44166"/>
                  <a:pt x="1128522" y="56904"/>
                  <a:pt x="1112803" y="56904"/>
                </a:cubicBezTo>
                <a:cubicBezTo>
                  <a:pt x="1097084" y="56904"/>
                  <a:pt x="1084342" y="44166"/>
                  <a:pt x="1084342" y="28452"/>
                </a:cubicBezTo>
                <a:cubicBezTo>
                  <a:pt x="1084342" y="12738"/>
                  <a:pt x="1097084" y="0"/>
                  <a:pt x="1112803" y="0"/>
                </a:cubicBezTo>
                <a:close/>
                <a:moveTo>
                  <a:pt x="992320" y="0"/>
                </a:moveTo>
                <a:cubicBezTo>
                  <a:pt x="1008039" y="0"/>
                  <a:pt x="1020781" y="12738"/>
                  <a:pt x="1020781" y="28452"/>
                </a:cubicBezTo>
                <a:cubicBezTo>
                  <a:pt x="1020781" y="44166"/>
                  <a:pt x="1008039" y="56904"/>
                  <a:pt x="992320" y="56904"/>
                </a:cubicBezTo>
                <a:cubicBezTo>
                  <a:pt x="976601" y="56904"/>
                  <a:pt x="963859" y="44166"/>
                  <a:pt x="963859" y="28452"/>
                </a:cubicBezTo>
                <a:cubicBezTo>
                  <a:pt x="963859" y="12738"/>
                  <a:pt x="976601" y="0"/>
                  <a:pt x="992320" y="0"/>
                </a:cubicBezTo>
                <a:close/>
                <a:moveTo>
                  <a:pt x="871838" y="0"/>
                </a:moveTo>
                <a:cubicBezTo>
                  <a:pt x="887557" y="0"/>
                  <a:pt x="900299" y="12738"/>
                  <a:pt x="900299" y="28452"/>
                </a:cubicBezTo>
                <a:cubicBezTo>
                  <a:pt x="900299" y="44166"/>
                  <a:pt x="887557" y="56904"/>
                  <a:pt x="871838" y="56904"/>
                </a:cubicBezTo>
                <a:cubicBezTo>
                  <a:pt x="856119" y="56904"/>
                  <a:pt x="843377" y="44166"/>
                  <a:pt x="843377" y="28452"/>
                </a:cubicBezTo>
                <a:cubicBezTo>
                  <a:pt x="843377" y="12738"/>
                  <a:pt x="856119" y="0"/>
                  <a:pt x="871838" y="0"/>
                </a:cubicBezTo>
                <a:close/>
                <a:moveTo>
                  <a:pt x="751356" y="0"/>
                </a:moveTo>
                <a:cubicBezTo>
                  <a:pt x="767075" y="0"/>
                  <a:pt x="779817" y="12738"/>
                  <a:pt x="779817" y="28452"/>
                </a:cubicBezTo>
                <a:cubicBezTo>
                  <a:pt x="779817" y="44166"/>
                  <a:pt x="767075" y="56904"/>
                  <a:pt x="751356" y="56904"/>
                </a:cubicBezTo>
                <a:cubicBezTo>
                  <a:pt x="735637" y="56904"/>
                  <a:pt x="722895" y="44166"/>
                  <a:pt x="722895" y="28452"/>
                </a:cubicBezTo>
                <a:cubicBezTo>
                  <a:pt x="722895" y="12738"/>
                  <a:pt x="735637" y="0"/>
                  <a:pt x="751356" y="0"/>
                </a:cubicBezTo>
                <a:close/>
                <a:moveTo>
                  <a:pt x="630873" y="0"/>
                </a:moveTo>
                <a:cubicBezTo>
                  <a:pt x="646592" y="0"/>
                  <a:pt x="659334" y="12738"/>
                  <a:pt x="659334" y="28452"/>
                </a:cubicBezTo>
                <a:cubicBezTo>
                  <a:pt x="659334" y="44166"/>
                  <a:pt x="646592" y="56904"/>
                  <a:pt x="630873" y="56904"/>
                </a:cubicBezTo>
                <a:cubicBezTo>
                  <a:pt x="615154" y="56904"/>
                  <a:pt x="602412" y="44166"/>
                  <a:pt x="602412" y="28452"/>
                </a:cubicBezTo>
                <a:cubicBezTo>
                  <a:pt x="602412" y="12738"/>
                  <a:pt x="615154" y="0"/>
                  <a:pt x="630873" y="0"/>
                </a:cubicBezTo>
                <a:close/>
                <a:moveTo>
                  <a:pt x="510391" y="0"/>
                </a:moveTo>
                <a:cubicBezTo>
                  <a:pt x="526110" y="0"/>
                  <a:pt x="538852" y="12738"/>
                  <a:pt x="538852" y="28452"/>
                </a:cubicBezTo>
                <a:cubicBezTo>
                  <a:pt x="538852" y="44166"/>
                  <a:pt x="526110" y="56904"/>
                  <a:pt x="510391" y="56904"/>
                </a:cubicBezTo>
                <a:cubicBezTo>
                  <a:pt x="494672" y="56904"/>
                  <a:pt x="481930" y="44166"/>
                  <a:pt x="481930" y="28452"/>
                </a:cubicBezTo>
                <a:cubicBezTo>
                  <a:pt x="481930" y="12738"/>
                  <a:pt x="494672" y="0"/>
                  <a:pt x="510391" y="0"/>
                </a:cubicBezTo>
                <a:close/>
                <a:moveTo>
                  <a:pt x="389908" y="0"/>
                </a:moveTo>
                <a:cubicBezTo>
                  <a:pt x="405627" y="0"/>
                  <a:pt x="418369" y="12738"/>
                  <a:pt x="418369" y="28452"/>
                </a:cubicBezTo>
                <a:cubicBezTo>
                  <a:pt x="418369" y="44166"/>
                  <a:pt x="405627" y="56904"/>
                  <a:pt x="389908" y="56904"/>
                </a:cubicBezTo>
                <a:cubicBezTo>
                  <a:pt x="374189" y="56904"/>
                  <a:pt x="361447" y="44166"/>
                  <a:pt x="361447" y="28452"/>
                </a:cubicBezTo>
                <a:cubicBezTo>
                  <a:pt x="361447" y="12738"/>
                  <a:pt x="374189" y="0"/>
                  <a:pt x="389908" y="0"/>
                </a:cubicBezTo>
                <a:close/>
                <a:moveTo>
                  <a:pt x="269426" y="0"/>
                </a:moveTo>
                <a:cubicBezTo>
                  <a:pt x="285145" y="0"/>
                  <a:pt x="297887" y="12738"/>
                  <a:pt x="297887" y="28452"/>
                </a:cubicBezTo>
                <a:cubicBezTo>
                  <a:pt x="297887" y="44166"/>
                  <a:pt x="285145" y="56904"/>
                  <a:pt x="269426" y="56904"/>
                </a:cubicBezTo>
                <a:cubicBezTo>
                  <a:pt x="253707" y="56904"/>
                  <a:pt x="240965" y="44166"/>
                  <a:pt x="240965" y="28452"/>
                </a:cubicBezTo>
                <a:cubicBezTo>
                  <a:pt x="240965" y="12738"/>
                  <a:pt x="253707" y="0"/>
                  <a:pt x="269426" y="0"/>
                </a:cubicBezTo>
                <a:close/>
                <a:moveTo>
                  <a:pt x="148943" y="0"/>
                </a:moveTo>
                <a:cubicBezTo>
                  <a:pt x="164662" y="0"/>
                  <a:pt x="177404" y="12738"/>
                  <a:pt x="177404" y="28452"/>
                </a:cubicBezTo>
                <a:cubicBezTo>
                  <a:pt x="177404" y="44166"/>
                  <a:pt x="164662" y="56904"/>
                  <a:pt x="148943" y="56904"/>
                </a:cubicBezTo>
                <a:cubicBezTo>
                  <a:pt x="133224" y="56904"/>
                  <a:pt x="120482" y="44166"/>
                  <a:pt x="120482" y="28452"/>
                </a:cubicBezTo>
                <a:cubicBezTo>
                  <a:pt x="120482" y="12738"/>
                  <a:pt x="133224" y="0"/>
                  <a:pt x="148943" y="0"/>
                </a:cubicBezTo>
                <a:close/>
                <a:moveTo>
                  <a:pt x="28461" y="0"/>
                </a:moveTo>
                <a:cubicBezTo>
                  <a:pt x="44180" y="0"/>
                  <a:pt x="56922" y="12738"/>
                  <a:pt x="56922" y="28452"/>
                </a:cubicBezTo>
                <a:cubicBezTo>
                  <a:pt x="56922" y="44166"/>
                  <a:pt x="44180" y="56904"/>
                  <a:pt x="28461" y="56904"/>
                </a:cubicBezTo>
                <a:cubicBezTo>
                  <a:pt x="12742" y="56904"/>
                  <a:pt x="0" y="44166"/>
                  <a:pt x="0" y="28452"/>
                </a:cubicBezTo>
                <a:cubicBezTo>
                  <a:pt x="0" y="12738"/>
                  <a:pt x="12742" y="0"/>
                  <a:pt x="28461" y="0"/>
                </a:cubicBezTo>
                <a:close/>
              </a:path>
            </a:pathLst>
          </a:custGeom>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14" name="任意多边形: 形状 13"/>
          <p:cNvSpPr>
            <a:spLocks noChangeAspect="1"/>
          </p:cNvSpPr>
          <p:nvPr>
            <p:custDataLst>
              <p:tags r:id="rId6"/>
            </p:custDataLst>
          </p:nvPr>
        </p:nvSpPr>
        <p:spPr>
          <a:xfrm rot="10800000">
            <a:off x="11371234" y="776896"/>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4">
              <a:lumMod val="40000"/>
              <a:lumOff val="60000"/>
            </a:schemeClr>
          </a:solidFill>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dirty="0">
              <a:solidFill>
                <a:schemeClr val="lt1"/>
              </a:solidFill>
              <a:latin typeface="微软雅黑" panose="020B0503020204020204" charset="-122"/>
              <a:ea typeface="微软雅黑" panose="020B0503020204020204" charset="-122"/>
            </a:endParaRPr>
          </a:p>
        </p:txBody>
      </p:sp>
      <p:sp>
        <p:nvSpPr>
          <p:cNvPr id="15" name="任意多边形: 形状 14"/>
          <p:cNvSpPr>
            <a:spLocks noChangeAspect="1"/>
          </p:cNvSpPr>
          <p:nvPr>
            <p:custDataLst>
              <p:tags r:id="rId7"/>
            </p:custDataLst>
          </p:nvPr>
        </p:nvSpPr>
        <p:spPr>
          <a:xfrm rot="10800000">
            <a:off x="10997345" y="776896"/>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4">
              <a:lumMod val="40000"/>
              <a:lumOff val="60000"/>
            </a:schemeClr>
          </a:solidFill>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12" name="任意多边形: 形状 11"/>
          <p:cNvSpPr>
            <a:spLocks noChangeAspect="1"/>
          </p:cNvSpPr>
          <p:nvPr>
            <p:custDataLst>
              <p:tags r:id="rId8"/>
            </p:custDataLst>
          </p:nvPr>
        </p:nvSpPr>
        <p:spPr>
          <a:xfrm rot="10800000">
            <a:off x="11270350" y="676012"/>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13" name="任意多边形: 形状 12"/>
          <p:cNvSpPr>
            <a:spLocks noChangeAspect="1"/>
          </p:cNvSpPr>
          <p:nvPr>
            <p:custDataLst>
              <p:tags r:id="rId9"/>
            </p:custDataLst>
          </p:nvPr>
        </p:nvSpPr>
        <p:spPr>
          <a:xfrm rot="10800000">
            <a:off x="10896461" y="676012"/>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93" name="文本框 92"/>
          <p:cNvSpPr txBox="1"/>
          <p:nvPr>
            <p:custDataLst>
              <p:tags r:id="rId10"/>
            </p:custDataLst>
          </p:nvPr>
        </p:nvSpPr>
        <p:spPr>
          <a:xfrm>
            <a:off x="5310505" y="2245995"/>
            <a:ext cx="6242050" cy="2989580"/>
          </a:xfrm>
          <a:prstGeom prst="rect">
            <a:avLst/>
          </a:prstGeom>
          <a:noFill/>
        </p:spPr>
        <p:txBody>
          <a:bodyPr wrap="square" lIns="91440" tIns="45720" rIns="91440" bIns="45720" rtlCol="0" anchor="t" anchorCtr="0">
            <a:spAutoFit/>
          </a:bodyPr>
          <a:lstStyle>
            <a:defPPr>
              <a:defRPr lang="zh-CN"/>
            </a:defPPr>
            <a:lvl1pPr fontAlgn="auto">
              <a:lnSpc>
                <a:spcPct val="130000"/>
              </a:lnSpc>
              <a:spcAft>
                <a:spcPts val="1000"/>
              </a:spcAft>
              <a:defRPr sz="1600" spc="150"/>
            </a:lvl1pPr>
          </a:lstStyle>
          <a:p>
            <a:pPr lvl="0" indent="504190" algn="l">
              <a:lnSpc>
                <a:spcPct val="150000"/>
              </a:lnSpc>
              <a:buClrTx/>
              <a:buSzTx/>
              <a:buFontTx/>
            </a:pPr>
            <a:r>
              <a:rPr sz="2000" spc="0" dirty="0">
                <a:latin typeface="黑体" panose="02010609060101010101" pitchFamily="49" charset="-122"/>
                <a:ea typeface="黑体" panose="02010609060101010101" pitchFamily="49" charset="-122"/>
                <a:cs typeface="黑体" panose="02010609060101010101" pitchFamily="49" charset="-122"/>
                <a:sym typeface="+mn-ea"/>
              </a:rPr>
              <a:t>学习掌握唯物辩证法的根本方法，不断増强辩证思维能力，提高驾驭复杂局面、处理复杂问题的本领……我们的事业越是向纵深发展，就越要不断増强辩证思维能力。</a:t>
            </a:r>
          </a:p>
          <a:p>
            <a:pPr lvl="0" indent="504190" algn="l">
              <a:lnSpc>
                <a:spcPct val="150000"/>
              </a:lnSpc>
              <a:buClrTx/>
              <a:buSzTx/>
              <a:buFontTx/>
            </a:pPr>
            <a:r>
              <a:rPr lang="zh-CN" sz="2000" spc="0" dirty="0">
                <a:latin typeface="黑体" panose="02010609060101010101" pitchFamily="49" charset="-122"/>
                <a:ea typeface="黑体" panose="02010609060101010101" pitchFamily="49" charset="-122"/>
                <a:cs typeface="黑体" panose="02010609060101010101" pitchFamily="49" charset="-122"/>
                <a:sym typeface="+mn-ea"/>
              </a:rPr>
              <a:t>——习近平：《辩证唯物主义是中国共产党人的世界观和方法论》</a:t>
            </a:r>
          </a:p>
        </p:txBody>
      </p:sp>
      <p:grpSp>
        <p:nvGrpSpPr>
          <p:cNvPr id="2" name="组合 1"/>
          <p:cNvGrpSpPr/>
          <p:nvPr/>
        </p:nvGrpSpPr>
        <p:grpSpPr>
          <a:xfrm>
            <a:off x="441325" y="317500"/>
            <a:ext cx="9060815" cy="550545"/>
            <a:chOff x="695" y="500"/>
            <a:chExt cx="14269" cy="867"/>
          </a:xfrm>
        </p:grpSpPr>
        <p:sp>
          <p:nvSpPr>
            <p:cNvPr id="3" name="流程图: 过程 2"/>
            <p:cNvSpPr/>
            <p:nvPr/>
          </p:nvSpPr>
          <p:spPr>
            <a:xfrm>
              <a:off x="695" y="500"/>
              <a:ext cx="541" cy="776"/>
            </a:xfrm>
            <a:prstGeom prst="flowChartProcess">
              <a:avLst/>
            </a:prstGeom>
            <a:noFill/>
            <a:ln w="12700" cmpd="sng">
              <a:solidFill>
                <a:srgbClr val="45676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864" y="648"/>
              <a:ext cx="497" cy="497"/>
            </a:xfrm>
            <a:prstGeom prst="rect">
              <a:avLst/>
            </a:prstGeom>
            <a:solidFill>
              <a:srgbClr val="F7DFBB"/>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571" y="545"/>
              <a:ext cx="13393" cy="822"/>
            </a:xfrm>
            <a:prstGeom prst="rect">
              <a:avLst/>
            </a:prstGeom>
            <a:noFill/>
          </p:spPr>
          <p:txBody>
            <a:bodyPr wrap="square" rtlCol="0">
              <a:spAutoFit/>
            </a:bodyPr>
            <a:lstStyle/>
            <a:p>
              <a:r>
                <a:rPr lang="zh-CN" altLang="en-US" sz="2800" b="1">
                  <a:solidFill>
                    <a:srgbClr val="6E5737"/>
                  </a:solidFill>
                  <a:latin typeface="黑体" panose="02010609060101010101" pitchFamily="49" charset="-122"/>
                  <a:ea typeface="黑体" panose="02010609060101010101" pitchFamily="49" charset="-122"/>
                </a:rPr>
                <a:t>辩证思维能力</a:t>
              </a:r>
            </a:p>
          </p:txBody>
        </p:sp>
        <p:sp>
          <p:nvSpPr>
            <p:cNvPr id="7" name="任意多边形 6"/>
            <p:cNvSpPr/>
            <p:nvPr/>
          </p:nvSpPr>
          <p:spPr>
            <a:xfrm rot="5400000">
              <a:off x="5355" y="-3336"/>
              <a:ext cx="46" cy="9360"/>
            </a:xfrm>
            <a:custGeom>
              <a:avLst/>
              <a:gdLst>
                <a:gd name="connsiteX0" fmla="*/ 0 w 46"/>
                <a:gd name="connsiteY0" fmla="*/ 9313 h 9360"/>
                <a:gd name="connsiteX1" fmla="*/ 15 w 46"/>
                <a:gd name="connsiteY1" fmla="*/ 0 h 9360"/>
                <a:gd name="connsiteX2" fmla="*/ 46 w 46"/>
                <a:gd name="connsiteY2" fmla="*/ 9360 h 9360"/>
                <a:gd name="connsiteX3" fmla="*/ 0 w 46"/>
                <a:gd name="connsiteY3" fmla="*/ 9313 h 9360"/>
              </a:gdLst>
              <a:ahLst/>
              <a:cxnLst>
                <a:cxn ang="0">
                  <a:pos x="connsiteX0" y="connsiteY0"/>
                </a:cxn>
                <a:cxn ang="0">
                  <a:pos x="connsiteX1" y="connsiteY1"/>
                </a:cxn>
                <a:cxn ang="0">
                  <a:pos x="connsiteX2" y="connsiteY2"/>
                </a:cxn>
                <a:cxn ang="0">
                  <a:pos x="connsiteX3" y="connsiteY3"/>
                </a:cxn>
              </a:cxnLst>
              <a:rect l="l" t="t" r="r" b="b"/>
              <a:pathLst>
                <a:path w="46" h="9360">
                  <a:moveTo>
                    <a:pt x="0" y="9313"/>
                  </a:moveTo>
                  <a:lnTo>
                    <a:pt x="15" y="0"/>
                  </a:lnTo>
                  <a:lnTo>
                    <a:pt x="46" y="9360"/>
                  </a:lnTo>
                  <a:lnTo>
                    <a:pt x="0" y="9313"/>
                  </a:lnTo>
                  <a:close/>
                </a:path>
              </a:pathLst>
            </a:cu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图片 4" descr="7b78368e54cc71c93bd5d1fa92a0ba28"/>
          <p:cNvPicPr>
            <a:picLocks noChangeAspect="1"/>
          </p:cNvPicPr>
          <p:nvPr/>
        </p:nvPicPr>
        <p:blipFill>
          <a:blip r:embed="rId14"/>
          <a:stretch>
            <a:fillRect/>
          </a:stretch>
        </p:blipFill>
        <p:spPr>
          <a:xfrm>
            <a:off x="1066800" y="2460625"/>
            <a:ext cx="3594735" cy="2560955"/>
          </a:xfrm>
          <a:prstGeom prst="rect">
            <a:avLst/>
          </a:prstGeom>
        </p:spPr>
      </p:pic>
    </p:spTree>
    <p:custDataLst>
      <p:tags r:id="rId2"/>
    </p:custDataLst>
  </p:cSld>
  <p:clrMapOvr>
    <a:overrideClrMapping bg1="lt1" tx1="dk1" bg2="lt2" tx2="dk2" accent1="accent1" accent2="accent2" accent3="accent3" accent4="accent4" accent5="accent5" accent6="accent6" hlink="hlink" folHlink="folHlink"/>
  </p:clrMapOvr>
</p:sld>
</file>

<file path=ppt/slides/slide132.xml><?xml version="1.0" encoding="utf-8"?>
<p:sld xmlns:a="http://schemas.openxmlformats.org/drawingml/2006/main" xmlns:r="http://schemas.openxmlformats.org/officeDocument/2006/relationships" xmlns:p="http://schemas.openxmlformats.org/presentationml/2006/main">
  <p:cSld>
    <p:bg>
      <p:bgPr>
        <a:blipFill rotWithShape="1">
          <a:blip r:embed="rId11"/>
          <a:stretch>
            <a:fillRect/>
          </a:stretch>
        </a:blipFill>
        <a:effectLst/>
      </p:bgPr>
    </p:bg>
    <p:spTree>
      <p:nvGrpSpPr>
        <p:cNvPr id="1" name=""/>
        <p:cNvGrpSpPr/>
        <p:nvPr/>
      </p:nvGrpSpPr>
      <p:grpSpPr>
        <a:xfrm>
          <a:off x="0" y="0"/>
          <a:ext cx="0" cy="0"/>
          <a:chOff x="0" y="0"/>
          <a:chExt cx="0" cy="0"/>
        </a:xfrm>
      </p:grpSpPr>
      <p:sp>
        <p:nvSpPr>
          <p:cNvPr id="2" name="任意多边形: 形状 1"/>
          <p:cNvSpPr/>
          <p:nvPr>
            <p:custDataLst>
              <p:tags r:id="rId3"/>
            </p:custDataLst>
          </p:nvPr>
        </p:nvSpPr>
        <p:spPr>
          <a:xfrm>
            <a:off x="335756" y="0"/>
            <a:ext cx="7140146" cy="6858000"/>
          </a:xfrm>
          <a:custGeom>
            <a:avLst/>
            <a:gdLst>
              <a:gd name="connsiteX0" fmla="*/ 2888487 w 7140146"/>
              <a:gd name="connsiteY0" fmla="*/ 4462028 h 6858000"/>
              <a:gd name="connsiteX1" fmla="*/ 4969982 w 7140146"/>
              <a:gd name="connsiteY1" fmla="*/ 6543523 h 6858000"/>
              <a:gd name="connsiteX2" fmla="*/ 4655505 w 7140146"/>
              <a:gd name="connsiteY2" fmla="*/ 6858000 h 6858000"/>
              <a:gd name="connsiteX3" fmla="*/ 1121470 w 7140146"/>
              <a:gd name="connsiteY3" fmla="*/ 6858000 h 6858000"/>
              <a:gd name="connsiteX4" fmla="*/ 806992 w 7140146"/>
              <a:gd name="connsiteY4" fmla="*/ 6543523 h 6858000"/>
              <a:gd name="connsiteX5" fmla="*/ 3987800 w 7140146"/>
              <a:gd name="connsiteY5" fmla="*/ 3554018 h 6858000"/>
              <a:gd name="connsiteX6" fmla="*/ 4866048 w 7140146"/>
              <a:gd name="connsiteY6" fmla="*/ 4432266 h 6858000"/>
              <a:gd name="connsiteX7" fmla="*/ 3987800 w 7140146"/>
              <a:gd name="connsiteY7" fmla="*/ 5310514 h 6858000"/>
              <a:gd name="connsiteX8" fmla="*/ 3109553 w 7140146"/>
              <a:gd name="connsiteY8" fmla="*/ 4432266 h 6858000"/>
              <a:gd name="connsiteX9" fmla="*/ 4012446 w 7140146"/>
              <a:gd name="connsiteY9" fmla="*/ 3170015 h 6858000"/>
              <a:gd name="connsiteX10" fmla="*/ 3965575 w 7140146"/>
              <a:gd name="connsiteY10" fmla="*/ 3216887 h 6858000"/>
              <a:gd name="connsiteX11" fmla="*/ 3978279 w 7140146"/>
              <a:gd name="connsiteY11" fmla="*/ 3218244 h 6858000"/>
              <a:gd name="connsiteX12" fmla="*/ 3999225 w 7140146"/>
              <a:gd name="connsiteY12" fmla="*/ 3205628 h 6858000"/>
              <a:gd name="connsiteX13" fmla="*/ 4012658 w 7140146"/>
              <a:gd name="connsiteY13" fmla="*/ 3170607 h 6858000"/>
              <a:gd name="connsiteX14" fmla="*/ 3852389 w 7140146"/>
              <a:gd name="connsiteY14" fmla="*/ 3169901 h 6858000"/>
              <a:gd name="connsiteX15" fmla="*/ 3859817 w 7140146"/>
              <a:gd name="connsiteY15" fmla="*/ 3177329 h 6858000"/>
              <a:gd name="connsiteX16" fmla="*/ 3834826 w 7140146"/>
              <a:gd name="connsiteY16" fmla="*/ 3202319 h 6858000"/>
              <a:gd name="connsiteX17" fmla="*/ 3916112 w 7140146"/>
              <a:gd name="connsiteY17" fmla="*/ 3283604 h 6858000"/>
              <a:gd name="connsiteX18" fmla="*/ 3923609 w 7140146"/>
              <a:gd name="connsiteY18" fmla="*/ 3246398 h 6858000"/>
              <a:gd name="connsiteX19" fmla="*/ 3931592 w 7140146"/>
              <a:gd name="connsiteY19" fmla="*/ 3254381 h 6858000"/>
              <a:gd name="connsiteX20" fmla="*/ 3924233 w 7140146"/>
              <a:gd name="connsiteY20" fmla="*/ 3293669 h 6858000"/>
              <a:gd name="connsiteX21" fmla="*/ 3916528 w 7140146"/>
              <a:gd name="connsiteY21" fmla="*/ 3301374 h 6858000"/>
              <a:gd name="connsiteX22" fmla="*/ 3826150 w 7140146"/>
              <a:gd name="connsiteY22" fmla="*/ 3210996 h 6858000"/>
              <a:gd name="connsiteX23" fmla="*/ 3804840 w 7140146"/>
              <a:gd name="connsiteY23" fmla="*/ 3232306 h 6858000"/>
              <a:gd name="connsiteX24" fmla="*/ 3797412 w 7140146"/>
              <a:gd name="connsiteY24" fmla="*/ 3224878 h 6858000"/>
              <a:gd name="connsiteX25" fmla="*/ 4092869 w 7140146"/>
              <a:gd name="connsiteY25" fmla="*/ 3089592 h 6858000"/>
              <a:gd name="connsiteX26" fmla="*/ 4058645 w 7140146"/>
              <a:gd name="connsiteY26" fmla="*/ 3123816 h 6858000"/>
              <a:gd name="connsiteX27" fmla="*/ 4067657 w 7140146"/>
              <a:gd name="connsiteY27" fmla="*/ 3127061 h 6858000"/>
              <a:gd name="connsiteX28" fmla="*/ 4089973 w 7140146"/>
              <a:gd name="connsiteY28" fmla="*/ 3112935 h 6858000"/>
              <a:gd name="connsiteX29" fmla="*/ 4103092 w 7140146"/>
              <a:gd name="connsiteY29" fmla="*/ 3099816 h 6858000"/>
              <a:gd name="connsiteX30" fmla="*/ 2911503 w 7140146"/>
              <a:gd name="connsiteY30" fmla="*/ 2478410 h 6858000"/>
              <a:gd name="connsiteX31" fmla="*/ 3789751 w 7140146"/>
              <a:gd name="connsiteY31" fmla="*/ 3356658 h 6858000"/>
              <a:gd name="connsiteX32" fmla="*/ 2911503 w 7140146"/>
              <a:gd name="connsiteY32" fmla="*/ 4234906 h 6858000"/>
              <a:gd name="connsiteX33" fmla="*/ 2033256 w 7140146"/>
              <a:gd name="connsiteY33" fmla="*/ 3356659 h 6858000"/>
              <a:gd name="connsiteX34" fmla="*/ 854978 w 7140146"/>
              <a:gd name="connsiteY34" fmla="*/ 2428465 h 6858000"/>
              <a:gd name="connsiteX35" fmla="*/ 2786411 w 7140146"/>
              <a:gd name="connsiteY35" fmla="*/ 4359900 h 6858000"/>
              <a:gd name="connsiteX36" fmla="*/ 854978 w 7140146"/>
              <a:gd name="connsiteY36" fmla="*/ 6291335 h 6858000"/>
              <a:gd name="connsiteX37" fmla="*/ 0 w 7140146"/>
              <a:gd name="connsiteY37" fmla="*/ 5436357 h 6858000"/>
              <a:gd name="connsiteX38" fmla="*/ 0 w 7140146"/>
              <a:gd name="connsiteY38" fmla="*/ 3283443 h 6858000"/>
              <a:gd name="connsiteX39" fmla="*/ 1864735 w 7140146"/>
              <a:gd name="connsiteY39" fmla="*/ 1431738 h 6858000"/>
              <a:gd name="connsiteX40" fmla="*/ 2742983 w 7140146"/>
              <a:gd name="connsiteY40" fmla="*/ 2309986 h 6858000"/>
              <a:gd name="connsiteX41" fmla="*/ 1864736 w 7140146"/>
              <a:gd name="connsiteY41" fmla="*/ 3188233 h 6858000"/>
              <a:gd name="connsiteX42" fmla="*/ 986488 w 7140146"/>
              <a:gd name="connsiteY42" fmla="*/ 2309985 h 6858000"/>
              <a:gd name="connsiteX43" fmla="*/ 4879571 w 7140146"/>
              <a:gd name="connsiteY43" fmla="*/ 0 h 6858000"/>
              <a:gd name="connsiteX44" fmla="*/ 7134021 w 7140146"/>
              <a:gd name="connsiteY44" fmla="*/ 0 h 6858000"/>
              <a:gd name="connsiteX45" fmla="*/ 7140146 w 7140146"/>
              <a:gd name="connsiteY45" fmla="*/ 6126 h 6858000"/>
              <a:gd name="connsiteX46" fmla="*/ 6006797 w 7140146"/>
              <a:gd name="connsiteY46" fmla="*/ 1139477 h 6858000"/>
              <a:gd name="connsiteX47" fmla="*/ 4873445 w 7140146"/>
              <a:gd name="connsiteY47" fmla="*/ 6126 h 6858000"/>
              <a:gd name="connsiteX48" fmla="*/ 3296688 w 7140146"/>
              <a:gd name="connsiteY48" fmla="*/ 0 h 6858000"/>
              <a:gd name="connsiteX49" fmla="*/ 4592689 w 7140146"/>
              <a:gd name="connsiteY49" fmla="*/ 0 h 6858000"/>
              <a:gd name="connsiteX50" fmla="*/ 5887575 w 7140146"/>
              <a:gd name="connsiteY50" fmla="*/ 1294886 h 6858000"/>
              <a:gd name="connsiteX51" fmla="*/ 4102171 w 7140146"/>
              <a:gd name="connsiteY51" fmla="*/ 3080290 h 6858000"/>
              <a:gd name="connsiteX52" fmla="*/ 4119891 w 7140146"/>
              <a:gd name="connsiteY52" fmla="*/ 3098011 h 6858000"/>
              <a:gd name="connsiteX53" fmla="*/ 4097193 w 7140146"/>
              <a:gd name="connsiteY53" fmla="*/ 3120709 h 6858000"/>
              <a:gd name="connsiteX54" fmla="*/ 4066199 w 7140146"/>
              <a:gd name="connsiteY54" fmla="*/ 3139903 h 6858000"/>
              <a:gd name="connsiteX55" fmla="*/ 4048793 w 7140146"/>
              <a:gd name="connsiteY55" fmla="*/ 3133668 h 6858000"/>
              <a:gd name="connsiteX56" fmla="*/ 4022370 w 7140146"/>
              <a:gd name="connsiteY56" fmla="*/ 3160091 h 6858000"/>
              <a:gd name="connsiteX57" fmla="*/ 4025325 w 7140146"/>
              <a:gd name="connsiteY57" fmla="*/ 3169532 h 6858000"/>
              <a:gd name="connsiteX58" fmla="*/ 4007069 w 7140146"/>
              <a:gd name="connsiteY58" fmla="*/ 3213749 h 6858000"/>
              <a:gd name="connsiteX59" fmla="*/ 3979390 w 7140146"/>
              <a:gd name="connsiteY59" fmla="*/ 3230703 h 6858000"/>
              <a:gd name="connsiteX60" fmla="*/ 3954097 w 7140146"/>
              <a:gd name="connsiteY60" fmla="*/ 3228364 h 6858000"/>
              <a:gd name="connsiteX61" fmla="*/ 3944688 w 7140146"/>
              <a:gd name="connsiteY61" fmla="*/ 3237773 h 6858000"/>
              <a:gd name="connsiteX62" fmla="*/ 2001802 w 7140146"/>
              <a:gd name="connsiteY62" fmla="*/ 1294887 h 6858000"/>
              <a:gd name="connsiteX63" fmla="*/ 0 w 7140146"/>
              <a:gd name="connsiteY63" fmla="*/ 0 h 6858000"/>
              <a:gd name="connsiteX64" fmla="*/ 2740771 w 7140146"/>
              <a:gd name="connsiteY64" fmla="*/ 0 h 6858000"/>
              <a:gd name="connsiteX65" fmla="*/ 2903450 w 7140146"/>
              <a:gd name="connsiteY65" fmla="*/ 162679 h 6858000"/>
              <a:gd name="connsiteX66" fmla="*/ 871316 w 7140146"/>
              <a:gd name="connsiteY66" fmla="*/ 2194813 h 6858000"/>
              <a:gd name="connsiteX67" fmla="*/ 0 w 7140146"/>
              <a:gd name="connsiteY67" fmla="*/ 13234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7140146" h="6858000">
                <a:moveTo>
                  <a:pt x="2888487" y="4462028"/>
                </a:moveTo>
                <a:lnTo>
                  <a:pt x="4969982" y="6543523"/>
                </a:lnTo>
                <a:lnTo>
                  <a:pt x="4655505" y="6858000"/>
                </a:lnTo>
                <a:lnTo>
                  <a:pt x="1121470" y="6858000"/>
                </a:lnTo>
                <a:lnTo>
                  <a:pt x="806992" y="6543523"/>
                </a:lnTo>
                <a:close/>
                <a:moveTo>
                  <a:pt x="3987800" y="3554018"/>
                </a:moveTo>
                <a:lnTo>
                  <a:pt x="4866048" y="4432266"/>
                </a:lnTo>
                <a:lnTo>
                  <a:pt x="3987800" y="5310514"/>
                </a:lnTo>
                <a:lnTo>
                  <a:pt x="3109553" y="4432266"/>
                </a:lnTo>
                <a:close/>
                <a:moveTo>
                  <a:pt x="4012446" y="3170015"/>
                </a:moveTo>
                <a:lnTo>
                  <a:pt x="3965575" y="3216887"/>
                </a:lnTo>
                <a:lnTo>
                  <a:pt x="3978279" y="3218244"/>
                </a:lnTo>
                <a:cubicBezTo>
                  <a:pt x="3985533" y="3216544"/>
                  <a:pt x="3992515" y="3212338"/>
                  <a:pt x="3999225" y="3205628"/>
                </a:cubicBezTo>
                <a:cubicBezTo>
                  <a:pt x="4009822" y="3195031"/>
                  <a:pt x="4014299" y="3183357"/>
                  <a:pt x="4012658" y="3170607"/>
                </a:cubicBezTo>
                <a:close/>
                <a:moveTo>
                  <a:pt x="3852389" y="3169901"/>
                </a:moveTo>
                <a:lnTo>
                  <a:pt x="3859817" y="3177329"/>
                </a:lnTo>
                <a:lnTo>
                  <a:pt x="3834826" y="3202319"/>
                </a:lnTo>
                <a:lnTo>
                  <a:pt x="3916112" y="3283604"/>
                </a:lnTo>
                <a:lnTo>
                  <a:pt x="3923609" y="3246398"/>
                </a:lnTo>
                <a:lnTo>
                  <a:pt x="3931592" y="3254381"/>
                </a:lnTo>
                <a:lnTo>
                  <a:pt x="3924233" y="3293669"/>
                </a:lnTo>
                <a:lnTo>
                  <a:pt x="3916528" y="3301374"/>
                </a:lnTo>
                <a:lnTo>
                  <a:pt x="3826150" y="3210996"/>
                </a:lnTo>
                <a:lnTo>
                  <a:pt x="3804840" y="3232306"/>
                </a:lnTo>
                <a:lnTo>
                  <a:pt x="3797412" y="3224878"/>
                </a:lnTo>
                <a:close/>
                <a:moveTo>
                  <a:pt x="4092869" y="3089592"/>
                </a:moveTo>
                <a:lnTo>
                  <a:pt x="4058645" y="3123816"/>
                </a:lnTo>
                <a:lnTo>
                  <a:pt x="4067657" y="3127061"/>
                </a:lnTo>
                <a:cubicBezTo>
                  <a:pt x="4074436" y="3125742"/>
                  <a:pt x="4081875" y="3121033"/>
                  <a:pt x="4089973" y="3112935"/>
                </a:cubicBezTo>
                <a:lnTo>
                  <a:pt x="4103092" y="3099816"/>
                </a:lnTo>
                <a:close/>
                <a:moveTo>
                  <a:pt x="2911503" y="2478410"/>
                </a:moveTo>
                <a:lnTo>
                  <a:pt x="3789751" y="3356658"/>
                </a:lnTo>
                <a:lnTo>
                  <a:pt x="2911503" y="4234906"/>
                </a:lnTo>
                <a:lnTo>
                  <a:pt x="2033256" y="3356659"/>
                </a:lnTo>
                <a:close/>
                <a:moveTo>
                  <a:pt x="854978" y="2428465"/>
                </a:moveTo>
                <a:lnTo>
                  <a:pt x="2786411" y="4359900"/>
                </a:lnTo>
                <a:lnTo>
                  <a:pt x="854978" y="6291335"/>
                </a:lnTo>
                <a:lnTo>
                  <a:pt x="0" y="5436357"/>
                </a:lnTo>
                <a:lnTo>
                  <a:pt x="0" y="3283443"/>
                </a:lnTo>
                <a:close/>
                <a:moveTo>
                  <a:pt x="1864735" y="1431738"/>
                </a:moveTo>
                <a:lnTo>
                  <a:pt x="2742983" y="2309986"/>
                </a:lnTo>
                <a:lnTo>
                  <a:pt x="1864736" y="3188233"/>
                </a:lnTo>
                <a:lnTo>
                  <a:pt x="986488" y="2309985"/>
                </a:lnTo>
                <a:close/>
                <a:moveTo>
                  <a:pt x="4879571" y="0"/>
                </a:moveTo>
                <a:lnTo>
                  <a:pt x="7134021" y="0"/>
                </a:lnTo>
                <a:lnTo>
                  <a:pt x="7140146" y="6126"/>
                </a:lnTo>
                <a:lnTo>
                  <a:pt x="6006797" y="1139477"/>
                </a:lnTo>
                <a:lnTo>
                  <a:pt x="4873445" y="6126"/>
                </a:lnTo>
                <a:close/>
                <a:moveTo>
                  <a:pt x="3296688" y="0"/>
                </a:moveTo>
                <a:lnTo>
                  <a:pt x="4592689" y="0"/>
                </a:lnTo>
                <a:lnTo>
                  <a:pt x="5887575" y="1294886"/>
                </a:lnTo>
                <a:lnTo>
                  <a:pt x="4102171" y="3080290"/>
                </a:lnTo>
                <a:lnTo>
                  <a:pt x="4119891" y="3098011"/>
                </a:lnTo>
                <a:lnTo>
                  <a:pt x="4097193" y="3120709"/>
                </a:lnTo>
                <a:cubicBezTo>
                  <a:pt x="4086040" y="3131862"/>
                  <a:pt x="4075709" y="3138260"/>
                  <a:pt x="4066199" y="3139903"/>
                </a:cubicBezTo>
                <a:lnTo>
                  <a:pt x="4048793" y="3133668"/>
                </a:lnTo>
                <a:lnTo>
                  <a:pt x="4022370" y="3160091"/>
                </a:lnTo>
                <a:lnTo>
                  <a:pt x="4025325" y="3169532"/>
                </a:lnTo>
                <a:cubicBezTo>
                  <a:pt x="4026668" y="3185497"/>
                  <a:pt x="4020581" y="3200237"/>
                  <a:pt x="4007069" y="3213749"/>
                </a:cubicBezTo>
                <a:cubicBezTo>
                  <a:pt x="3998138" y="3222681"/>
                  <a:pt x="3988910" y="3228333"/>
                  <a:pt x="3979390" y="3230703"/>
                </a:cubicBezTo>
                <a:lnTo>
                  <a:pt x="3954097" y="3228364"/>
                </a:lnTo>
                <a:lnTo>
                  <a:pt x="3944688" y="3237773"/>
                </a:lnTo>
                <a:lnTo>
                  <a:pt x="2001802" y="1294887"/>
                </a:lnTo>
                <a:close/>
                <a:moveTo>
                  <a:pt x="0" y="0"/>
                </a:moveTo>
                <a:lnTo>
                  <a:pt x="2740771" y="0"/>
                </a:lnTo>
                <a:lnTo>
                  <a:pt x="2903450" y="162679"/>
                </a:lnTo>
                <a:lnTo>
                  <a:pt x="871316" y="2194813"/>
                </a:lnTo>
                <a:lnTo>
                  <a:pt x="0" y="1323497"/>
                </a:lnTo>
                <a:close/>
              </a:path>
            </a:pathLst>
          </a:custGeom>
          <a:solidFill>
            <a:schemeClr val="lt2">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3" name="标题 1"/>
          <p:cNvSpPr txBox="1"/>
          <p:nvPr>
            <p:custDataLst>
              <p:tags r:id="rId4"/>
            </p:custDataLst>
          </p:nvPr>
        </p:nvSpPr>
        <p:spPr>
          <a:xfrm>
            <a:off x="1203166" y="917893"/>
            <a:ext cx="10434955" cy="521970"/>
          </a:xfrm>
          <a:prstGeom prst="rect">
            <a:avLst/>
          </a:prstGeom>
          <a:noFill/>
        </p:spPr>
        <p:txBody>
          <a:bodyPr vert="horz" wrap="square" lIns="91440" tIns="45720" rIns="91440" bIns="45720" rtlCol="0" anchor="t" anchorCtr="0">
            <a:spAutoFit/>
          </a:bodyPr>
          <a:lstStyle>
            <a:lvl1pPr marL="0" marR="0" algn="l" defTabSz="914400" rtl="0" eaLnBrk="1" fontAlgn="auto" latinLnBrk="0" hangingPunct="1">
              <a:lnSpc>
                <a:spcPct val="100000"/>
              </a:lnSpc>
              <a:spcBef>
                <a:spcPct val="0"/>
              </a:spcBef>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lgn="l">
              <a:buClrTx/>
              <a:buSzTx/>
              <a:buFontTx/>
            </a:pPr>
            <a:r>
              <a:rPr b="0" spc="0">
                <a:solidFill>
                  <a:srgbClr val="755D3B"/>
                </a:solidFill>
                <a:effectLst/>
                <a:latin typeface="黑体" panose="02010609060101010101" pitchFamily="49" charset="-122"/>
                <a:ea typeface="黑体" panose="02010609060101010101" pitchFamily="49" charset="-122"/>
                <a:cs typeface="+mn-cs"/>
                <a:sym typeface="Arial" panose="020B0604020202020204" pitchFamily="34" charset="0"/>
              </a:rPr>
              <a:t>历史思维能力</a:t>
            </a:r>
          </a:p>
        </p:txBody>
      </p:sp>
      <p:sp>
        <p:nvSpPr>
          <p:cNvPr id="4" name="矩形: 剪去对角 3"/>
          <p:cNvSpPr/>
          <p:nvPr>
            <p:custDataLst>
              <p:tags r:id="rId5"/>
            </p:custDataLst>
          </p:nvPr>
        </p:nvSpPr>
        <p:spPr>
          <a:xfrm>
            <a:off x="985679" y="1990090"/>
            <a:ext cx="10870565" cy="4257675"/>
          </a:xfrm>
          <a:prstGeom prst="snip2DiagRect">
            <a:avLst>
              <a:gd name="adj1" fmla="val 0"/>
              <a:gd name="adj2" fmla="val 4623"/>
            </a:avLst>
          </a:prstGeom>
          <a:noFill/>
          <a:ln>
            <a:solidFill>
              <a:schemeClr val="dk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charset="-122"/>
              <a:ea typeface="微软雅黑" panose="020B0503020204020204" charset="-122"/>
              <a:sym typeface="Arial" panose="020B0604020202020204" pitchFamily="34" charset="0"/>
            </a:endParaRPr>
          </a:p>
        </p:txBody>
      </p:sp>
      <p:grpSp>
        <p:nvGrpSpPr>
          <p:cNvPr id="5" name="组合 4"/>
          <p:cNvGrpSpPr/>
          <p:nvPr>
            <p:custDataLst>
              <p:tags r:id="rId6"/>
            </p:custDataLst>
          </p:nvPr>
        </p:nvGrpSpPr>
        <p:grpSpPr>
          <a:xfrm>
            <a:off x="985679" y="1244178"/>
            <a:ext cx="2413000" cy="381000"/>
            <a:chOff x="1614" y="7155"/>
            <a:chExt cx="3800" cy="600"/>
          </a:xfrm>
        </p:grpSpPr>
        <p:sp>
          <p:nvSpPr>
            <p:cNvPr id="7" name="圆角矩形 26"/>
            <p:cNvSpPr/>
            <p:nvPr>
              <p:custDataLst>
                <p:tags r:id="rId8"/>
              </p:custDataLst>
            </p:nvPr>
          </p:nvSpPr>
          <p:spPr>
            <a:xfrm>
              <a:off x="1614" y="7592"/>
              <a:ext cx="3800" cy="20"/>
            </a:xfrm>
            <a:prstGeom prst="roundRect">
              <a:avLst/>
            </a:prstGeom>
            <a:solidFill>
              <a:schemeClr val="dk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8" name="圆角矩形 27"/>
            <p:cNvSpPr/>
            <p:nvPr>
              <p:custDataLst>
                <p:tags r:id="rId9"/>
              </p:custDataLst>
            </p:nvPr>
          </p:nvSpPr>
          <p:spPr>
            <a:xfrm>
              <a:off x="1768" y="7155"/>
              <a:ext cx="20" cy="600"/>
            </a:xfrm>
            <a:prstGeom prst="roundRect">
              <a:avLst/>
            </a:prstGeom>
            <a:solidFill>
              <a:schemeClr val="dk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charset="-122"/>
                <a:ea typeface="微软雅黑" panose="020B0503020204020204" charset="-122"/>
                <a:sym typeface="Arial" panose="020B0604020202020204" pitchFamily="34" charset="0"/>
              </a:endParaRPr>
            </a:p>
          </p:txBody>
        </p:sp>
      </p:grpSp>
      <p:sp>
        <p:nvSpPr>
          <p:cNvPr id="6" name="文本框 1"/>
          <p:cNvSpPr txBox="1"/>
          <p:nvPr>
            <p:custDataLst>
              <p:tags r:id="rId7"/>
            </p:custDataLst>
          </p:nvPr>
        </p:nvSpPr>
        <p:spPr>
          <a:xfrm>
            <a:off x="1083151" y="1857375"/>
            <a:ext cx="10435590" cy="4523105"/>
          </a:xfrm>
          <a:prstGeom prst="rect">
            <a:avLst/>
          </a:prstGeom>
          <a:noFill/>
          <a:ln w="28575" cmpd="thickThin">
            <a:noFill/>
            <a:prstDash val="solid"/>
          </a:ln>
        </p:spPr>
        <p:txBody>
          <a:bodyPr vert="horz" wrap="square" lIns="91440" tIns="45720" rIns="91440" bIns="4572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0" algn="l" fontAlgn="auto">
              <a:lnSpc>
                <a:spcPct val="200000"/>
              </a:lnSpc>
              <a:buClr>
                <a:srgbClr val="F7DFBB"/>
              </a:buClr>
              <a:buSzTx/>
              <a:buFont typeface="Wingdings" panose="05000000000000000000" charset="0"/>
              <a:buChar char="u"/>
            </a:pPr>
            <a:r>
              <a:rPr lang="zh-CN" altLang="en-US">
                <a:ln>
                  <a:noFill/>
                </a:ln>
                <a:solidFill>
                  <a:schemeClr val="tx2"/>
                </a:solidFill>
                <a:latin typeface="黑体" panose="02010609060101010101" pitchFamily="49" charset="-122"/>
                <a:ea typeface="黑体" panose="02010609060101010101" pitchFamily="49" charset="-122"/>
                <a:sym typeface="Arial" panose="020B0604020202020204" pitchFamily="34" charset="0"/>
              </a:rPr>
              <a:t>历史思维能力是辩证思维与历史眼光的结合，是马克思主义科学历史观的具体表现和实践运用，是以史为鉴、知古鉴今，善于运用历史眼光认识发展规律、把握前进方向、指导现实工作的能力。</a:t>
            </a:r>
          </a:p>
          <a:p>
            <a:pPr marL="342900" lvl="0" indent="0" algn="l" fontAlgn="auto">
              <a:lnSpc>
                <a:spcPct val="200000"/>
              </a:lnSpc>
              <a:buClr>
                <a:srgbClr val="F7DFBB"/>
              </a:buClr>
              <a:buSzTx/>
              <a:buFont typeface="Wingdings" panose="05000000000000000000" charset="0"/>
              <a:buChar char="u"/>
            </a:pPr>
            <a:r>
              <a:rPr lang="zh-CN" altLang="en-US">
                <a:ln>
                  <a:noFill/>
                </a:ln>
                <a:solidFill>
                  <a:schemeClr val="tx2"/>
                </a:solidFill>
                <a:latin typeface="黑体" panose="02010609060101010101" pitchFamily="49" charset="-122"/>
                <a:ea typeface="黑体" panose="02010609060101010101" pitchFamily="49" charset="-122"/>
                <a:sym typeface="Arial" panose="020B0604020202020204" pitchFamily="34" charset="0"/>
              </a:rPr>
              <a:t>历史思维能力的培养，能够使人正确理解和掌握历史知识，认识历史发展规律，进而对社会现实问题进行科学的观察与思考。</a:t>
            </a:r>
          </a:p>
          <a:p>
            <a:pPr marL="342900" lvl="0" indent="0" algn="l" fontAlgn="auto">
              <a:lnSpc>
                <a:spcPct val="200000"/>
              </a:lnSpc>
              <a:buClr>
                <a:srgbClr val="F7DFBB"/>
              </a:buClr>
              <a:buSzTx/>
              <a:buFont typeface="Wingdings" panose="05000000000000000000" charset="0"/>
              <a:buChar char="u"/>
            </a:pPr>
            <a:r>
              <a:rPr lang="zh-CN" altLang="en-US">
                <a:ln>
                  <a:noFill/>
                </a:ln>
                <a:solidFill>
                  <a:schemeClr val="tx2"/>
                </a:solidFill>
                <a:latin typeface="黑体" panose="02010609060101010101" pitchFamily="49" charset="-122"/>
                <a:ea typeface="黑体" panose="02010609060101010101" pitchFamily="49" charset="-122"/>
                <a:sym typeface="Arial" panose="020B0604020202020204" pitchFamily="34" charset="0"/>
              </a:rPr>
              <a:t>提高历史思维能力，就要加强对党史、新中国史、改革开放史和社会主义发展史的系统学习，深刻总结历史经验，坚定中国特色社会主义方向，在对历史的深入思考中，汲取砥砺前行的智慧与力量，不断提高我们的认识能力、精神境界和实践水平。还要注重学习源远流长、博大精深的中华文明史，厚植文化自信的历史底蕴。</a:t>
            </a: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133.xml><?xml version="1.0" encoding="utf-8"?>
<p:sld xmlns:a="http://schemas.openxmlformats.org/drawingml/2006/main" xmlns:r="http://schemas.openxmlformats.org/officeDocument/2006/relationships" xmlns:p="http://schemas.openxmlformats.org/presentationml/2006/main">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16" name="矩形 15"/>
          <p:cNvSpPr/>
          <p:nvPr>
            <p:custDataLst>
              <p:tags r:id="rId3"/>
            </p:custDataLst>
          </p:nvPr>
        </p:nvSpPr>
        <p:spPr>
          <a:xfrm>
            <a:off x="548374" y="1920734"/>
            <a:ext cx="11363028" cy="4499877"/>
          </a:xfrm>
          <a:prstGeom prst="rect">
            <a:avLst/>
          </a:prstGeom>
          <a:solidFill>
            <a:schemeClr val="accent4">
              <a:lumMod val="20000"/>
              <a:lumOff val="8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lnSpc>
                <a:spcPct val="120000"/>
              </a:lnSpc>
            </a:pPr>
            <a:endParaRPr kumimoji="1" lang="zh-CN" altLang="en-US" sz="1600" b="1" dirty="0">
              <a:solidFill>
                <a:schemeClr val="lt1"/>
              </a:solidFill>
              <a:latin typeface="微软雅黑" panose="020B0503020204020204" charset="-122"/>
              <a:ea typeface="微软雅黑" panose="020B0503020204020204" charset="-122"/>
            </a:endParaRPr>
          </a:p>
        </p:txBody>
      </p:sp>
      <p:sp>
        <p:nvSpPr>
          <p:cNvPr id="17" name="矩形 16"/>
          <p:cNvSpPr/>
          <p:nvPr>
            <p:custDataLst>
              <p:tags r:id="rId4"/>
            </p:custDataLst>
          </p:nvPr>
        </p:nvSpPr>
        <p:spPr>
          <a:xfrm>
            <a:off x="333829" y="1672533"/>
            <a:ext cx="11321142" cy="4408572"/>
          </a:xfrm>
          <a:prstGeom prst="rect">
            <a:avLst/>
          </a:prstGeom>
          <a:solidFill>
            <a:schemeClr val="lt1">
              <a:alpha val="51000"/>
            </a:schemeClr>
          </a:solidFill>
          <a:ln w="508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kumimoji="1" lang="zh-CN" altLang="en-US" sz="1600" b="1" dirty="0">
              <a:solidFill>
                <a:schemeClr val="lt1"/>
              </a:solidFill>
              <a:latin typeface="微软雅黑" panose="020B0503020204020204" charset="-122"/>
              <a:ea typeface="微软雅黑" panose="020B0503020204020204" charset="-122"/>
            </a:endParaRPr>
          </a:p>
        </p:txBody>
      </p:sp>
      <p:sp>
        <p:nvSpPr>
          <p:cNvPr id="91" name="任意多边形: 形状 90"/>
          <p:cNvSpPr/>
          <p:nvPr>
            <p:custDataLst>
              <p:tags r:id="rId5"/>
            </p:custDataLst>
          </p:nvPr>
        </p:nvSpPr>
        <p:spPr>
          <a:xfrm>
            <a:off x="10752454" y="5811577"/>
            <a:ext cx="1261746" cy="659131"/>
          </a:xfrm>
          <a:custGeom>
            <a:avLst/>
            <a:gdLst>
              <a:gd name="connsiteX0" fmla="*/ 1233285 w 1261746"/>
              <a:gd name="connsiteY0" fmla="*/ 602227 h 659131"/>
              <a:gd name="connsiteX1" fmla="*/ 1261746 w 1261746"/>
              <a:gd name="connsiteY1" fmla="*/ 630679 h 659131"/>
              <a:gd name="connsiteX2" fmla="*/ 1233285 w 1261746"/>
              <a:gd name="connsiteY2" fmla="*/ 659131 h 659131"/>
              <a:gd name="connsiteX3" fmla="*/ 1204824 w 1261746"/>
              <a:gd name="connsiteY3" fmla="*/ 630679 h 659131"/>
              <a:gd name="connsiteX4" fmla="*/ 1233285 w 1261746"/>
              <a:gd name="connsiteY4" fmla="*/ 602227 h 659131"/>
              <a:gd name="connsiteX5" fmla="*/ 1112803 w 1261746"/>
              <a:gd name="connsiteY5" fmla="*/ 602227 h 659131"/>
              <a:gd name="connsiteX6" fmla="*/ 1141264 w 1261746"/>
              <a:gd name="connsiteY6" fmla="*/ 630679 h 659131"/>
              <a:gd name="connsiteX7" fmla="*/ 1112803 w 1261746"/>
              <a:gd name="connsiteY7" fmla="*/ 659131 h 659131"/>
              <a:gd name="connsiteX8" fmla="*/ 1084342 w 1261746"/>
              <a:gd name="connsiteY8" fmla="*/ 630679 h 659131"/>
              <a:gd name="connsiteX9" fmla="*/ 1112803 w 1261746"/>
              <a:gd name="connsiteY9" fmla="*/ 602227 h 659131"/>
              <a:gd name="connsiteX10" fmla="*/ 992320 w 1261746"/>
              <a:gd name="connsiteY10" fmla="*/ 602227 h 659131"/>
              <a:gd name="connsiteX11" fmla="*/ 1020781 w 1261746"/>
              <a:gd name="connsiteY11" fmla="*/ 630679 h 659131"/>
              <a:gd name="connsiteX12" fmla="*/ 992320 w 1261746"/>
              <a:gd name="connsiteY12" fmla="*/ 659131 h 659131"/>
              <a:gd name="connsiteX13" fmla="*/ 963859 w 1261746"/>
              <a:gd name="connsiteY13" fmla="*/ 630679 h 659131"/>
              <a:gd name="connsiteX14" fmla="*/ 992320 w 1261746"/>
              <a:gd name="connsiteY14" fmla="*/ 602227 h 659131"/>
              <a:gd name="connsiteX15" fmla="*/ 871838 w 1261746"/>
              <a:gd name="connsiteY15" fmla="*/ 602227 h 659131"/>
              <a:gd name="connsiteX16" fmla="*/ 900299 w 1261746"/>
              <a:gd name="connsiteY16" fmla="*/ 630679 h 659131"/>
              <a:gd name="connsiteX17" fmla="*/ 871838 w 1261746"/>
              <a:gd name="connsiteY17" fmla="*/ 659131 h 659131"/>
              <a:gd name="connsiteX18" fmla="*/ 843377 w 1261746"/>
              <a:gd name="connsiteY18" fmla="*/ 630679 h 659131"/>
              <a:gd name="connsiteX19" fmla="*/ 871838 w 1261746"/>
              <a:gd name="connsiteY19" fmla="*/ 602227 h 659131"/>
              <a:gd name="connsiteX20" fmla="*/ 751356 w 1261746"/>
              <a:gd name="connsiteY20" fmla="*/ 602227 h 659131"/>
              <a:gd name="connsiteX21" fmla="*/ 779817 w 1261746"/>
              <a:gd name="connsiteY21" fmla="*/ 630679 h 659131"/>
              <a:gd name="connsiteX22" fmla="*/ 751356 w 1261746"/>
              <a:gd name="connsiteY22" fmla="*/ 659131 h 659131"/>
              <a:gd name="connsiteX23" fmla="*/ 722895 w 1261746"/>
              <a:gd name="connsiteY23" fmla="*/ 630679 h 659131"/>
              <a:gd name="connsiteX24" fmla="*/ 751356 w 1261746"/>
              <a:gd name="connsiteY24" fmla="*/ 602227 h 659131"/>
              <a:gd name="connsiteX25" fmla="*/ 630873 w 1261746"/>
              <a:gd name="connsiteY25" fmla="*/ 602227 h 659131"/>
              <a:gd name="connsiteX26" fmla="*/ 659334 w 1261746"/>
              <a:gd name="connsiteY26" fmla="*/ 630679 h 659131"/>
              <a:gd name="connsiteX27" fmla="*/ 630873 w 1261746"/>
              <a:gd name="connsiteY27" fmla="*/ 659131 h 659131"/>
              <a:gd name="connsiteX28" fmla="*/ 602412 w 1261746"/>
              <a:gd name="connsiteY28" fmla="*/ 630679 h 659131"/>
              <a:gd name="connsiteX29" fmla="*/ 630873 w 1261746"/>
              <a:gd name="connsiteY29" fmla="*/ 602227 h 659131"/>
              <a:gd name="connsiteX30" fmla="*/ 510391 w 1261746"/>
              <a:gd name="connsiteY30" fmla="*/ 602227 h 659131"/>
              <a:gd name="connsiteX31" fmla="*/ 538852 w 1261746"/>
              <a:gd name="connsiteY31" fmla="*/ 630679 h 659131"/>
              <a:gd name="connsiteX32" fmla="*/ 510391 w 1261746"/>
              <a:gd name="connsiteY32" fmla="*/ 659131 h 659131"/>
              <a:gd name="connsiteX33" fmla="*/ 481930 w 1261746"/>
              <a:gd name="connsiteY33" fmla="*/ 630679 h 659131"/>
              <a:gd name="connsiteX34" fmla="*/ 510391 w 1261746"/>
              <a:gd name="connsiteY34" fmla="*/ 602227 h 659131"/>
              <a:gd name="connsiteX35" fmla="*/ 389908 w 1261746"/>
              <a:gd name="connsiteY35" fmla="*/ 602227 h 659131"/>
              <a:gd name="connsiteX36" fmla="*/ 418369 w 1261746"/>
              <a:gd name="connsiteY36" fmla="*/ 630679 h 659131"/>
              <a:gd name="connsiteX37" fmla="*/ 389908 w 1261746"/>
              <a:gd name="connsiteY37" fmla="*/ 659131 h 659131"/>
              <a:gd name="connsiteX38" fmla="*/ 361447 w 1261746"/>
              <a:gd name="connsiteY38" fmla="*/ 630679 h 659131"/>
              <a:gd name="connsiteX39" fmla="*/ 389908 w 1261746"/>
              <a:gd name="connsiteY39" fmla="*/ 602227 h 659131"/>
              <a:gd name="connsiteX40" fmla="*/ 269426 w 1261746"/>
              <a:gd name="connsiteY40" fmla="*/ 602227 h 659131"/>
              <a:gd name="connsiteX41" fmla="*/ 297887 w 1261746"/>
              <a:gd name="connsiteY41" fmla="*/ 630679 h 659131"/>
              <a:gd name="connsiteX42" fmla="*/ 269426 w 1261746"/>
              <a:gd name="connsiteY42" fmla="*/ 659131 h 659131"/>
              <a:gd name="connsiteX43" fmla="*/ 240965 w 1261746"/>
              <a:gd name="connsiteY43" fmla="*/ 630679 h 659131"/>
              <a:gd name="connsiteX44" fmla="*/ 269426 w 1261746"/>
              <a:gd name="connsiteY44" fmla="*/ 602227 h 659131"/>
              <a:gd name="connsiteX45" fmla="*/ 148943 w 1261746"/>
              <a:gd name="connsiteY45" fmla="*/ 602227 h 659131"/>
              <a:gd name="connsiteX46" fmla="*/ 177404 w 1261746"/>
              <a:gd name="connsiteY46" fmla="*/ 630679 h 659131"/>
              <a:gd name="connsiteX47" fmla="*/ 148943 w 1261746"/>
              <a:gd name="connsiteY47" fmla="*/ 659131 h 659131"/>
              <a:gd name="connsiteX48" fmla="*/ 120482 w 1261746"/>
              <a:gd name="connsiteY48" fmla="*/ 630679 h 659131"/>
              <a:gd name="connsiteX49" fmla="*/ 148943 w 1261746"/>
              <a:gd name="connsiteY49" fmla="*/ 602227 h 659131"/>
              <a:gd name="connsiteX50" fmla="*/ 28461 w 1261746"/>
              <a:gd name="connsiteY50" fmla="*/ 602227 h 659131"/>
              <a:gd name="connsiteX51" fmla="*/ 56922 w 1261746"/>
              <a:gd name="connsiteY51" fmla="*/ 630679 h 659131"/>
              <a:gd name="connsiteX52" fmla="*/ 28461 w 1261746"/>
              <a:gd name="connsiteY52" fmla="*/ 659131 h 659131"/>
              <a:gd name="connsiteX53" fmla="*/ 0 w 1261746"/>
              <a:gd name="connsiteY53" fmla="*/ 630679 h 659131"/>
              <a:gd name="connsiteX54" fmla="*/ 28461 w 1261746"/>
              <a:gd name="connsiteY54" fmla="*/ 602227 h 659131"/>
              <a:gd name="connsiteX55" fmla="*/ 1233285 w 1261746"/>
              <a:gd name="connsiteY55" fmla="*/ 481781 h 659131"/>
              <a:gd name="connsiteX56" fmla="*/ 1261746 w 1261746"/>
              <a:gd name="connsiteY56" fmla="*/ 510233 h 659131"/>
              <a:gd name="connsiteX57" fmla="*/ 1233285 w 1261746"/>
              <a:gd name="connsiteY57" fmla="*/ 538685 h 659131"/>
              <a:gd name="connsiteX58" fmla="*/ 1204824 w 1261746"/>
              <a:gd name="connsiteY58" fmla="*/ 510233 h 659131"/>
              <a:gd name="connsiteX59" fmla="*/ 1233285 w 1261746"/>
              <a:gd name="connsiteY59" fmla="*/ 481781 h 659131"/>
              <a:gd name="connsiteX60" fmla="*/ 1112803 w 1261746"/>
              <a:gd name="connsiteY60" fmla="*/ 481781 h 659131"/>
              <a:gd name="connsiteX61" fmla="*/ 1141264 w 1261746"/>
              <a:gd name="connsiteY61" fmla="*/ 510233 h 659131"/>
              <a:gd name="connsiteX62" fmla="*/ 1112803 w 1261746"/>
              <a:gd name="connsiteY62" fmla="*/ 538685 h 659131"/>
              <a:gd name="connsiteX63" fmla="*/ 1084342 w 1261746"/>
              <a:gd name="connsiteY63" fmla="*/ 510233 h 659131"/>
              <a:gd name="connsiteX64" fmla="*/ 1112803 w 1261746"/>
              <a:gd name="connsiteY64" fmla="*/ 481781 h 659131"/>
              <a:gd name="connsiteX65" fmla="*/ 992320 w 1261746"/>
              <a:gd name="connsiteY65" fmla="*/ 481781 h 659131"/>
              <a:gd name="connsiteX66" fmla="*/ 1020781 w 1261746"/>
              <a:gd name="connsiteY66" fmla="*/ 510233 h 659131"/>
              <a:gd name="connsiteX67" fmla="*/ 992320 w 1261746"/>
              <a:gd name="connsiteY67" fmla="*/ 538685 h 659131"/>
              <a:gd name="connsiteX68" fmla="*/ 963859 w 1261746"/>
              <a:gd name="connsiteY68" fmla="*/ 510233 h 659131"/>
              <a:gd name="connsiteX69" fmla="*/ 992320 w 1261746"/>
              <a:gd name="connsiteY69" fmla="*/ 481781 h 659131"/>
              <a:gd name="connsiteX70" fmla="*/ 871838 w 1261746"/>
              <a:gd name="connsiteY70" fmla="*/ 481781 h 659131"/>
              <a:gd name="connsiteX71" fmla="*/ 900299 w 1261746"/>
              <a:gd name="connsiteY71" fmla="*/ 510233 h 659131"/>
              <a:gd name="connsiteX72" fmla="*/ 871838 w 1261746"/>
              <a:gd name="connsiteY72" fmla="*/ 538685 h 659131"/>
              <a:gd name="connsiteX73" fmla="*/ 843377 w 1261746"/>
              <a:gd name="connsiteY73" fmla="*/ 510233 h 659131"/>
              <a:gd name="connsiteX74" fmla="*/ 871838 w 1261746"/>
              <a:gd name="connsiteY74" fmla="*/ 481781 h 659131"/>
              <a:gd name="connsiteX75" fmla="*/ 751356 w 1261746"/>
              <a:gd name="connsiteY75" fmla="*/ 481781 h 659131"/>
              <a:gd name="connsiteX76" fmla="*/ 779817 w 1261746"/>
              <a:gd name="connsiteY76" fmla="*/ 510233 h 659131"/>
              <a:gd name="connsiteX77" fmla="*/ 751356 w 1261746"/>
              <a:gd name="connsiteY77" fmla="*/ 538685 h 659131"/>
              <a:gd name="connsiteX78" fmla="*/ 722895 w 1261746"/>
              <a:gd name="connsiteY78" fmla="*/ 510233 h 659131"/>
              <a:gd name="connsiteX79" fmla="*/ 751356 w 1261746"/>
              <a:gd name="connsiteY79" fmla="*/ 481781 h 659131"/>
              <a:gd name="connsiteX80" fmla="*/ 630873 w 1261746"/>
              <a:gd name="connsiteY80" fmla="*/ 481781 h 659131"/>
              <a:gd name="connsiteX81" fmla="*/ 659334 w 1261746"/>
              <a:gd name="connsiteY81" fmla="*/ 510233 h 659131"/>
              <a:gd name="connsiteX82" fmla="*/ 630873 w 1261746"/>
              <a:gd name="connsiteY82" fmla="*/ 538685 h 659131"/>
              <a:gd name="connsiteX83" fmla="*/ 602412 w 1261746"/>
              <a:gd name="connsiteY83" fmla="*/ 510233 h 659131"/>
              <a:gd name="connsiteX84" fmla="*/ 630873 w 1261746"/>
              <a:gd name="connsiteY84" fmla="*/ 481781 h 659131"/>
              <a:gd name="connsiteX85" fmla="*/ 510391 w 1261746"/>
              <a:gd name="connsiteY85" fmla="*/ 481781 h 659131"/>
              <a:gd name="connsiteX86" fmla="*/ 538852 w 1261746"/>
              <a:gd name="connsiteY86" fmla="*/ 510233 h 659131"/>
              <a:gd name="connsiteX87" fmla="*/ 510391 w 1261746"/>
              <a:gd name="connsiteY87" fmla="*/ 538685 h 659131"/>
              <a:gd name="connsiteX88" fmla="*/ 481930 w 1261746"/>
              <a:gd name="connsiteY88" fmla="*/ 510233 h 659131"/>
              <a:gd name="connsiteX89" fmla="*/ 510391 w 1261746"/>
              <a:gd name="connsiteY89" fmla="*/ 481781 h 659131"/>
              <a:gd name="connsiteX90" fmla="*/ 389908 w 1261746"/>
              <a:gd name="connsiteY90" fmla="*/ 481781 h 659131"/>
              <a:gd name="connsiteX91" fmla="*/ 418369 w 1261746"/>
              <a:gd name="connsiteY91" fmla="*/ 510233 h 659131"/>
              <a:gd name="connsiteX92" fmla="*/ 389908 w 1261746"/>
              <a:gd name="connsiteY92" fmla="*/ 538685 h 659131"/>
              <a:gd name="connsiteX93" fmla="*/ 361447 w 1261746"/>
              <a:gd name="connsiteY93" fmla="*/ 510233 h 659131"/>
              <a:gd name="connsiteX94" fmla="*/ 389908 w 1261746"/>
              <a:gd name="connsiteY94" fmla="*/ 481781 h 659131"/>
              <a:gd name="connsiteX95" fmla="*/ 269426 w 1261746"/>
              <a:gd name="connsiteY95" fmla="*/ 481781 h 659131"/>
              <a:gd name="connsiteX96" fmla="*/ 297887 w 1261746"/>
              <a:gd name="connsiteY96" fmla="*/ 510233 h 659131"/>
              <a:gd name="connsiteX97" fmla="*/ 269426 w 1261746"/>
              <a:gd name="connsiteY97" fmla="*/ 538685 h 659131"/>
              <a:gd name="connsiteX98" fmla="*/ 240965 w 1261746"/>
              <a:gd name="connsiteY98" fmla="*/ 510233 h 659131"/>
              <a:gd name="connsiteX99" fmla="*/ 269426 w 1261746"/>
              <a:gd name="connsiteY99" fmla="*/ 481781 h 659131"/>
              <a:gd name="connsiteX100" fmla="*/ 148943 w 1261746"/>
              <a:gd name="connsiteY100" fmla="*/ 481781 h 659131"/>
              <a:gd name="connsiteX101" fmla="*/ 177404 w 1261746"/>
              <a:gd name="connsiteY101" fmla="*/ 510233 h 659131"/>
              <a:gd name="connsiteX102" fmla="*/ 148943 w 1261746"/>
              <a:gd name="connsiteY102" fmla="*/ 538685 h 659131"/>
              <a:gd name="connsiteX103" fmla="*/ 120482 w 1261746"/>
              <a:gd name="connsiteY103" fmla="*/ 510233 h 659131"/>
              <a:gd name="connsiteX104" fmla="*/ 148943 w 1261746"/>
              <a:gd name="connsiteY104" fmla="*/ 481781 h 659131"/>
              <a:gd name="connsiteX105" fmla="*/ 28461 w 1261746"/>
              <a:gd name="connsiteY105" fmla="*/ 481781 h 659131"/>
              <a:gd name="connsiteX106" fmla="*/ 56922 w 1261746"/>
              <a:gd name="connsiteY106" fmla="*/ 510233 h 659131"/>
              <a:gd name="connsiteX107" fmla="*/ 28461 w 1261746"/>
              <a:gd name="connsiteY107" fmla="*/ 538685 h 659131"/>
              <a:gd name="connsiteX108" fmla="*/ 0 w 1261746"/>
              <a:gd name="connsiteY108" fmla="*/ 510233 h 659131"/>
              <a:gd name="connsiteX109" fmla="*/ 28461 w 1261746"/>
              <a:gd name="connsiteY109" fmla="*/ 481781 h 659131"/>
              <a:gd name="connsiteX110" fmla="*/ 1233285 w 1261746"/>
              <a:gd name="connsiteY110" fmla="*/ 361336 h 659131"/>
              <a:gd name="connsiteX111" fmla="*/ 1261746 w 1261746"/>
              <a:gd name="connsiteY111" fmla="*/ 389788 h 659131"/>
              <a:gd name="connsiteX112" fmla="*/ 1233285 w 1261746"/>
              <a:gd name="connsiteY112" fmla="*/ 418240 h 659131"/>
              <a:gd name="connsiteX113" fmla="*/ 1204824 w 1261746"/>
              <a:gd name="connsiteY113" fmla="*/ 389788 h 659131"/>
              <a:gd name="connsiteX114" fmla="*/ 1233285 w 1261746"/>
              <a:gd name="connsiteY114" fmla="*/ 361336 h 659131"/>
              <a:gd name="connsiteX115" fmla="*/ 1112803 w 1261746"/>
              <a:gd name="connsiteY115" fmla="*/ 361336 h 659131"/>
              <a:gd name="connsiteX116" fmla="*/ 1141264 w 1261746"/>
              <a:gd name="connsiteY116" fmla="*/ 389788 h 659131"/>
              <a:gd name="connsiteX117" fmla="*/ 1112803 w 1261746"/>
              <a:gd name="connsiteY117" fmla="*/ 418240 h 659131"/>
              <a:gd name="connsiteX118" fmla="*/ 1084342 w 1261746"/>
              <a:gd name="connsiteY118" fmla="*/ 389788 h 659131"/>
              <a:gd name="connsiteX119" fmla="*/ 1112803 w 1261746"/>
              <a:gd name="connsiteY119" fmla="*/ 361336 h 659131"/>
              <a:gd name="connsiteX120" fmla="*/ 992320 w 1261746"/>
              <a:gd name="connsiteY120" fmla="*/ 361336 h 659131"/>
              <a:gd name="connsiteX121" fmla="*/ 1020781 w 1261746"/>
              <a:gd name="connsiteY121" fmla="*/ 389788 h 659131"/>
              <a:gd name="connsiteX122" fmla="*/ 992320 w 1261746"/>
              <a:gd name="connsiteY122" fmla="*/ 418240 h 659131"/>
              <a:gd name="connsiteX123" fmla="*/ 963859 w 1261746"/>
              <a:gd name="connsiteY123" fmla="*/ 389788 h 659131"/>
              <a:gd name="connsiteX124" fmla="*/ 992320 w 1261746"/>
              <a:gd name="connsiteY124" fmla="*/ 361336 h 659131"/>
              <a:gd name="connsiteX125" fmla="*/ 871838 w 1261746"/>
              <a:gd name="connsiteY125" fmla="*/ 361336 h 659131"/>
              <a:gd name="connsiteX126" fmla="*/ 900299 w 1261746"/>
              <a:gd name="connsiteY126" fmla="*/ 389788 h 659131"/>
              <a:gd name="connsiteX127" fmla="*/ 871838 w 1261746"/>
              <a:gd name="connsiteY127" fmla="*/ 418240 h 659131"/>
              <a:gd name="connsiteX128" fmla="*/ 843377 w 1261746"/>
              <a:gd name="connsiteY128" fmla="*/ 389788 h 659131"/>
              <a:gd name="connsiteX129" fmla="*/ 871838 w 1261746"/>
              <a:gd name="connsiteY129" fmla="*/ 361336 h 659131"/>
              <a:gd name="connsiteX130" fmla="*/ 751356 w 1261746"/>
              <a:gd name="connsiteY130" fmla="*/ 361336 h 659131"/>
              <a:gd name="connsiteX131" fmla="*/ 779817 w 1261746"/>
              <a:gd name="connsiteY131" fmla="*/ 389788 h 659131"/>
              <a:gd name="connsiteX132" fmla="*/ 751356 w 1261746"/>
              <a:gd name="connsiteY132" fmla="*/ 418240 h 659131"/>
              <a:gd name="connsiteX133" fmla="*/ 722895 w 1261746"/>
              <a:gd name="connsiteY133" fmla="*/ 389788 h 659131"/>
              <a:gd name="connsiteX134" fmla="*/ 751356 w 1261746"/>
              <a:gd name="connsiteY134" fmla="*/ 361336 h 659131"/>
              <a:gd name="connsiteX135" fmla="*/ 630873 w 1261746"/>
              <a:gd name="connsiteY135" fmla="*/ 361336 h 659131"/>
              <a:gd name="connsiteX136" fmla="*/ 659334 w 1261746"/>
              <a:gd name="connsiteY136" fmla="*/ 389788 h 659131"/>
              <a:gd name="connsiteX137" fmla="*/ 630873 w 1261746"/>
              <a:gd name="connsiteY137" fmla="*/ 418240 h 659131"/>
              <a:gd name="connsiteX138" fmla="*/ 602412 w 1261746"/>
              <a:gd name="connsiteY138" fmla="*/ 389788 h 659131"/>
              <a:gd name="connsiteX139" fmla="*/ 630873 w 1261746"/>
              <a:gd name="connsiteY139" fmla="*/ 361336 h 659131"/>
              <a:gd name="connsiteX140" fmla="*/ 510391 w 1261746"/>
              <a:gd name="connsiteY140" fmla="*/ 361336 h 659131"/>
              <a:gd name="connsiteX141" fmla="*/ 538852 w 1261746"/>
              <a:gd name="connsiteY141" fmla="*/ 389788 h 659131"/>
              <a:gd name="connsiteX142" fmla="*/ 510391 w 1261746"/>
              <a:gd name="connsiteY142" fmla="*/ 418240 h 659131"/>
              <a:gd name="connsiteX143" fmla="*/ 481930 w 1261746"/>
              <a:gd name="connsiteY143" fmla="*/ 389788 h 659131"/>
              <a:gd name="connsiteX144" fmla="*/ 510391 w 1261746"/>
              <a:gd name="connsiteY144" fmla="*/ 361336 h 659131"/>
              <a:gd name="connsiteX145" fmla="*/ 389908 w 1261746"/>
              <a:gd name="connsiteY145" fmla="*/ 361336 h 659131"/>
              <a:gd name="connsiteX146" fmla="*/ 418369 w 1261746"/>
              <a:gd name="connsiteY146" fmla="*/ 389788 h 659131"/>
              <a:gd name="connsiteX147" fmla="*/ 389908 w 1261746"/>
              <a:gd name="connsiteY147" fmla="*/ 418240 h 659131"/>
              <a:gd name="connsiteX148" fmla="*/ 361447 w 1261746"/>
              <a:gd name="connsiteY148" fmla="*/ 389788 h 659131"/>
              <a:gd name="connsiteX149" fmla="*/ 389908 w 1261746"/>
              <a:gd name="connsiteY149" fmla="*/ 361336 h 659131"/>
              <a:gd name="connsiteX150" fmla="*/ 269426 w 1261746"/>
              <a:gd name="connsiteY150" fmla="*/ 361336 h 659131"/>
              <a:gd name="connsiteX151" fmla="*/ 297887 w 1261746"/>
              <a:gd name="connsiteY151" fmla="*/ 389788 h 659131"/>
              <a:gd name="connsiteX152" fmla="*/ 269426 w 1261746"/>
              <a:gd name="connsiteY152" fmla="*/ 418240 h 659131"/>
              <a:gd name="connsiteX153" fmla="*/ 240965 w 1261746"/>
              <a:gd name="connsiteY153" fmla="*/ 389788 h 659131"/>
              <a:gd name="connsiteX154" fmla="*/ 269426 w 1261746"/>
              <a:gd name="connsiteY154" fmla="*/ 361336 h 659131"/>
              <a:gd name="connsiteX155" fmla="*/ 148943 w 1261746"/>
              <a:gd name="connsiteY155" fmla="*/ 361336 h 659131"/>
              <a:gd name="connsiteX156" fmla="*/ 177404 w 1261746"/>
              <a:gd name="connsiteY156" fmla="*/ 389788 h 659131"/>
              <a:gd name="connsiteX157" fmla="*/ 148943 w 1261746"/>
              <a:gd name="connsiteY157" fmla="*/ 418240 h 659131"/>
              <a:gd name="connsiteX158" fmla="*/ 120482 w 1261746"/>
              <a:gd name="connsiteY158" fmla="*/ 389788 h 659131"/>
              <a:gd name="connsiteX159" fmla="*/ 148943 w 1261746"/>
              <a:gd name="connsiteY159" fmla="*/ 361336 h 659131"/>
              <a:gd name="connsiteX160" fmla="*/ 28461 w 1261746"/>
              <a:gd name="connsiteY160" fmla="*/ 361336 h 659131"/>
              <a:gd name="connsiteX161" fmla="*/ 56922 w 1261746"/>
              <a:gd name="connsiteY161" fmla="*/ 389788 h 659131"/>
              <a:gd name="connsiteX162" fmla="*/ 28461 w 1261746"/>
              <a:gd name="connsiteY162" fmla="*/ 418240 h 659131"/>
              <a:gd name="connsiteX163" fmla="*/ 0 w 1261746"/>
              <a:gd name="connsiteY163" fmla="*/ 389788 h 659131"/>
              <a:gd name="connsiteX164" fmla="*/ 28461 w 1261746"/>
              <a:gd name="connsiteY164" fmla="*/ 361336 h 659131"/>
              <a:gd name="connsiteX165" fmla="*/ 1233285 w 1261746"/>
              <a:gd name="connsiteY165" fmla="*/ 240891 h 659131"/>
              <a:gd name="connsiteX166" fmla="*/ 1261746 w 1261746"/>
              <a:gd name="connsiteY166" fmla="*/ 269343 h 659131"/>
              <a:gd name="connsiteX167" fmla="*/ 1233285 w 1261746"/>
              <a:gd name="connsiteY167" fmla="*/ 297795 h 659131"/>
              <a:gd name="connsiteX168" fmla="*/ 1204824 w 1261746"/>
              <a:gd name="connsiteY168" fmla="*/ 269343 h 659131"/>
              <a:gd name="connsiteX169" fmla="*/ 1233285 w 1261746"/>
              <a:gd name="connsiteY169" fmla="*/ 240891 h 659131"/>
              <a:gd name="connsiteX170" fmla="*/ 1112803 w 1261746"/>
              <a:gd name="connsiteY170" fmla="*/ 240891 h 659131"/>
              <a:gd name="connsiteX171" fmla="*/ 1141264 w 1261746"/>
              <a:gd name="connsiteY171" fmla="*/ 269343 h 659131"/>
              <a:gd name="connsiteX172" fmla="*/ 1112803 w 1261746"/>
              <a:gd name="connsiteY172" fmla="*/ 297795 h 659131"/>
              <a:gd name="connsiteX173" fmla="*/ 1084342 w 1261746"/>
              <a:gd name="connsiteY173" fmla="*/ 269343 h 659131"/>
              <a:gd name="connsiteX174" fmla="*/ 1112803 w 1261746"/>
              <a:gd name="connsiteY174" fmla="*/ 240891 h 659131"/>
              <a:gd name="connsiteX175" fmla="*/ 992320 w 1261746"/>
              <a:gd name="connsiteY175" fmla="*/ 240891 h 659131"/>
              <a:gd name="connsiteX176" fmla="*/ 1020781 w 1261746"/>
              <a:gd name="connsiteY176" fmla="*/ 269343 h 659131"/>
              <a:gd name="connsiteX177" fmla="*/ 992320 w 1261746"/>
              <a:gd name="connsiteY177" fmla="*/ 297795 h 659131"/>
              <a:gd name="connsiteX178" fmla="*/ 963859 w 1261746"/>
              <a:gd name="connsiteY178" fmla="*/ 269343 h 659131"/>
              <a:gd name="connsiteX179" fmla="*/ 992320 w 1261746"/>
              <a:gd name="connsiteY179" fmla="*/ 240891 h 659131"/>
              <a:gd name="connsiteX180" fmla="*/ 871838 w 1261746"/>
              <a:gd name="connsiteY180" fmla="*/ 240891 h 659131"/>
              <a:gd name="connsiteX181" fmla="*/ 900299 w 1261746"/>
              <a:gd name="connsiteY181" fmla="*/ 269343 h 659131"/>
              <a:gd name="connsiteX182" fmla="*/ 871838 w 1261746"/>
              <a:gd name="connsiteY182" fmla="*/ 297795 h 659131"/>
              <a:gd name="connsiteX183" fmla="*/ 843377 w 1261746"/>
              <a:gd name="connsiteY183" fmla="*/ 269343 h 659131"/>
              <a:gd name="connsiteX184" fmla="*/ 871838 w 1261746"/>
              <a:gd name="connsiteY184" fmla="*/ 240891 h 659131"/>
              <a:gd name="connsiteX185" fmla="*/ 751356 w 1261746"/>
              <a:gd name="connsiteY185" fmla="*/ 240891 h 659131"/>
              <a:gd name="connsiteX186" fmla="*/ 779817 w 1261746"/>
              <a:gd name="connsiteY186" fmla="*/ 269343 h 659131"/>
              <a:gd name="connsiteX187" fmla="*/ 751356 w 1261746"/>
              <a:gd name="connsiteY187" fmla="*/ 297795 h 659131"/>
              <a:gd name="connsiteX188" fmla="*/ 722895 w 1261746"/>
              <a:gd name="connsiteY188" fmla="*/ 269343 h 659131"/>
              <a:gd name="connsiteX189" fmla="*/ 751356 w 1261746"/>
              <a:gd name="connsiteY189" fmla="*/ 240891 h 659131"/>
              <a:gd name="connsiteX190" fmla="*/ 630873 w 1261746"/>
              <a:gd name="connsiteY190" fmla="*/ 240891 h 659131"/>
              <a:gd name="connsiteX191" fmla="*/ 659334 w 1261746"/>
              <a:gd name="connsiteY191" fmla="*/ 269343 h 659131"/>
              <a:gd name="connsiteX192" fmla="*/ 630873 w 1261746"/>
              <a:gd name="connsiteY192" fmla="*/ 297795 h 659131"/>
              <a:gd name="connsiteX193" fmla="*/ 602412 w 1261746"/>
              <a:gd name="connsiteY193" fmla="*/ 269343 h 659131"/>
              <a:gd name="connsiteX194" fmla="*/ 630873 w 1261746"/>
              <a:gd name="connsiteY194" fmla="*/ 240891 h 659131"/>
              <a:gd name="connsiteX195" fmla="*/ 510391 w 1261746"/>
              <a:gd name="connsiteY195" fmla="*/ 240891 h 659131"/>
              <a:gd name="connsiteX196" fmla="*/ 538852 w 1261746"/>
              <a:gd name="connsiteY196" fmla="*/ 269343 h 659131"/>
              <a:gd name="connsiteX197" fmla="*/ 510391 w 1261746"/>
              <a:gd name="connsiteY197" fmla="*/ 297795 h 659131"/>
              <a:gd name="connsiteX198" fmla="*/ 481930 w 1261746"/>
              <a:gd name="connsiteY198" fmla="*/ 269343 h 659131"/>
              <a:gd name="connsiteX199" fmla="*/ 510391 w 1261746"/>
              <a:gd name="connsiteY199" fmla="*/ 240891 h 659131"/>
              <a:gd name="connsiteX200" fmla="*/ 389908 w 1261746"/>
              <a:gd name="connsiteY200" fmla="*/ 240891 h 659131"/>
              <a:gd name="connsiteX201" fmla="*/ 418369 w 1261746"/>
              <a:gd name="connsiteY201" fmla="*/ 269343 h 659131"/>
              <a:gd name="connsiteX202" fmla="*/ 389908 w 1261746"/>
              <a:gd name="connsiteY202" fmla="*/ 297795 h 659131"/>
              <a:gd name="connsiteX203" fmla="*/ 361447 w 1261746"/>
              <a:gd name="connsiteY203" fmla="*/ 269343 h 659131"/>
              <a:gd name="connsiteX204" fmla="*/ 389908 w 1261746"/>
              <a:gd name="connsiteY204" fmla="*/ 240891 h 659131"/>
              <a:gd name="connsiteX205" fmla="*/ 269426 w 1261746"/>
              <a:gd name="connsiteY205" fmla="*/ 240891 h 659131"/>
              <a:gd name="connsiteX206" fmla="*/ 297887 w 1261746"/>
              <a:gd name="connsiteY206" fmla="*/ 269343 h 659131"/>
              <a:gd name="connsiteX207" fmla="*/ 269426 w 1261746"/>
              <a:gd name="connsiteY207" fmla="*/ 297795 h 659131"/>
              <a:gd name="connsiteX208" fmla="*/ 240965 w 1261746"/>
              <a:gd name="connsiteY208" fmla="*/ 269343 h 659131"/>
              <a:gd name="connsiteX209" fmla="*/ 269426 w 1261746"/>
              <a:gd name="connsiteY209" fmla="*/ 240891 h 659131"/>
              <a:gd name="connsiteX210" fmla="*/ 148943 w 1261746"/>
              <a:gd name="connsiteY210" fmla="*/ 240891 h 659131"/>
              <a:gd name="connsiteX211" fmla="*/ 177404 w 1261746"/>
              <a:gd name="connsiteY211" fmla="*/ 269343 h 659131"/>
              <a:gd name="connsiteX212" fmla="*/ 148943 w 1261746"/>
              <a:gd name="connsiteY212" fmla="*/ 297795 h 659131"/>
              <a:gd name="connsiteX213" fmla="*/ 120482 w 1261746"/>
              <a:gd name="connsiteY213" fmla="*/ 269343 h 659131"/>
              <a:gd name="connsiteX214" fmla="*/ 148943 w 1261746"/>
              <a:gd name="connsiteY214" fmla="*/ 240891 h 659131"/>
              <a:gd name="connsiteX215" fmla="*/ 28461 w 1261746"/>
              <a:gd name="connsiteY215" fmla="*/ 240891 h 659131"/>
              <a:gd name="connsiteX216" fmla="*/ 56922 w 1261746"/>
              <a:gd name="connsiteY216" fmla="*/ 269343 h 659131"/>
              <a:gd name="connsiteX217" fmla="*/ 28461 w 1261746"/>
              <a:gd name="connsiteY217" fmla="*/ 297795 h 659131"/>
              <a:gd name="connsiteX218" fmla="*/ 0 w 1261746"/>
              <a:gd name="connsiteY218" fmla="*/ 269343 h 659131"/>
              <a:gd name="connsiteX219" fmla="*/ 28461 w 1261746"/>
              <a:gd name="connsiteY219" fmla="*/ 240891 h 659131"/>
              <a:gd name="connsiteX220" fmla="*/ 1233285 w 1261746"/>
              <a:gd name="connsiteY220" fmla="*/ 120445 h 659131"/>
              <a:gd name="connsiteX221" fmla="*/ 1261746 w 1261746"/>
              <a:gd name="connsiteY221" fmla="*/ 148897 h 659131"/>
              <a:gd name="connsiteX222" fmla="*/ 1233285 w 1261746"/>
              <a:gd name="connsiteY222" fmla="*/ 177349 h 659131"/>
              <a:gd name="connsiteX223" fmla="*/ 1204824 w 1261746"/>
              <a:gd name="connsiteY223" fmla="*/ 148897 h 659131"/>
              <a:gd name="connsiteX224" fmla="*/ 1233285 w 1261746"/>
              <a:gd name="connsiteY224" fmla="*/ 120445 h 659131"/>
              <a:gd name="connsiteX225" fmla="*/ 1112803 w 1261746"/>
              <a:gd name="connsiteY225" fmla="*/ 120445 h 659131"/>
              <a:gd name="connsiteX226" fmla="*/ 1141264 w 1261746"/>
              <a:gd name="connsiteY226" fmla="*/ 148897 h 659131"/>
              <a:gd name="connsiteX227" fmla="*/ 1112803 w 1261746"/>
              <a:gd name="connsiteY227" fmla="*/ 177349 h 659131"/>
              <a:gd name="connsiteX228" fmla="*/ 1084342 w 1261746"/>
              <a:gd name="connsiteY228" fmla="*/ 148897 h 659131"/>
              <a:gd name="connsiteX229" fmla="*/ 1112803 w 1261746"/>
              <a:gd name="connsiteY229" fmla="*/ 120445 h 659131"/>
              <a:gd name="connsiteX230" fmla="*/ 992320 w 1261746"/>
              <a:gd name="connsiteY230" fmla="*/ 120445 h 659131"/>
              <a:gd name="connsiteX231" fmla="*/ 1020781 w 1261746"/>
              <a:gd name="connsiteY231" fmla="*/ 148897 h 659131"/>
              <a:gd name="connsiteX232" fmla="*/ 992320 w 1261746"/>
              <a:gd name="connsiteY232" fmla="*/ 177349 h 659131"/>
              <a:gd name="connsiteX233" fmla="*/ 963859 w 1261746"/>
              <a:gd name="connsiteY233" fmla="*/ 148897 h 659131"/>
              <a:gd name="connsiteX234" fmla="*/ 992320 w 1261746"/>
              <a:gd name="connsiteY234" fmla="*/ 120445 h 659131"/>
              <a:gd name="connsiteX235" fmla="*/ 871838 w 1261746"/>
              <a:gd name="connsiteY235" fmla="*/ 120445 h 659131"/>
              <a:gd name="connsiteX236" fmla="*/ 900299 w 1261746"/>
              <a:gd name="connsiteY236" fmla="*/ 148897 h 659131"/>
              <a:gd name="connsiteX237" fmla="*/ 871838 w 1261746"/>
              <a:gd name="connsiteY237" fmla="*/ 177349 h 659131"/>
              <a:gd name="connsiteX238" fmla="*/ 843377 w 1261746"/>
              <a:gd name="connsiteY238" fmla="*/ 148897 h 659131"/>
              <a:gd name="connsiteX239" fmla="*/ 871838 w 1261746"/>
              <a:gd name="connsiteY239" fmla="*/ 120445 h 659131"/>
              <a:gd name="connsiteX240" fmla="*/ 751356 w 1261746"/>
              <a:gd name="connsiteY240" fmla="*/ 120445 h 659131"/>
              <a:gd name="connsiteX241" fmla="*/ 779817 w 1261746"/>
              <a:gd name="connsiteY241" fmla="*/ 148897 h 659131"/>
              <a:gd name="connsiteX242" fmla="*/ 751356 w 1261746"/>
              <a:gd name="connsiteY242" fmla="*/ 177349 h 659131"/>
              <a:gd name="connsiteX243" fmla="*/ 722895 w 1261746"/>
              <a:gd name="connsiteY243" fmla="*/ 148897 h 659131"/>
              <a:gd name="connsiteX244" fmla="*/ 751356 w 1261746"/>
              <a:gd name="connsiteY244" fmla="*/ 120445 h 659131"/>
              <a:gd name="connsiteX245" fmla="*/ 630873 w 1261746"/>
              <a:gd name="connsiteY245" fmla="*/ 120445 h 659131"/>
              <a:gd name="connsiteX246" fmla="*/ 659334 w 1261746"/>
              <a:gd name="connsiteY246" fmla="*/ 148897 h 659131"/>
              <a:gd name="connsiteX247" fmla="*/ 630873 w 1261746"/>
              <a:gd name="connsiteY247" fmla="*/ 177349 h 659131"/>
              <a:gd name="connsiteX248" fmla="*/ 602412 w 1261746"/>
              <a:gd name="connsiteY248" fmla="*/ 148897 h 659131"/>
              <a:gd name="connsiteX249" fmla="*/ 630873 w 1261746"/>
              <a:gd name="connsiteY249" fmla="*/ 120445 h 659131"/>
              <a:gd name="connsiteX250" fmla="*/ 510391 w 1261746"/>
              <a:gd name="connsiteY250" fmla="*/ 120445 h 659131"/>
              <a:gd name="connsiteX251" fmla="*/ 538852 w 1261746"/>
              <a:gd name="connsiteY251" fmla="*/ 148897 h 659131"/>
              <a:gd name="connsiteX252" fmla="*/ 510391 w 1261746"/>
              <a:gd name="connsiteY252" fmla="*/ 177349 h 659131"/>
              <a:gd name="connsiteX253" fmla="*/ 481930 w 1261746"/>
              <a:gd name="connsiteY253" fmla="*/ 148897 h 659131"/>
              <a:gd name="connsiteX254" fmla="*/ 510391 w 1261746"/>
              <a:gd name="connsiteY254" fmla="*/ 120445 h 659131"/>
              <a:gd name="connsiteX255" fmla="*/ 389908 w 1261746"/>
              <a:gd name="connsiteY255" fmla="*/ 120445 h 659131"/>
              <a:gd name="connsiteX256" fmla="*/ 418369 w 1261746"/>
              <a:gd name="connsiteY256" fmla="*/ 148897 h 659131"/>
              <a:gd name="connsiteX257" fmla="*/ 389908 w 1261746"/>
              <a:gd name="connsiteY257" fmla="*/ 177349 h 659131"/>
              <a:gd name="connsiteX258" fmla="*/ 361447 w 1261746"/>
              <a:gd name="connsiteY258" fmla="*/ 148897 h 659131"/>
              <a:gd name="connsiteX259" fmla="*/ 389908 w 1261746"/>
              <a:gd name="connsiteY259" fmla="*/ 120445 h 659131"/>
              <a:gd name="connsiteX260" fmla="*/ 269426 w 1261746"/>
              <a:gd name="connsiteY260" fmla="*/ 120445 h 659131"/>
              <a:gd name="connsiteX261" fmla="*/ 297887 w 1261746"/>
              <a:gd name="connsiteY261" fmla="*/ 148897 h 659131"/>
              <a:gd name="connsiteX262" fmla="*/ 269426 w 1261746"/>
              <a:gd name="connsiteY262" fmla="*/ 177349 h 659131"/>
              <a:gd name="connsiteX263" fmla="*/ 240965 w 1261746"/>
              <a:gd name="connsiteY263" fmla="*/ 148897 h 659131"/>
              <a:gd name="connsiteX264" fmla="*/ 269426 w 1261746"/>
              <a:gd name="connsiteY264" fmla="*/ 120445 h 659131"/>
              <a:gd name="connsiteX265" fmla="*/ 148943 w 1261746"/>
              <a:gd name="connsiteY265" fmla="*/ 120445 h 659131"/>
              <a:gd name="connsiteX266" fmla="*/ 177404 w 1261746"/>
              <a:gd name="connsiteY266" fmla="*/ 148897 h 659131"/>
              <a:gd name="connsiteX267" fmla="*/ 148943 w 1261746"/>
              <a:gd name="connsiteY267" fmla="*/ 177349 h 659131"/>
              <a:gd name="connsiteX268" fmla="*/ 120482 w 1261746"/>
              <a:gd name="connsiteY268" fmla="*/ 148897 h 659131"/>
              <a:gd name="connsiteX269" fmla="*/ 148943 w 1261746"/>
              <a:gd name="connsiteY269" fmla="*/ 120445 h 659131"/>
              <a:gd name="connsiteX270" fmla="*/ 28461 w 1261746"/>
              <a:gd name="connsiteY270" fmla="*/ 120445 h 659131"/>
              <a:gd name="connsiteX271" fmla="*/ 56922 w 1261746"/>
              <a:gd name="connsiteY271" fmla="*/ 148897 h 659131"/>
              <a:gd name="connsiteX272" fmla="*/ 28461 w 1261746"/>
              <a:gd name="connsiteY272" fmla="*/ 177349 h 659131"/>
              <a:gd name="connsiteX273" fmla="*/ 0 w 1261746"/>
              <a:gd name="connsiteY273" fmla="*/ 148897 h 659131"/>
              <a:gd name="connsiteX274" fmla="*/ 28461 w 1261746"/>
              <a:gd name="connsiteY274" fmla="*/ 120445 h 659131"/>
              <a:gd name="connsiteX275" fmla="*/ 1233285 w 1261746"/>
              <a:gd name="connsiteY275" fmla="*/ 0 h 659131"/>
              <a:gd name="connsiteX276" fmla="*/ 1261746 w 1261746"/>
              <a:gd name="connsiteY276" fmla="*/ 28452 h 659131"/>
              <a:gd name="connsiteX277" fmla="*/ 1233285 w 1261746"/>
              <a:gd name="connsiteY277" fmla="*/ 56904 h 659131"/>
              <a:gd name="connsiteX278" fmla="*/ 1204824 w 1261746"/>
              <a:gd name="connsiteY278" fmla="*/ 28452 h 659131"/>
              <a:gd name="connsiteX279" fmla="*/ 1233285 w 1261746"/>
              <a:gd name="connsiteY279" fmla="*/ 0 h 659131"/>
              <a:gd name="connsiteX280" fmla="*/ 1112803 w 1261746"/>
              <a:gd name="connsiteY280" fmla="*/ 0 h 659131"/>
              <a:gd name="connsiteX281" fmla="*/ 1141264 w 1261746"/>
              <a:gd name="connsiteY281" fmla="*/ 28452 h 659131"/>
              <a:gd name="connsiteX282" fmla="*/ 1112803 w 1261746"/>
              <a:gd name="connsiteY282" fmla="*/ 56904 h 659131"/>
              <a:gd name="connsiteX283" fmla="*/ 1084342 w 1261746"/>
              <a:gd name="connsiteY283" fmla="*/ 28452 h 659131"/>
              <a:gd name="connsiteX284" fmla="*/ 1112803 w 1261746"/>
              <a:gd name="connsiteY284" fmla="*/ 0 h 659131"/>
              <a:gd name="connsiteX285" fmla="*/ 992320 w 1261746"/>
              <a:gd name="connsiteY285" fmla="*/ 0 h 659131"/>
              <a:gd name="connsiteX286" fmla="*/ 1020781 w 1261746"/>
              <a:gd name="connsiteY286" fmla="*/ 28452 h 659131"/>
              <a:gd name="connsiteX287" fmla="*/ 992320 w 1261746"/>
              <a:gd name="connsiteY287" fmla="*/ 56904 h 659131"/>
              <a:gd name="connsiteX288" fmla="*/ 963859 w 1261746"/>
              <a:gd name="connsiteY288" fmla="*/ 28452 h 659131"/>
              <a:gd name="connsiteX289" fmla="*/ 992320 w 1261746"/>
              <a:gd name="connsiteY289" fmla="*/ 0 h 659131"/>
              <a:gd name="connsiteX290" fmla="*/ 871838 w 1261746"/>
              <a:gd name="connsiteY290" fmla="*/ 0 h 659131"/>
              <a:gd name="connsiteX291" fmla="*/ 900299 w 1261746"/>
              <a:gd name="connsiteY291" fmla="*/ 28452 h 659131"/>
              <a:gd name="connsiteX292" fmla="*/ 871838 w 1261746"/>
              <a:gd name="connsiteY292" fmla="*/ 56904 h 659131"/>
              <a:gd name="connsiteX293" fmla="*/ 843377 w 1261746"/>
              <a:gd name="connsiteY293" fmla="*/ 28452 h 659131"/>
              <a:gd name="connsiteX294" fmla="*/ 871838 w 1261746"/>
              <a:gd name="connsiteY294" fmla="*/ 0 h 659131"/>
              <a:gd name="connsiteX295" fmla="*/ 751356 w 1261746"/>
              <a:gd name="connsiteY295" fmla="*/ 0 h 659131"/>
              <a:gd name="connsiteX296" fmla="*/ 779817 w 1261746"/>
              <a:gd name="connsiteY296" fmla="*/ 28452 h 659131"/>
              <a:gd name="connsiteX297" fmla="*/ 751356 w 1261746"/>
              <a:gd name="connsiteY297" fmla="*/ 56904 h 659131"/>
              <a:gd name="connsiteX298" fmla="*/ 722895 w 1261746"/>
              <a:gd name="connsiteY298" fmla="*/ 28452 h 659131"/>
              <a:gd name="connsiteX299" fmla="*/ 751356 w 1261746"/>
              <a:gd name="connsiteY299" fmla="*/ 0 h 659131"/>
              <a:gd name="connsiteX300" fmla="*/ 630873 w 1261746"/>
              <a:gd name="connsiteY300" fmla="*/ 0 h 659131"/>
              <a:gd name="connsiteX301" fmla="*/ 659334 w 1261746"/>
              <a:gd name="connsiteY301" fmla="*/ 28452 h 659131"/>
              <a:gd name="connsiteX302" fmla="*/ 630873 w 1261746"/>
              <a:gd name="connsiteY302" fmla="*/ 56904 h 659131"/>
              <a:gd name="connsiteX303" fmla="*/ 602412 w 1261746"/>
              <a:gd name="connsiteY303" fmla="*/ 28452 h 659131"/>
              <a:gd name="connsiteX304" fmla="*/ 630873 w 1261746"/>
              <a:gd name="connsiteY304" fmla="*/ 0 h 659131"/>
              <a:gd name="connsiteX305" fmla="*/ 510391 w 1261746"/>
              <a:gd name="connsiteY305" fmla="*/ 0 h 659131"/>
              <a:gd name="connsiteX306" fmla="*/ 538852 w 1261746"/>
              <a:gd name="connsiteY306" fmla="*/ 28452 h 659131"/>
              <a:gd name="connsiteX307" fmla="*/ 510391 w 1261746"/>
              <a:gd name="connsiteY307" fmla="*/ 56904 h 659131"/>
              <a:gd name="connsiteX308" fmla="*/ 481930 w 1261746"/>
              <a:gd name="connsiteY308" fmla="*/ 28452 h 659131"/>
              <a:gd name="connsiteX309" fmla="*/ 510391 w 1261746"/>
              <a:gd name="connsiteY309" fmla="*/ 0 h 659131"/>
              <a:gd name="connsiteX310" fmla="*/ 389908 w 1261746"/>
              <a:gd name="connsiteY310" fmla="*/ 0 h 659131"/>
              <a:gd name="connsiteX311" fmla="*/ 418369 w 1261746"/>
              <a:gd name="connsiteY311" fmla="*/ 28452 h 659131"/>
              <a:gd name="connsiteX312" fmla="*/ 389908 w 1261746"/>
              <a:gd name="connsiteY312" fmla="*/ 56904 h 659131"/>
              <a:gd name="connsiteX313" fmla="*/ 361447 w 1261746"/>
              <a:gd name="connsiteY313" fmla="*/ 28452 h 659131"/>
              <a:gd name="connsiteX314" fmla="*/ 389908 w 1261746"/>
              <a:gd name="connsiteY314" fmla="*/ 0 h 659131"/>
              <a:gd name="connsiteX315" fmla="*/ 269426 w 1261746"/>
              <a:gd name="connsiteY315" fmla="*/ 0 h 659131"/>
              <a:gd name="connsiteX316" fmla="*/ 297887 w 1261746"/>
              <a:gd name="connsiteY316" fmla="*/ 28452 h 659131"/>
              <a:gd name="connsiteX317" fmla="*/ 269426 w 1261746"/>
              <a:gd name="connsiteY317" fmla="*/ 56904 h 659131"/>
              <a:gd name="connsiteX318" fmla="*/ 240965 w 1261746"/>
              <a:gd name="connsiteY318" fmla="*/ 28452 h 659131"/>
              <a:gd name="connsiteX319" fmla="*/ 269426 w 1261746"/>
              <a:gd name="connsiteY319" fmla="*/ 0 h 659131"/>
              <a:gd name="connsiteX320" fmla="*/ 148943 w 1261746"/>
              <a:gd name="connsiteY320" fmla="*/ 0 h 659131"/>
              <a:gd name="connsiteX321" fmla="*/ 177404 w 1261746"/>
              <a:gd name="connsiteY321" fmla="*/ 28452 h 659131"/>
              <a:gd name="connsiteX322" fmla="*/ 148943 w 1261746"/>
              <a:gd name="connsiteY322" fmla="*/ 56904 h 659131"/>
              <a:gd name="connsiteX323" fmla="*/ 120482 w 1261746"/>
              <a:gd name="connsiteY323" fmla="*/ 28452 h 659131"/>
              <a:gd name="connsiteX324" fmla="*/ 148943 w 1261746"/>
              <a:gd name="connsiteY324" fmla="*/ 0 h 659131"/>
              <a:gd name="connsiteX325" fmla="*/ 28461 w 1261746"/>
              <a:gd name="connsiteY325" fmla="*/ 0 h 659131"/>
              <a:gd name="connsiteX326" fmla="*/ 56922 w 1261746"/>
              <a:gd name="connsiteY326" fmla="*/ 28452 h 659131"/>
              <a:gd name="connsiteX327" fmla="*/ 28461 w 1261746"/>
              <a:gd name="connsiteY327" fmla="*/ 56904 h 659131"/>
              <a:gd name="connsiteX328" fmla="*/ 0 w 1261746"/>
              <a:gd name="connsiteY328" fmla="*/ 28452 h 659131"/>
              <a:gd name="connsiteX329" fmla="*/ 28461 w 1261746"/>
              <a:gd name="connsiteY329" fmla="*/ 0 h 65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Lst>
            <a:rect l="l" t="t" r="r" b="b"/>
            <a:pathLst>
              <a:path w="1261746" h="659131">
                <a:moveTo>
                  <a:pt x="1233285" y="602227"/>
                </a:moveTo>
                <a:cubicBezTo>
                  <a:pt x="1249004" y="602227"/>
                  <a:pt x="1261746" y="614965"/>
                  <a:pt x="1261746" y="630679"/>
                </a:cubicBezTo>
                <a:cubicBezTo>
                  <a:pt x="1261746" y="646393"/>
                  <a:pt x="1249004" y="659131"/>
                  <a:pt x="1233285" y="659131"/>
                </a:cubicBezTo>
                <a:cubicBezTo>
                  <a:pt x="1217566" y="659131"/>
                  <a:pt x="1204824" y="646393"/>
                  <a:pt x="1204824" y="630679"/>
                </a:cubicBezTo>
                <a:cubicBezTo>
                  <a:pt x="1204824" y="614965"/>
                  <a:pt x="1217566" y="602227"/>
                  <a:pt x="1233285" y="602227"/>
                </a:cubicBezTo>
                <a:close/>
                <a:moveTo>
                  <a:pt x="1112803" y="602227"/>
                </a:moveTo>
                <a:cubicBezTo>
                  <a:pt x="1128522" y="602227"/>
                  <a:pt x="1141264" y="614965"/>
                  <a:pt x="1141264" y="630679"/>
                </a:cubicBezTo>
                <a:cubicBezTo>
                  <a:pt x="1141264" y="646393"/>
                  <a:pt x="1128522" y="659131"/>
                  <a:pt x="1112803" y="659131"/>
                </a:cubicBezTo>
                <a:cubicBezTo>
                  <a:pt x="1097084" y="659131"/>
                  <a:pt x="1084342" y="646393"/>
                  <a:pt x="1084342" y="630679"/>
                </a:cubicBezTo>
                <a:cubicBezTo>
                  <a:pt x="1084342" y="614965"/>
                  <a:pt x="1097084" y="602227"/>
                  <a:pt x="1112803" y="602227"/>
                </a:cubicBezTo>
                <a:close/>
                <a:moveTo>
                  <a:pt x="992320" y="602227"/>
                </a:moveTo>
                <a:cubicBezTo>
                  <a:pt x="1008039" y="602227"/>
                  <a:pt x="1020781" y="614965"/>
                  <a:pt x="1020781" y="630679"/>
                </a:cubicBezTo>
                <a:cubicBezTo>
                  <a:pt x="1020781" y="646393"/>
                  <a:pt x="1008039" y="659131"/>
                  <a:pt x="992320" y="659131"/>
                </a:cubicBezTo>
                <a:cubicBezTo>
                  <a:pt x="976601" y="659131"/>
                  <a:pt x="963859" y="646393"/>
                  <a:pt x="963859" y="630679"/>
                </a:cubicBezTo>
                <a:cubicBezTo>
                  <a:pt x="963859" y="614965"/>
                  <a:pt x="976601" y="602227"/>
                  <a:pt x="992320" y="602227"/>
                </a:cubicBezTo>
                <a:close/>
                <a:moveTo>
                  <a:pt x="871838" y="602227"/>
                </a:moveTo>
                <a:cubicBezTo>
                  <a:pt x="887557" y="602227"/>
                  <a:pt x="900299" y="614965"/>
                  <a:pt x="900299" y="630679"/>
                </a:cubicBezTo>
                <a:cubicBezTo>
                  <a:pt x="900299" y="646393"/>
                  <a:pt x="887557" y="659131"/>
                  <a:pt x="871838" y="659131"/>
                </a:cubicBezTo>
                <a:cubicBezTo>
                  <a:pt x="856119" y="659131"/>
                  <a:pt x="843377" y="646393"/>
                  <a:pt x="843377" y="630679"/>
                </a:cubicBezTo>
                <a:cubicBezTo>
                  <a:pt x="843377" y="614965"/>
                  <a:pt x="856119" y="602227"/>
                  <a:pt x="871838" y="602227"/>
                </a:cubicBezTo>
                <a:close/>
                <a:moveTo>
                  <a:pt x="751356" y="602227"/>
                </a:moveTo>
                <a:cubicBezTo>
                  <a:pt x="767075" y="602227"/>
                  <a:pt x="779817" y="614965"/>
                  <a:pt x="779817" y="630679"/>
                </a:cubicBezTo>
                <a:cubicBezTo>
                  <a:pt x="779817" y="646393"/>
                  <a:pt x="767075" y="659131"/>
                  <a:pt x="751356" y="659131"/>
                </a:cubicBezTo>
                <a:cubicBezTo>
                  <a:pt x="735637" y="659131"/>
                  <a:pt x="722895" y="646393"/>
                  <a:pt x="722895" y="630679"/>
                </a:cubicBezTo>
                <a:cubicBezTo>
                  <a:pt x="722895" y="614965"/>
                  <a:pt x="735637" y="602227"/>
                  <a:pt x="751356" y="602227"/>
                </a:cubicBezTo>
                <a:close/>
                <a:moveTo>
                  <a:pt x="630873" y="602227"/>
                </a:moveTo>
                <a:cubicBezTo>
                  <a:pt x="646592" y="602227"/>
                  <a:pt x="659334" y="614965"/>
                  <a:pt x="659334" y="630679"/>
                </a:cubicBezTo>
                <a:cubicBezTo>
                  <a:pt x="659334" y="646393"/>
                  <a:pt x="646592" y="659131"/>
                  <a:pt x="630873" y="659131"/>
                </a:cubicBezTo>
                <a:cubicBezTo>
                  <a:pt x="615154" y="659131"/>
                  <a:pt x="602412" y="646393"/>
                  <a:pt x="602412" y="630679"/>
                </a:cubicBezTo>
                <a:cubicBezTo>
                  <a:pt x="602412" y="614965"/>
                  <a:pt x="615154" y="602227"/>
                  <a:pt x="630873" y="602227"/>
                </a:cubicBezTo>
                <a:close/>
                <a:moveTo>
                  <a:pt x="510391" y="602227"/>
                </a:moveTo>
                <a:cubicBezTo>
                  <a:pt x="526110" y="602227"/>
                  <a:pt x="538852" y="614965"/>
                  <a:pt x="538852" y="630679"/>
                </a:cubicBezTo>
                <a:cubicBezTo>
                  <a:pt x="538852" y="646393"/>
                  <a:pt x="526110" y="659131"/>
                  <a:pt x="510391" y="659131"/>
                </a:cubicBezTo>
                <a:cubicBezTo>
                  <a:pt x="494672" y="659131"/>
                  <a:pt x="481930" y="646393"/>
                  <a:pt x="481930" y="630679"/>
                </a:cubicBezTo>
                <a:cubicBezTo>
                  <a:pt x="481930" y="614965"/>
                  <a:pt x="494672" y="602227"/>
                  <a:pt x="510391" y="602227"/>
                </a:cubicBezTo>
                <a:close/>
                <a:moveTo>
                  <a:pt x="389908" y="602227"/>
                </a:moveTo>
                <a:cubicBezTo>
                  <a:pt x="405627" y="602227"/>
                  <a:pt x="418369" y="614965"/>
                  <a:pt x="418369" y="630679"/>
                </a:cubicBezTo>
                <a:cubicBezTo>
                  <a:pt x="418369" y="646393"/>
                  <a:pt x="405627" y="659131"/>
                  <a:pt x="389908" y="659131"/>
                </a:cubicBezTo>
                <a:cubicBezTo>
                  <a:pt x="374189" y="659131"/>
                  <a:pt x="361447" y="646393"/>
                  <a:pt x="361447" y="630679"/>
                </a:cubicBezTo>
                <a:cubicBezTo>
                  <a:pt x="361447" y="614965"/>
                  <a:pt x="374189" y="602227"/>
                  <a:pt x="389908" y="602227"/>
                </a:cubicBezTo>
                <a:close/>
                <a:moveTo>
                  <a:pt x="269426" y="602227"/>
                </a:moveTo>
                <a:cubicBezTo>
                  <a:pt x="285145" y="602227"/>
                  <a:pt x="297887" y="614965"/>
                  <a:pt x="297887" y="630679"/>
                </a:cubicBezTo>
                <a:cubicBezTo>
                  <a:pt x="297887" y="646393"/>
                  <a:pt x="285145" y="659131"/>
                  <a:pt x="269426" y="659131"/>
                </a:cubicBezTo>
                <a:cubicBezTo>
                  <a:pt x="253707" y="659131"/>
                  <a:pt x="240965" y="646393"/>
                  <a:pt x="240965" y="630679"/>
                </a:cubicBezTo>
                <a:cubicBezTo>
                  <a:pt x="240965" y="614965"/>
                  <a:pt x="253707" y="602227"/>
                  <a:pt x="269426" y="602227"/>
                </a:cubicBezTo>
                <a:close/>
                <a:moveTo>
                  <a:pt x="148943" y="602227"/>
                </a:moveTo>
                <a:cubicBezTo>
                  <a:pt x="164662" y="602227"/>
                  <a:pt x="177404" y="614965"/>
                  <a:pt x="177404" y="630679"/>
                </a:cubicBezTo>
                <a:cubicBezTo>
                  <a:pt x="177404" y="646393"/>
                  <a:pt x="164662" y="659131"/>
                  <a:pt x="148943" y="659131"/>
                </a:cubicBezTo>
                <a:cubicBezTo>
                  <a:pt x="133224" y="659131"/>
                  <a:pt x="120482" y="646393"/>
                  <a:pt x="120482" y="630679"/>
                </a:cubicBezTo>
                <a:cubicBezTo>
                  <a:pt x="120482" y="614965"/>
                  <a:pt x="133224" y="602227"/>
                  <a:pt x="148943" y="602227"/>
                </a:cubicBezTo>
                <a:close/>
                <a:moveTo>
                  <a:pt x="28461" y="602227"/>
                </a:moveTo>
                <a:cubicBezTo>
                  <a:pt x="44180" y="602227"/>
                  <a:pt x="56922" y="614965"/>
                  <a:pt x="56922" y="630679"/>
                </a:cubicBezTo>
                <a:cubicBezTo>
                  <a:pt x="56922" y="646393"/>
                  <a:pt x="44180" y="659131"/>
                  <a:pt x="28461" y="659131"/>
                </a:cubicBezTo>
                <a:cubicBezTo>
                  <a:pt x="12742" y="659131"/>
                  <a:pt x="0" y="646393"/>
                  <a:pt x="0" y="630679"/>
                </a:cubicBezTo>
                <a:cubicBezTo>
                  <a:pt x="0" y="614965"/>
                  <a:pt x="12742" y="602227"/>
                  <a:pt x="28461" y="602227"/>
                </a:cubicBezTo>
                <a:close/>
                <a:moveTo>
                  <a:pt x="1233285" y="481781"/>
                </a:moveTo>
                <a:cubicBezTo>
                  <a:pt x="1249004" y="481781"/>
                  <a:pt x="1261746" y="494519"/>
                  <a:pt x="1261746" y="510233"/>
                </a:cubicBezTo>
                <a:cubicBezTo>
                  <a:pt x="1261746" y="525947"/>
                  <a:pt x="1249004" y="538685"/>
                  <a:pt x="1233285" y="538685"/>
                </a:cubicBezTo>
                <a:cubicBezTo>
                  <a:pt x="1217566" y="538685"/>
                  <a:pt x="1204824" y="525947"/>
                  <a:pt x="1204824" y="510233"/>
                </a:cubicBezTo>
                <a:cubicBezTo>
                  <a:pt x="1204824" y="494519"/>
                  <a:pt x="1217566" y="481781"/>
                  <a:pt x="1233285" y="481781"/>
                </a:cubicBezTo>
                <a:close/>
                <a:moveTo>
                  <a:pt x="1112803" y="481781"/>
                </a:moveTo>
                <a:cubicBezTo>
                  <a:pt x="1128522" y="481781"/>
                  <a:pt x="1141264" y="494519"/>
                  <a:pt x="1141264" y="510233"/>
                </a:cubicBezTo>
                <a:cubicBezTo>
                  <a:pt x="1141264" y="525947"/>
                  <a:pt x="1128522" y="538685"/>
                  <a:pt x="1112803" y="538685"/>
                </a:cubicBezTo>
                <a:cubicBezTo>
                  <a:pt x="1097084" y="538685"/>
                  <a:pt x="1084342" y="525947"/>
                  <a:pt x="1084342" y="510233"/>
                </a:cubicBezTo>
                <a:cubicBezTo>
                  <a:pt x="1084342" y="494519"/>
                  <a:pt x="1097084" y="481781"/>
                  <a:pt x="1112803" y="481781"/>
                </a:cubicBezTo>
                <a:close/>
                <a:moveTo>
                  <a:pt x="992320" y="481781"/>
                </a:moveTo>
                <a:cubicBezTo>
                  <a:pt x="1008039" y="481781"/>
                  <a:pt x="1020781" y="494519"/>
                  <a:pt x="1020781" y="510233"/>
                </a:cubicBezTo>
                <a:cubicBezTo>
                  <a:pt x="1020781" y="525947"/>
                  <a:pt x="1008039" y="538685"/>
                  <a:pt x="992320" y="538685"/>
                </a:cubicBezTo>
                <a:cubicBezTo>
                  <a:pt x="976601" y="538685"/>
                  <a:pt x="963859" y="525947"/>
                  <a:pt x="963859" y="510233"/>
                </a:cubicBezTo>
                <a:cubicBezTo>
                  <a:pt x="963859" y="494519"/>
                  <a:pt x="976601" y="481781"/>
                  <a:pt x="992320" y="481781"/>
                </a:cubicBezTo>
                <a:close/>
                <a:moveTo>
                  <a:pt x="871838" y="481781"/>
                </a:moveTo>
                <a:cubicBezTo>
                  <a:pt x="887557" y="481781"/>
                  <a:pt x="900299" y="494519"/>
                  <a:pt x="900299" y="510233"/>
                </a:cubicBezTo>
                <a:cubicBezTo>
                  <a:pt x="900299" y="525947"/>
                  <a:pt x="887557" y="538685"/>
                  <a:pt x="871838" y="538685"/>
                </a:cubicBezTo>
                <a:cubicBezTo>
                  <a:pt x="856119" y="538685"/>
                  <a:pt x="843377" y="525947"/>
                  <a:pt x="843377" y="510233"/>
                </a:cubicBezTo>
                <a:cubicBezTo>
                  <a:pt x="843377" y="494519"/>
                  <a:pt x="856119" y="481781"/>
                  <a:pt x="871838" y="481781"/>
                </a:cubicBezTo>
                <a:close/>
                <a:moveTo>
                  <a:pt x="751356" y="481781"/>
                </a:moveTo>
                <a:cubicBezTo>
                  <a:pt x="767075" y="481781"/>
                  <a:pt x="779817" y="494519"/>
                  <a:pt x="779817" y="510233"/>
                </a:cubicBezTo>
                <a:cubicBezTo>
                  <a:pt x="779817" y="525947"/>
                  <a:pt x="767075" y="538685"/>
                  <a:pt x="751356" y="538685"/>
                </a:cubicBezTo>
                <a:cubicBezTo>
                  <a:pt x="735637" y="538685"/>
                  <a:pt x="722895" y="525947"/>
                  <a:pt x="722895" y="510233"/>
                </a:cubicBezTo>
                <a:cubicBezTo>
                  <a:pt x="722895" y="494519"/>
                  <a:pt x="735637" y="481781"/>
                  <a:pt x="751356" y="481781"/>
                </a:cubicBezTo>
                <a:close/>
                <a:moveTo>
                  <a:pt x="630873" y="481781"/>
                </a:moveTo>
                <a:cubicBezTo>
                  <a:pt x="646592" y="481781"/>
                  <a:pt x="659334" y="494519"/>
                  <a:pt x="659334" y="510233"/>
                </a:cubicBezTo>
                <a:cubicBezTo>
                  <a:pt x="659334" y="525947"/>
                  <a:pt x="646592" y="538685"/>
                  <a:pt x="630873" y="538685"/>
                </a:cubicBezTo>
                <a:cubicBezTo>
                  <a:pt x="615154" y="538685"/>
                  <a:pt x="602412" y="525947"/>
                  <a:pt x="602412" y="510233"/>
                </a:cubicBezTo>
                <a:cubicBezTo>
                  <a:pt x="602412" y="494519"/>
                  <a:pt x="615154" y="481781"/>
                  <a:pt x="630873" y="481781"/>
                </a:cubicBezTo>
                <a:close/>
                <a:moveTo>
                  <a:pt x="510391" y="481781"/>
                </a:moveTo>
                <a:cubicBezTo>
                  <a:pt x="526110" y="481781"/>
                  <a:pt x="538852" y="494519"/>
                  <a:pt x="538852" y="510233"/>
                </a:cubicBezTo>
                <a:cubicBezTo>
                  <a:pt x="538852" y="525947"/>
                  <a:pt x="526110" y="538685"/>
                  <a:pt x="510391" y="538685"/>
                </a:cubicBezTo>
                <a:cubicBezTo>
                  <a:pt x="494672" y="538685"/>
                  <a:pt x="481930" y="525947"/>
                  <a:pt x="481930" y="510233"/>
                </a:cubicBezTo>
                <a:cubicBezTo>
                  <a:pt x="481930" y="494519"/>
                  <a:pt x="494672" y="481781"/>
                  <a:pt x="510391" y="481781"/>
                </a:cubicBezTo>
                <a:close/>
                <a:moveTo>
                  <a:pt x="389908" y="481781"/>
                </a:moveTo>
                <a:cubicBezTo>
                  <a:pt x="405627" y="481781"/>
                  <a:pt x="418369" y="494519"/>
                  <a:pt x="418369" y="510233"/>
                </a:cubicBezTo>
                <a:cubicBezTo>
                  <a:pt x="418369" y="525947"/>
                  <a:pt x="405627" y="538685"/>
                  <a:pt x="389908" y="538685"/>
                </a:cubicBezTo>
                <a:cubicBezTo>
                  <a:pt x="374189" y="538685"/>
                  <a:pt x="361447" y="525947"/>
                  <a:pt x="361447" y="510233"/>
                </a:cubicBezTo>
                <a:cubicBezTo>
                  <a:pt x="361447" y="494519"/>
                  <a:pt x="374189" y="481781"/>
                  <a:pt x="389908" y="481781"/>
                </a:cubicBezTo>
                <a:close/>
                <a:moveTo>
                  <a:pt x="269426" y="481781"/>
                </a:moveTo>
                <a:cubicBezTo>
                  <a:pt x="285145" y="481781"/>
                  <a:pt x="297887" y="494519"/>
                  <a:pt x="297887" y="510233"/>
                </a:cubicBezTo>
                <a:cubicBezTo>
                  <a:pt x="297887" y="525947"/>
                  <a:pt x="285145" y="538685"/>
                  <a:pt x="269426" y="538685"/>
                </a:cubicBezTo>
                <a:cubicBezTo>
                  <a:pt x="253707" y="538685"/>
                  <a:pt x="240965" y="525947"/>
                  <a:pt x="240965" y="510233"/>
                </a:cubicBezTo>
                <a:cubicBezTo>
                  <a:pt x="240965" y="494519"/>
                  <a:pt x="253707" y="481781"/>
                  <a:pt x="269426" y="481781"/>
                </a:cubicBezTo>
                <a:close/>
                <a:moveTo>
                  <a:pt x="148943" y="481781"/>
                </a:moveTo>
                <a:cubicBezTo>
                  <a:pt x="164662" y="481781"/>
                  <a:pt x="177404" y="494519"/>
                  <a:pt x="177404" y="510233"/>
                </a:cubicBezTo>
                <a:cubicBezTo>
                  <a:pt x="177404" y="525947"/>
                  <a:pt x="164662" y="538685"/>
                  <a:pt x="148943" y="538685"/>
                </a:cubicBezTo>
                <a:cubicBezTo>
                  <a:pt x="133224" y="538685"/>
                  <a:pt x="120482" y="525947"/>
                  <a:pt x="120482" y="510233"/>
                </a:cubicBezTo>
                <a:cubicBezTo>
                  <a:pt x="120482" y="494519"/>
                  <a:pt x="133224" y="481781"/>
                  <a:pt x="148943" y="481781"/>
                </a:cubicBezTo>
                <a:close/>
                <a:moveTo>
                  <a:pt x="28461" y="481781"/>
                </a:moveTo>
                <a:cubicBezTo>
                  <a:pt x="44180" y="481781"/>
                  <a:pt x="56922" y="494519"/>
                  <a:pt x="56922" y="510233"/>
                </a:cubicBezTo>
                <a:cubicBezTo>
                  <a:pt x="56922" y="525947"/>
                  <a:pt x="44180" y="538685"/>
                  <a:pt x="28461" y="538685"/>
                </a:cubicBezTo>
                <a:cubicBezTo>
                  <a:pt x="12742" y="538685"/>
                  <a:pt x="0" y="525947"/>
                  <a:pt x="0" y="510233"/>
                </a:cubicBezTo>
                <a:cubicBezTo>
                  <a:pt x="0" y="494519"/>
                  <a:pt x="12742" y="481781"/>
                  <a:pt x="28461" y="481781"/>
                </a:cubicBezTo>
                <a:close/>
                <a:moveTo>
                  <a:pt x="1233285" y="361336"/>
                </a:moveTo>
                <a:cubicBezTo>
                  <a:pt x="1249004" y="361336"/>
                  <a:pt x="1261746" y="374074"/>
                  <a:pt x="1261746" y="389788"/>
                </a:cubicBezTo>
                <a:cubicBezTo>
                  <a:pt x="1261746" y="405502"/>
                  <a:pt x="1249004" y="418240"/>
                  <a:pt x="1233285" y="418240"/>
                </a:cubicBezTo>
                <a:cubicBezTo>
                  <a:pt x="1217566" y="418240"/>
                  <a:pt x="1204824" y="405502"/>
                  <a:pt x="1204824" y="389788"/>
                </a:cubicBezTo>
                <a:cubicBezTo>
                  <a:pt x="1204824" y="374074"/>
                  <a:pt x="1217566" y="361336"/>
                  <a:pt x="1233285" y="361336"/>
                </a:cubicBezTo>
                <a:close/>
                <a:moveTo>
                  <a:pt x="1112803" y="361336"/>
                </a:moveTo>
                <a:cubicBezTo>
                  <a:pt x="1128522" y="361336"/>
                  <a:pt x="1141264" y="374074"/>
                  <a:pt x="1141264" y="389788"/>
                </a:cubicBezTo>
                <a:cubicBezTo>
                  <a:pt x="1141264" y="405502"/>
                  <a:pt x="1128522" y="418240"/>
                  <a:pt x="1112803" y="418240"/>
                </a:cubicBezTo>
                <a:cubicBezTo>
                  <a:pt x="1097084" y="418240"/>
                  <a:pt x="1084342" y="405502"/>
                  <a:pt x="1084342" y="389788"/>
                </a:cubicBezTo>
                <a:cubicBezTo>
                  <a:pt x="1084342" y="374074"/>
                  <a:pt x="1097084" y="361336"/>
                  <a:pt x="1112803" y="361336"/>
                </a:cubicBezTo>
                <a:close/>
                <a:moveTo>
                  <a:pt x="992320" y="361336"/>
                </a:moveTo>
                <a:cubicBezTo>
                  <a:pt x="1008039" y="361336"/>
                  <a:pt x="1020781" y="374074"/>
                  <a:pt x="1020781" y="389788"/>
                </a:cubicBezTo>
                <a:cubicBezTo>
                  <a:pt x="1020781" y="405502"/>
                  <a:pt x="1008039" y="418240"/>
                  <a:pt x="992320" y="418240"/>
                </a:cubicBezTo>
                <a:cubicBezTo>
                  <a:pt x="976601" y="418240"/>
                  <a:pt x="963859" y="405502"/>
                  <a:pt x="963859" y="389788"/>
                </a:cubicBezTo>
                <a:cubicBezTo>
                  <a:pt x="963859" y="374074"/>
                  <a:pt x="976601" y="361336"/>
                  <a:pt x="992320" y="361336"/>
                </a:cubicBezTo>
                <a:close/>
                <a:moveTo>
                  <a:pt x="871838" y="361336"/>
                </a:moveTo>
                <a:cubicBezTo>
                  <a:pt x="887557" y="361336"/>
                  <a:pt x="900299" y="374074"/>
                  <a:pt x="900299" y="389788"/>
                </a:cubicBezTo>
                <a:cubicBezTo>
                  <a:pt x="900299" y="405502"/>
                  <a:pt x="887557" y="418240"/>
                  <a:pt x="871838" y="418240"/>
                </a:cubicBezTo>
                <a:cubicBezTo>
                  <a:pt x="856119" y="418240"/>
                  <a:pt x="843377" y="405502"/>
                  <a:pt x="843377" y="389788"/>
                </a:cubicBezTo>
                <a:cubicBezTo>
                  <a:pt x="843377" y="374074"/>
                  <a:pt x="856119" y="361336"/>
                  <a:pt x="871838" y="361336"/>
                </a:cubicBezTo>
                <a:close/>
                <a:moveTo>
                  <a:pt x="751356" y="361336"/>
                </a:moveTo>
                <a:cubicBezTo>
                  <a:pt x="767075" y="361336"/>
                  <a:pt x="779817" y="374074"/>
                  <a:pt x="779817" y="389788"/>
                </a:cubicBezTo>
                <a:cubicBezTo>
                  <a:pt x="779817" y="405502"/>
                  <a:pt x="767075" y="418240"/>
                  <a:pt x="751356" y="418240"/>
                </a:cubicBezTo>
                <a:cubicBezTo>
                  <a:pt x="735637" y="418240"/>
                  <a:pt x="722895" y="405502"/>
                  <a:pt x="722895" y="389788"/>
                </a:cubicBezTo>
                <a:cubicBezTo>
                  <a:pt x="722895" y="374074"/>
                  <a:pt x="735637" y="361336"/>
                  <a:pt x="751356" y="361336"/>
                </a:cubicBezTo>
                <a:close/>
                <a:moveTo>
                  <a:pt x="630873" y="361336"/>
                </a:moveTo>
                <a:cubicBezTo>
                  <a:pt x="646592" y="361336"/>
                  <a:pt x="659334" y="374074"/>
                  <a:pt x="659334" y="389788"/>
                </a:cubicBezTo>
                <a:cubicBezTo>
                  <a:pt x="659334" y="405502"/>
                  <a:pt x="646592" y="418240"/>
                  <a:pt x="630873" y="418240"/>
                </a:cubicBezTo>
                <a:cubicBezTo>
                  <a:pt x="615154" y="418240"/>
                  <a:pt x="602412" y="405502"/>
                  <a:pt x="602412" y="389788"/>
                </a:cubicBezTo>
                <a:cubicBezTo>
                  <a:pt x="602412" y="374074"/>
                  <a:pt x="615154" y="361336"/>
                  <a:pt x="630873" y="361336"/>
                </a:cubicBezTo>
                <a:close/>
                <a:moveTo>
                  <a:pt x="510391" y="361336"/>
                </a:moveTo>
                <a:cubicBezTo>
                  <a:pt x="526110" y="361336"/>
                  <a:pt x="538852" y="374074"/>
                  <a:pt x="538852" y="389788"/>
                </a:cubicBezTo>
                <a:cubicBezTo>
                  <a:pt x="538852" y="405502"/>
                  <a:pt x="526110" y="418240"/>
                  <a:pt x="510391" y="418240"/>
                </a:cubicBezTo>
                <a:cubicBezTo>
                  <a:pt x="494672" y="418240"/>
                  <a:pt x="481930" y="405502"/>
                  <a:pt x="481930" y="389788"/>
                </a:cubicBezTo>
                <a:cubicBezTo>
                  <a:pt x="481930" y="374074"/>
                  <a:pt x="494672" y="361336"/>
                  <a:pt x="510391" y="361336"/>
                </a:cubicBezTo>
                <a:close/>
                <a:moveTo>
                  <a:pt x="389908" y="361336"/>
                </a:moveTo>
                <a:cubicBezTo>
                  <a:pt x="405627" y="361336"/>
                  <a:pt x="418369" y="374074"/>
                  <a:pt x="418369" y="389788"/>
                </a:cubicBezTo>
                <a:cubicBezTo>
                  <a:pt x="418369" y="405502"/>
                  <a:pt x="405627" y="418240"/>
                  <a:pt x="389908" y="418240"/>
                </a:cubicBezTo>
                <a:cubicBezTo>
                  <a:pt x="374189" y="418240"/>
                  <a:pt x="361447" y="405502"/>
                  <a:pt x="361447" y="389788"/>
                </a:cubicBezTo>
                <a:cubicBezTo>
                  <a:pt x="361447" y="374074"/>
                  <a:pt x="374189" y="361336"/>
                  <a:pt x="389908" y="361336"/>
                </a:cubicBezTo>
                <a:close/>
                <a:moveTo>
                  <a:pt x="269426" y="361336"/>
                </a:moveTo>
                <a:cubicBezTo>
                  <a:pt x="285145" y="361336"/>
                  <a:pt x="297887" y="374074"/>
                  <a:pt x="297887" y="389788"/>
                </a:cubicBezTo>
                <a:cubicBezTo>
                  <a:pt x="297887" y="405502"/>
                  <a:pt x="285145" y="418240"/>
                  <a:pt x="269426" y="418240"/>
                </a:cubicBezTo>
                <a:cubicBezTo>
                  <a:pt x="253707" y="418240"/>
                  <a:pt x="240965" y="405502"/>
                  <a:pt x="240965" y="389788"/>
                </a:cubicBezTo>
                <a:cubicBezTo>
                  <a:pt x="240965" y="374074"/>
                  <a:pt x="253707" y="361336"/>
                  <a:pt x="269426" y="361336"/>
                </a:cubicBezTo>
                <a:close/>
                <a:moveTo>
                  <a:pt x="148943" y="361336"/>
                </a:moveTo>
                <a:cubicBezTo>
                  <a:pt x="164662" y="361336"/>
                  <a:pt x="177404" y="374074"/>
                  <a:pt x="177404" y="389788"/>
                </a:cubicBezTo>
                <a:cubicBezTo>
                  <a:pt x="177404" y="405502"/>
                  <a:pt x="164662" y="418240"/>
                  <a:pt x="148943" y="418240"/>
                </a:cubicBezTo>
                <a:cubicBezTo>
                  <a:pt x="133224" y="418240"/>
                  <a:pt x="120482" y="405502"/>
                  <a:pt x="120482" y="389788"/>
                </a:cubicBezTo>
                <a:cubicBezTo>
                  <a:pt x="120482" y="374074"/>
                  <a:pt x="133224" y="361336"/>
                  <a:pt x="148943" y="361336"/>
                </a:cubicBezTo>
                <a:close/>
                <a:moveTo>
                  <a:pt x="28461" y="361336"/>
                </a:moveTo>
                <a:cubicBezTo>
                  <a:pt x="44180" y="361336"/>
                  <a:pt x="56922" y="374074"/>
                  <a:pt x="56922" y="389788"/>
                </a:cubicBezTo>
                <a:cubicBezTo>
                  <a:pt x="56922" y="405502"/>
                  <a:pt x="44180" y="418240"/>
                  <a:pt x="28461" y="418240"/>
                </a:cubicBezTo>
                <a:cubicBezTo>
                  <a:pt x="12742" y="418240"/>
                  <a:pt x="0" y="405502"/>
                  <a:pt x="0" y="389788"/>
                </a:cubicBezTo>
                <a:cubicBezTo>
                  <a:pt x="0" y="374074"/>
                  <a:pt x="12742" y="361336"/>
                  <a:pt x="28461" y="361336"/>
                </a:cubicBezTo>
                <a:close/>
                <a:moveTo>
                  <a:pt x="1233285" y="240891"/>
                </a:moveTo>
                <a:cubicBezTo>
                  <a:pt x="1249004" y="240891"/>
                  <a:pt x="1261746" y="253629"/>
                  <a:pt x="1261746" y="269343"/>
                </a:cubicBezTo>
                <a:cubicBezTo>
                  <a:pt x="1261746" y="285057"/>
                  <a:pt x="1249004" y="297795"/>
                  <a:pt x="1233285" y="297795"/>
                </a:cubicBezTo>
                <a:cubicBezTo>
                  <a:pt x="1217566" y="297795"/>
                  <a:pt x="1204824" y="285057"/>
                  <a:pt x="1204824" y="269343"/>
                </a:cubicBezTo>
                <a:cubicBezTo>
                  <a:pt x="1204824" y="253629"/>
                  <a:pt x="1217566" y="240891"/>
                  <a:pt x="1233285" y="240891"/>
                </a:cubicBezTo>
                <a:close/>
                <a:moveTo>
                  <a:pt x="1112803" y="240891"/>
                </a:moveTo>
                <a:cubicBezTo>
                  <a:pt x="1128522" y="240891"/>
                  <a:pt x="1141264" y="253629"/>
                  <a:pt x="1141264" y="269343"/>
                </a:cubicBezTo>
                <a:cubicBezTo>
                  <a:pt x="1141264" y="285057"/>
                  <a:pt x="1128522" y="297795"/>
                  <a:pt x="1112803" y="297795"/>
                </a:cubicBezTo>
                <a:cubicBezTo>
                  <a:pt x="1097084" y="297795"/>
                  <a:pt x="1084342" y="285057"/>
                  <a:pt x="1084342" y="269343"/>
                </a:cubicBezTo>
                <a:cubicBezTo>
                  <a:pt x="1084342" y="253629"/>
                  <a:pt x="1097084" y="240891"/>
                  <a:pt x="1112803" y="240891"/>
                </a:cubicBezTo>
                <a:close/>
                <a:moveTo>
                  <a:pt x="992320" y="240891"/>
                </a:moveTo>
                <a:cubicBezTo>
                  <a:pt x="1008039" y="240891"/>
                  <a:pt x="1020781" y="253629"/>
                  <a:pt x="1020781" y="269343"/>
                </a:cubicBezTo>
                <a:cubicBezTo>
                  <a:pt x="1020781" y="285057"/>
                  <a:pt x="1008039" y="297795"/>
                  <a:pt x="992320" y="297795"/>
                </a:cubicBezTo>
                <a:cubicBezTo>
                  <a:pt x="976601" y="297795"/>
                  <a:pt x="963859" y="285057"/>
                  <a:pt x="963859" y="269343"/>
                </a:cubicBezTo>
                <a:cubicBezTo>
                  <a:pt x="963859" y="253629"/>
                  <a:pt x="976601" y="240891"/>
                  <a:pt x="992320" y="240891"/>
                </a:cubicBezTo>
                <a:close/>
                <a:moveTo>
                  <a:pt x="871838" y="240891"/>
                </a:moveTo>
                <a:cubicBezTo>
                  <a:pt x="887557" y="240891"/>
                  <a:pt x="900299" y="253629"/>
                  <a:pt x="900299" y="269343"/>
                </a:cubicBezTo>
                <a:cubicBezTo>
                  <a:pt x="900299" y="285057"/>
                  <a:pt x="887557" y="297795"/>
                  <a:pt x="871838" y="297795"/>
                </a:cubicBezTo>
                <a:cubicBezTo>
                  <a:pt x="856119" y="297795"/>
                  <a:pt x="843377" y="285057"/>
                  <a:pt x="843377" y="269343"/>
                </a:cubicBezTo>
                <a:cubicBezTo>
                  <a:pt x="843377" y="253629"/>
                  <a:pt x="856119" y="240891"/>
                  <a:pt x="871838" y="240891"/>
                </a:cubicBezTo>
                <a:close/>
                <a:moveTo>
                  <a:pt x="751356" y="240891"/>
                </a:moveTo>
                <a:cubicBezTo>
                  <a:pt x="767075" y="240891"/>
                  <a:pt x="779817" y="253629"/>
                  <a:pt x="779817" y="269343"/>
                </a:cubicBezTo>
                <a:cubicBezTo>
                  <a:pt x="779817" y="285057"/>
                  <a:pt x="767075" y="297795"/>
                  <a:pt x="751356" y="297795"/>
                </a:cubicBezTo>
                <a:cubicBezTo>
                  <a:pt x="735637" y="297795"/>
                  <a:pt x="722895" y="285057"/>
                  <a:pt x="722895" y="269343"/>
                </a:cubicBezTo>
                <a:cubicBezTo>
                  <a:pt x="722895" y="253629"/>
                  <a:pt x="735637" y="240891"/>
                  <a:pt x="751356" y="240891"/>
                </a:cubicBezTo>
                <a:close/>
                <a:moveTo>
                  <a:pt x="630873" y="240891"/>
                </a:moveTo>
                <a:cubicBezTo>
                  <a:pt x="646592" y="240891"/>
                  <a:pt x="659334" y="253629"/>
                  <a:pt x="659334" y="269343"/>
                </a:cubicBezTo>
                <a:cubicBezTo>
                  <a:pt x="659334" y="285057"/>
                  <a:pt x="646592" y="297795"/>
                  <a:pt x="630873" y="297795"/>
                </a:cubicBezTo>
                <a:cubicBezTo>
                  <a:pt x="615154" y="297795"/>
                  <a:pt x="602412" y="285057"/>
                  <a:pt x="602412" y="269343"/>
                </a:cubicBezTo>
                <a:cubicBezTo>
                  <a:pt x="602412" y="253629"/>
                  <a:pt x="615154" y="240891"/>
                  <a:pt x="630873" y="240891"/>
                </a:cubicBezTo>
                <a:close/>
                <a:moveTo>
                  <a:pt x="510391" y="240891"/>
                </a:moveTo>
                <a:cubicBezTo>
                  <a:pt x="526110" y="240891"/>
                  <a:pt x="538852" y="253629"/>
                  <a:pt x="538852" y="269343"/>
                </a:cubicBezTo>
                <a:cubicBezTo>
                  <a:pt x="538852" y="285057"/>
                  <a:pt x="526110" y="297795"/>
                  <a:pt x="510391" y="297795"/>
                </a:cubicBezTo>
                <a:cubicBezTo>
                  <a:pt x="494672" y="297795"/>
                  <a:pt x="481930" y="285057"/>
                  <a:pt x="481930" y="269343"/>
                </a:cubicBezTo>
                <a:cubicBezTo>
                  <a:pt x="481930" y="253629"/>
                  <a:pt x="494672" y="240891"/>
                  <a:pt x="510391" y="240891"/>
                </a:cubicBezTo>
                <a:close/>
                <a:moveTo>
                  <a:pt x="389908" y="240891"/>
                </a:moveTo>
                <a:cubicBezTo>
                  <a:pt x="405627" y="240891"/>
                  <a:pt x="418369" y="253629"/>
                  <a:pt x="418369" y="269343"/>
                </a:cubicBezTo>
                <a:cubicBezTo>
                  <a:pt x="418369" y="285057"/>
                  <a:pt x="405627" y="297795"/>
                  <a:pt x="389908" y="297795"/>
                </a:cubicBezTo>
                <a:cubicBezTo>
                  <a:pt x="374189" y="297795"/>
                  <a:pt x="361447" y="285057"/>
                  <a:pt x="361447" y="269343"/>
                </a:cubicBezTo>
                <a:cubicBezTo>
                  <a:pt x="361447" y="253629"/>
                  <a:pt x="374189" y="240891"/>
                  <a:pt x="389908" y="240891"/>
                </a:cubicBezTo>
                <a:close/>
                <a:moveTo>
                  <a:pt x="269426" y="240891"/>
                </a:moveTo>
                <a:cubicBezTo>
                  <a:pt x="285145" y="240891"/>
                  <a:pt x="297887" y="253629"/>
                  <a:pt x="297887" y="269343"/>
                </a:cubicBezTo>
                <a:cubicBezTo>
                  <a:pt x="297887" y="285057"/>
                  <a:pt x="285145" y="297795"/>
                  <a:pt x="269426" y="297795"/>
                </a:cubicBezTo>
                <a:cubicBezTo>
                  <a:pt x="253707" y="297795"/>
                  <a:pt x="240965" y="285057"/>
                  <a:pt x="240965" y="269343"/>
                </a:cubicBezTo>
                <a:cubicBezTo>
                  <a:pt x="240965" y="253629"/>
                  <a:pt x="253707" y="240891"/>
                  <a:pt x="269426" y="240891"/>
                </a:cubicBezTo>
                <a:close/>
                <a:moveTo>
                  <a:pt x="148943" y="240891"/>
                </a:moveTo>
                <a:cubicBezTo>
                  <a:pt x="164662" y="240891"/>
                  <a:pt x="177404" y="253629"/>
                  <a:pt x="177404" y="269343"/>
                </a:cubicBezTo>
                <a:cubicBezTo>
                  <a:pt x="177404" y="285057"/>
                  <a:pt x="164662" y="297795"/>
                  <a:pt x="148943" y="297795"/>
                </a:cubicBezTo>
                <a:cubicBezTo>
                  <a:pt x="133224" y="297795"/>
                  <a:pt x="120482" y="285057"/>
                  <a:pt x="120482" y="269343"/>
                </a:cubicBezTo>
                <a:cubicBezTo>
                  <a:pt x="120482" y="253629"/>
                  <a:pt x="133224" y="240891"/>
                  <a:pt x="148943" y="240891"/>
                </a:cubicBezTo>
                <a:close/>
                <a:moveTo>
                  <a:pt x="28461" y="240891"/>
                </a:moveTo>
                <a:cubicBezTo>
                  <a:pt x="44180" y="240891"/>
                  <a:pt x="56922" y="253629"/>
                  <a:pt x="56922" y="269343"/>
                </a:cubicBezTo>
                <a:cubicBezTo>
                  <a:pt x="56922" y="285057"/>
                  <a:pt x="44180" y="297795"/>
                  <a:pt x="28461" y="297795"/>
                </a:cubicBezTo>
                <a:cubicBezTo>
                  <a:pt x="12742" y="297795"/>
                  <a:pt x="0" y="285057"/>
                  <a:pt x="0" y="269343"/>
                </a:cubicBezTo>
                <a:cubicBezTo>
                  <a:pt x="0" y="253629"/>
                  <a:pt x="12742" y="240891"/>
                  <a:pt x="28461" y="240891"/>
                </a:cubicBezTo>
                <a:close/>
                <a:moveTo>
                  <a:pt x="1233285" y="120445"/>
                </a:moveTo>
                <a:cubicBezTo>
                  <a:pt x="1249004" y="120445"/>
                  <a:pt x="1261746" y="133183"/>
                  <a:pt x="1261746" y="148897"/>
                </a:cubicBezTo>
                <a:cubicBezTo>
                  <a:pt x="1261746" y="164611"/>
                  <a:pt x="1249004" y="177349"/>
                  <a:pt x="1233285" y="177349"/>
                </a:cubicBezTo>
                <a:cubicBezTo>
                  <a:pt x="1217566" y="177349"/>
                  <a:pt x="1204824" y="164611"/>
                  <a:pt x="1204824" y="148897"/>
                </a:cubicBezTo>
                <a:cubicBezTo>
                  <a:pt x="1204824" y="133183"/>
                  <a:pt x="1217566" y="120445"/>
                  <a:pt x="1233285" y="120445"/>
                </a:cubicBezTo>
                <a:close/>
                <a:moveTo>
                  <a:pt x="1112803" y="120445"/>
                </a:moveTo>
                <a:cubicBezTo>
                  <a:pt x="1128522" y="120445"/>
                  <a:pt x="1141264" y="133183"/>
                  <a:pt x="1141264" y="148897"/>
                </a:cubicBezTo>
                <a:cubicBezTo>
                  <a:pt x="1141264" y="164611"/>
                  <a:pt x="1128522" y="177349"/>
                  <a:pt x="1112803" y="177349"/>
                </a:cubicBezTo>
                <a:cubicBezTo>
                  <a:pt x="1097084" y="177349"/>
                  <a:pt x="1084342" y="164611"/>
                  <a:pt x="1084342" y="148897"/>
                </a:cubicBezTo>
                <a:cubicBezTo>
                  <a:pt x="1084342" y="133183"/>
                  <a:pt x="1097084" y="120445"/>
                  <a:pt x="1112803" y="120445"/>
                </a:cubicBezTo>
                <a:close/>
                <a:moveTo>
                  <a:pt x="992320" y="120445"/>
                </a:moveTo>
                <a:cubicBezTo>
                  <a:pt x="1008039" y="120445"/>
                  <a:pt x="1020781" y="133183"/>
                  <a:pt x="1020781" y="148897"/>
                </a:cubicBezTo>
                <a:cubicBezTo>
                  <a:pt x="1020781" y="164611"/>
                  <a:pt x="1008039" y="177349"/>
                  <a:pt x="992320" y="177349"/>
                </a:cubicBezTo>
                <a:cubicBezTo>
                  <a:pt x="976601" y="177349"/>
                  <a:pt x="963859" y="164611"/>
                  <a:pt x="963859" y="148897"/>
                </a:cubicBezTo>
                <a:cubicBezTo>
                  <a:pt x="963859" y="133183"/>
                  <a:pt x="976601" y="120445"/>
                  <a:pt x="992320" y="120445"/>
                </a:cubicBezTo>
                <a:close/>
                <a:moveTo>
                  <a:pt x="871838" y="120445"/>
                </a:moveTo>
                <a:cubicBezTo>
                  <a:pt x="887557" y="120445"/>
                  <a:pt x="900299" y="133183"/>
                  <a:pt x="900299" y="148897"/>
                </a:cubicBezTo>
                <a:cubicBezTo>
                  <a:pt x="900299" y="164611"/>
                  <a:pt x="887557" y="177349"/>
                  <a:pt x="871838" y="177349"/>
                </a:cubicBezTo>
                <a:cubicBezTo>
                  <a:pt x="856119" y="177349"/>
                  <a:pt x="843377" y="164611"/>
                  <a:pt x="843377" y="148897"/>
                </a:cubicBezTo>
                <a:cubicBezTo>
                  <a:pt x="843377" y="133183"/>
                  <a:pt x="856119" y="120445"/>
                  <a:pt x="871838" y="120445"/>
                </a:cubicBezTo>
                <a:close/>
                <a:moveTo>
                  <a:pt x="751356" y="120445"/>
                </a:moveTo>
                <a:cubicBezTo>
                  <a:pt x="767075" y="120445"/>
                  <a:pt x="779817" y="133183"/>
                  <a:pt x="779817" y="148897"/>
                </a:cubicBezTo>
                <a:cubicBezTo>
                  <a:pt x="779817" y="164611"/>
                  <a:pt x="767075" y="177349"/>
                  <a:pt x="751356" y="177349"/>
                </a:cubicBezTo>
                <a:cubicBezTo>
                  <a:pt x="735637" y="177349"/>
                  <a:pt x="722895" y="164611"/>
                  <a:pt x="722895" y="148897"/>
                </a:cubicBezTo>
                <a:cubicBezTo>
                  <a:pt x="722895" y="133183"/>
                  <a:pt x="735637" y="120445"/>
                  <a:pt x="751356" y="120445"/>
                </a:cubicBezTo>
                <a:close/>
                <a:moveTo>
                  <a:pt x="630873" y="120445"/>
                </a:moveTo>
                <a:cubicBezTo>
                  <a:pt x="646592" y="120445"/>
                  <a:pt x="659334" y="133183"/>
                  <a:pt x="659334" y="148897"/>
                </a:cubicBezTo>
                <a:cubicBezTo>
                  <a:pt x="659334" y="164611"/>
                  <a:pt x="646592" y="177349"/>
                  <a:pt x="630873" y="177349"/>
                </a:cubicBezTo>
                <a:cubicBezTo>
                  <a:pt x="615154" y="177349"/>
                  <a:pt x="602412" y="164611"/>
                  <a:pt x="602412" y="148897"/>
                </a:cubicBezTo>
                <a:cubicBezTo>
                  <a:pt x="602412" y="133183"/>
                  <a:pt x="615154" y="120445"/>
                  <a:pt x="630873" y="120445"/>
                </a:cubicBezTo>
                <a:close/>
                <a:moveTo>
                  <a:pt x="510391" y="120445"/>
                </a:moveTo>
                <a:cubicBezTo>
                  <a:pt x="526110" y="120445"/>
                  <a:pt x="538852" y="133183"/>
                  <a:pt x="538852" y="148897"/>
                </a:cubicBezTo>
                <a:cubicBezTo>
                  <a:pt x="538852" y="164611"/>
                  <a:pt x="526110" y="177349"/>
                  <a:pt x="510391" y="177349"/>
                </a:cubicBezTo>
                <a:cubicBezTo>
                  <a:pt x="494672" y="177349"/>
                  <a:pt x="481930" y="164611"/>
                  <a:pt x="481930" y="148897"/>
                </a:cubicBezTo>
                <a:cubicBezTo>
                  <a:pt x="481930" y="133183"/>
                  <a:pt x="494672" y="120445"/>
                  <a:pt x="510391" y="120445"/>
                </a:cubicBezTo>
                <a:close/>
                <a:moveTo>
                  <a:pt x="389908" y="120445"/>
                </a:moveTo>
                <a:cubicBezTo>
                  <a:pt x="405627" y="120445"/>
                  <a:pt x="418369" y="133183"/>
                  <a:pt x="418369" y="148897"/>
                </a:cubicBezTo>
                <a:cubicBezTo>
                  <a:pt x="418369" y="164611"/>
                  <a:pt x="405627" y="177349"/>
                  <a:pt x="389908" y="177349"/>
                </a:cubicBezTo>
                <a:cubicBezTo>
                  <a:pt x="374189" y="177349"/>
                  <a:pt x="361447" y="164611"/>
                  <a:pt x="361447" y="148897"/>
                </a:cubicBezTo>
                <a:cubicBezTo>
                  <a:pt x="361447" y="133183"/>
                  <a:pt x="374189" y="120445"/>
                  <a:pt x="389908" y="120445"/>
                </a:cubicBezTo>
                <a:close/>
                <a:moveTo>
                  <a:pt x="269426" y="120445"/>
                </a:moveTo>
                <a:cubicBezTo>
                  <a:pt x="285145" y="120445"/>
                  <a:pt x="297887" y="133183"/>
                  <a:pt x="297887" y="148897"/>
                </a:cubicBezTo>
                <a:cubicBezTo>
                  <a:pt x="297887" y="164611"/>
                  <a:pt x="285145" y="177349"/>
                  <a:pt x="269426" y="177349"/>
                </a:cubicBezTo>
                <a:cubicBezTo>
                  <a:pt x="253707" y="177349"/>
                  <a:pt x="240965" y="164611"/>
                  <a:pt x="240965" y="148897"/>
                </a:cubicBezTo>
                <a:cubicBezTo>
                  <a:pt x="240965" y="133183"/>
                  <a:pt x="253707" y="120445"/>
                  <a:pt x="269426" y="120445"/>
                </a:cubicBezTo>
                <a:close/>
                <a:moveTo>
                  <a:pt x="148943" y="120445"/>
                </a:moveTo>
                <a:cubicBezTo>
                  <a:pt x="164662" y="120445"/>
                  <a:pt x="177404" y="133183"/>
                  <a:pt x="177404" y="148897"/>
                </a:cubicBezTo>
                <a:cubicBezTo>
                  <a:pt x="177404" y="164611"/>
                  <a:pt x="164662" y="177349"/>
                  <a:pt x="148943" y="177349"/>
                </a:cubicBezTo>
                <a:cubicBezTo>
                  <a:pt x="133224" y="177349"/>
                  <a:pt x="120482" y="164611"/>
                  <a:pt x="120482" y="148897"/>
                </a:cubicBezTo>
                <a:cubicBezTo>
                  <a:pt x="120482" y="133183"/>
                  <a:pt x="133224" y="120445"/>
                  <a:pt x="148943" y="120445"/>
                </a:cubicBezTo>
                <a:close/>
                <a:moveTo>
                  <a:pt x="28461" y="120445"/>
                </a:moveTo>
                <a:cubicBezTo>
                  <a:pt x="44180" y="120445"/>
                  <a:pt x="56922" y="133183"/>
                  <a:pt x="56922" y="148897"/>
                </a:cubicBezTo>
                <a:cubicBezTo>
                  <a:pt x="56922" y="164611"/>
                  <a:pt x="44180" y="177349"/>
                  <a:pt x="28461" y="177349"/>
                </a:cubicBezTo>
                <a:cubicBezTo>
                  <a:pt x="12742" y="177349"/>
                  <a:pt x="0" y="164611"/>
                  <a:pt x="0" y="148897"/>
                </a:cubicBezTo>
                <a:cubicBezTo>
                  <a:pt x="0" y="133183"/>
                  <a:pt x="12742" y="120445"/>
                  <a:pt x="28461" y="120445"/>
                </a:cubicBezTo>
                <a:close/>
                <a:moveTo>
                  <a:pt x="1233285" y="0"/>
                </a:moveTo>
                <a:cubicBezTo>
                  <a:pt x="1249004" y="0"/>
                  <a:pt x="1261746" y="12738"/>
                  <a:pt x="1261746" y="28452"/>
                </a:cubicBezTo>
                <a:cubicBezTo>
                  <a:pt x="1261746" y="44166"/>
                  <a:pt x="1249004" y="56904"/>
                  <a:pt x="1233285" y="56904"/>
                </a:cubicBezTo>
                <a:cubicBezTo>
                  <a:pt x="1217566" y="56904"/>
                  <a:pt x="1204824" y="44166"/>
                  <a:pt x="1204824" y="28452"/>
                </a:cubicBezTo>
                <a:cubicBezTo>
                  <a:pt x="1204824" y="12738"/>
                  <a:pt x="1217566" y="0"/>
                  <a:pt x="1233285" y="0"/>
                </a:cubicBezTo>
                <a:close/>
                <a:moveTo>
                  <a:pt x="1112803" y="0"/>
                </a:moveTo>
                <a:cubicBezTo>
                  <a:pt x="1128522" y="0"/>
                  <a:pt x="1141264" y="12738"/>
                  <a:pt x="1141264" y="28452"/>
                </a:cubicBezTo>
                <a:cubicBezTo>
                  <a:pt x="1141264" y="44166"/>
                  <a:pt x="1128522" y="56904"/>
                  <a:pt x="1112803" y="56904"/>
                </a:cubicBezTo>
                <a:cubicBezTo>
                  <a:pt x="1097084" y="56904"/>
                  <a:pt x="1084342" y="44166"/>
                  <a:pt x="1084342" y="28452"/>
                </a:cubicBezTo>
                <a:cubicBezTo>
                  <a:pt x="1084342" y="12738"/>
                  <a:pt x="1097084" y="0"/>
                  <a:pt x="1112803" y="0"/>
                </a:cubicBezTo>
                <a:close/>
                <a:moveTo>
                  <a:pt x="992320" y="0"/>
                </a:moveTo>
                <a:cubicBezTo>
                  <a:pt x="1008039" y="0"/>
                  <a:pt x="1020781" y="12738"/>
                  <a:pt x="1020781" y="28452"/>
                </a:cubicBezTo>
                <a:cubicBezTo>
                  <a:pt x="1020781" y="44166"/>
                  <a:pt x="1008039" y="56904"/>
                  <a:pt x="992320" y="56904"/>
                </a:cubicBezTo>
                <a:cubicBezTo>
                  <a:pt x="976601" y="56904"/>
                  <a:pt x="963859" y="44166"/>
                  <a:pt x="963859" y="28452"/>
                </a:cubicBezTo>
                <a:cubicBezTo>
                  <a:pt x="963859" y="12738"/>
                  <a:pt x="976601" y="0"/>
                  <a:pt x="992320" y="0"/>
                </a:cubicBezTo>
                <a:close/>
                <a:moveTo>
                  <a:pt x="871838" y="0"/>
                </a:moveTo>
                <a:cubicBezTo>
                  <a:pt x="887557" y="0"/>
                  <a:pt x="900299" y="12738"/>
                  <a:pt x="900299" y="28452"/>
                </a:cubicBezTo>
                <a:cubicBezTo>
                  <a:pt x="900299" y="44166"/>
                  <a:pt x="887557" y="56904"/>
                  <a:pt x="871838" y="56904"/>
                </a:cubicBezTo>
                <a:cubicBezTo>
                  <a:pt x="856119" y="56904"/>
                  <a:pt x="843377" y="44166"/>
                  <a:pt x="843377" y="28452"/>
                </a:cubicBezTo>
                <a:cubicBezTo>
                  <a:pt x="843377" y="12738"/>
                  <a:pt x="856119" y="0"/>
                  <a:pt x="871838" y="0"/>
                </a:cubicBezTo>
                <a:close/>
                <a:moveTo>
                  <a:pt x="751356" y="0"/>
                </a:moveTo>
                <a:cubicBezTo>
                  <a:pt x="767075" y="0"/>
                  <a:pt x="779817" y="12738"/>
                  <a:pt x="779817" y="28452"/>
                </a:cubicBezTo>
                <a:cubicBezTo>
                  <a:pt x="779817" y="44166"/>
                  <a:pt x="767075" y="56904"/>
                  <a:pt x="751356" y="56904"/>
                </a:cubicBezTo>
                <a:cubicBezTo>
                  <a:pt x="735637" y="56904"/>
                  <a:pt x="722895" y="44166"/>
                  <a:pt x="722895" y="28452"/>
                </a:cubicBezTo>
                <a:cubicBezTo>
                  <a:pt x="722895" y="12738"/>
                  <a:pt x="735637" y="0"/>
                  <a:pt x="751356" y="0"/>
                </a:cubicBezTo>
                <a:close/>
                <a:moveTo>
                  <a:pt x="630873" y="0"/>
                </a:moveTo>
                <a:cubicBezTo>
                  <a:pt x="646592" y="0"/>
                  <a:pt x="659334" y="12738"/>
                  <a:pt x="659334" y="28452"/>
                </a:cubicBezTo>
                <a:cubicBezTo>
                  <a:pt x="659334" y="44166"/>
                  <a:pt x="646592" y="56904"/>
                  <a:pt x="630873" y="56904"/>
                </a:cubicBezTo>
                <a:cubicBezTo>
                  <a:pt x="615154" y="56904"/>
                  <a:pt x="602412" y="44166"/>
                  <a:pt x="602412" y="28452"/>
                </a:cubicBezTo>
                <a:cubicBezTo>
                  <a:pt x="602412" y="12738"/>
                  <a:pt x="615154" y="0"/>
                  <a:pt x="630873" y="0"/>
                </a:cubicBezTo>
                <a:close/>
                <a:moveTo>
                  <a:pt x="510391" y="0"/>
                </a:moveTo>
                <a:cubicBezTo>
                  <a:pt x="526110" y="0"/>
                  <a:pt x="538852" y="12738"/>
                  <a:pt x="538852" y="28452"/>
                </a:cubicBezTo>
                <a:cubicBezTo>
                  <a:pt x="538852" y="44166"/>
                  <a:pt x="526110" y="56904"/>
                  <a:pt x="510391" y="56904"/>
                </a:cubicBezTo>
                <a:cubicBezTo>
                  <a:pt x="494672" y="56904"/>
                  <a:pt x="481930" y="44166"/>
                  <a:pt x="481930" y="28452"/>
                </a:cubicBezTo>
                <a:cubicBezTo>
                  <a:pt x="481930" y="12738"/>
                  <a:pt x="494672" y="0"/>
                  <a:pt x="510391" y="0"/>
                </a:cubicBezTo>
                <a:close/>
                <a:moveTo>
                  <a:pt x="389908" y="0"/>
                </a:moveTo>
                <a:cubicBezTo>
                  <a:pt x="405627" y="0"/>
                  <a:pt x="418369" y="12738"/>
                  <a:pt x="418369" y="28452"/>
                </a:cubicBezTo>
                <a:cubicBezTo>
                  <a:pt x="418369" y="44166"/>
                  <a:pt x="405627" y="56904"/>
                  <a:pt x="389908" y="56904"/>
                </a:cubicBezTo>
                <a:cubicBezTo>
                  <a:pt x="374189" y="56904"/>
                  <a:pt x="361447" y="44166"/>
                  <a:pt x="361447" y="28452"/>
                </a:cubicBezTo>
                <a:cubicBezTo>
                  <a:pt x="361447" y="12738"/>
                  <a:pt x="374189" y="0"/>
                  <a:pt x="389908" y="0"/>
                </a:cubicBezTo>
                <a:close/>
                <a:moveTo>
                  <a:pt x="269426" y="0"/>
                </a:moveTo>
                <a:cubicBezTo>
                  <a:pt x="285145" y="0"/>
                  <a:pt x="297887" y="12738"/>
                  <a:pt x="297887" y="28452"/>
                </a:cubicBezTo>
                <a:cubicBezTo>
                  <a:pt x="297887" y="44166"/>
                  <a:pt x="285145" y="56904"/>
                  <a:pt x="269426" y="56904"/>
                </a:cubicBezTo>
                <a:cubicBezTo>
                  <a:pt x="253707" y="56904"/>
                  <a:pt x="240965" y="44166"/>
                  <a:pt x="240965" y="28452"/>
                </a:cubicBezTo>
                <a:cubicBezTo>
                  <a:pt x="240965" y="12738"/>
                  <a:pt x="253707" y="0"/>
                  <a:pt x="269426" y="0"/>
                </a:cubicBezTo>
                <a:close/>
                <a:moveTo>
                  <a:pt x="148943" y="0"/>
                </a:moveTo>
                <a:cubicBezTo>
                  <a:pt x="164662" y="0"/>
                  <a:pt x="177404" y="12738"/>
                  <a:pt x="177404" y="28452"/>
                </a:cubicBezTo>
                <a:cubicBezTo>
                  <a:pt x="177404" y="44166"/>
                  <a:pt x="164662" y="56904"/>
                  <a:pt x="148943" y="56904"/>
                </a:cubicBezTo>
                <a:cubicBezTo>
                  <a:pt x="133224" y="56904"/>
                  <a:pt x="120482" y="44166"/>
                  <a:pt x="120482" y="28452"/>
                </a:cubicBezTo>
                <a:cubicBezTo>
                  <a:pt x="120482" y="12738"/>
                  <a:pt x="133224" y="0"/>
                  <a:pt x="148943" y="0"/>
                </a:cubicBezTo>
                <a:close/>
                <a:moveTo>
                  <a:pt x="28461" y="0"/>
                </a:moveTo>
                <a:cubicBezTo>
                  <a:pt x="44180" y="0"/>
                  <a:pt x="56922" y="12738"/>
                  <a:pt x="56922" y="28452"/>
                </a:cubicBezTo>
                <a:cubicBezTo>
                  <a:pt x="56922" y="44166"/>
                  <a:pt x="44180" y="56904"/>
                  <a:pt x="28461" y="56904"/>
                </a:cubicBezTo>
                <a:cubicBezTo>
                  <a:pt x="12742" y="56904"/>
                  <a:pt x="0" y="44166"/>
                  <a:pt x="0" y="28452"/>
                </a:cubicBezTo>
                <a:cubicBezTo>
                  <a:pt x="0" y="12738"/>
                  <a:pt x="12742" y="0"/>
                  <a:pt x="28461" y="0"/>
                </a:cubicBezTo>
                <a:close/>
              </a:path>
            </a:pathLst>
          </a:custGeom>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14" name="任意多边形: 形状 13"/>
          <p:cNvSpPr>
            <a:spLocks noChangeAspect="1"/>
          </p:cNvSpPr>
          <p:nvPr>
            <p:custDataLst>
              <p:tags r:id="rId6"/>
            </p:custDataLst>
          </p:nvPr>
        </p:nvSpPr>
        <p:spPr>
          <a:xfrm rot="10800000">
            <a:off x="11371234" y="776896"/>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4">
              <a:lumMod val="40000"/>
              <a:lumOff val="60000"/>
            </a:schemeClr>
          </a:solidFill>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dirty="0">
              <a:solidFill>
                <a:schemeClr val="lt1"/>
              </a:solidFill>
              <a:latin typeface="微软雅黑" panose="020B0503020204020204" charset="-122"/>
              <a:ea typeface="微软雅黑" panose="020B0503020204020204" charset="-122"/>
            </a:endParaRPr>
          </a:p>
        </p:txBody>
      </p:sp>
      <p:sp>
        <p:nvSpPr>
          <p:cNvPr id="15" name="任意多边形: 形状 14"/>
          <p:cNvSpPr>
            <a:spLocks noChangeAspect="1"/>
          </p:cNvSpPr>
          <p:nvPr>
            <p:custDataLst>
              <p:tags r:id="rId7"/>
            </p:custDataLst>
          </p:nvPr>
        </p:nvSpPr>
        <p:spPr>
          <a:xfrm rot="10800000">
            <a:off x="10997345" y="776896"/>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4">
              <a:lumMod val="40000"/>
              <a:lumOff val="60000"/>
            </a:schemeClr>
          </a:solidFill>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12" name="任意多边形: 形状 11"/>
          <p:cNvSpPr>
            <a:spLocks noChangeAspect="1"/>
          </p:cNvSpPr>
          <p:nvPr>
            <p:custDataLst>
              <p:tags r:id="rId8"/>
            </p:custDataLst>
          </p:nvPr>
        </p:nvSpPr>
        <p:spPr>
          <a:xfrm rot="10800000">
            <a:off x="11270350" y="676012"/>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13" name="任意多边形: 形状 12"/>
          <p:cNvSpPr>
            <a:spLocks noChangeAspect="1"/>
          </p:cNvSpPr>
          <p:nvPr>
            <p:custDataLst>
              <p:tags r:id="rId9"/>
            </p:custDataLst>
          </p:nvPr>
        </p:nvSpPr>
        <p:spPr>
          <a:xfrm rot="10800000">
            <a:off x="10896461" y="676012"/>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93" name="文本框 92"/>
          <p:cNvSpPr txBox="1"/>
          <p:nvPr>
            <p:custDataLst>
              <p:tags r:id="rId10"/>
            </p:custDataLst>
          </p:nvPr>
        </p:nvSpPr>
        <p:spPr>
          <a:xfrm>
            <a:off x="5310505" y="2245995"/>
            <a:ext cx="6242050" cy="3322955"/>
          </a:xfrm>
          <a:prstGeom prst="rect">
            <a:avLst/>
          </a:prstGeom>
          <a:noFill/>
        </p:spPr>
        <p:txBody>
          <a:bodyPr wrap="square" lIns="91440" tIns="45720" rIns="91440" bIns="45720" rtlCol="0" anchor="t" anchorCtr="0">
            <a:spAutoFit/>
          </a:bodyPr>
          <a:lstStyle>
            <a:defPPr>
              <a:defRPr lang="zh-CN"/>
            </a:defPPr>
            <a:lvl1pPr fontAlgn="auto">
              <a:lnSpc>
                <a:spcPct val="130000"/>
              </a:lnSpc>
              <a:spcAft>
                <a:spcPts val="1000"/>
              </a:spcAft>
              <a:defRPr sz="1600" spc="150"/>
            </a:lvl1pPr>
          </a:lstStyle>
          <a:p>
            <a:pPr lvl="0" indent="504190" algn="l">
              <a:lnSpc>
                <a:spcPct val="150000"/>
              </a:lnSpc>
              <a:buClrTx/>
              <a:buSzTx/>
              <a:buFontTx/>
            </a:pPr>
            <a:r>
              <a:rPr sz="2000" spc="0" dirty="0">
                <a:latin typeface="黑体" panose="02010609060101010101" pitchFamily="49" charset="-122"/>
                <a:ea typeface="黑体" panose="02010609060101010101" pitchFamily="49" charset="-122"/>
                <a:cs typeface="黑体" panose="02010609060101010101" pitchFamily="49" charset="-122"/>
                <a:sym typeface="+mn-ea"/>
              </a:rPr>
              <a:t>“历史是最好的教科书”，“历史的经验值得注意，历史的教训更应引以为戒”，“中国革命历史是最好的营养剂”。习近平关于世界社会主义五百年的论述，关于改革开放前后两个历史时期关系的精辟阐释，关于运用历史智慧推进反腐倡廉建设的思想观点，关于如何评价党的历史和历史人物的深刻论述等，都体现了深邃的历史思维，给我们以深刻的思想启迪。</a:t>
            </a:r>
          </a:p>
        </p:txBody>
      </p:sp>
      <p:grpSp>
        <p:nvGrpSpPr>
          <p:cNvPr id="2" name="组合 1"/>
          <p:cNvGrpSpPr/>
          <p:nvPr/>
        </p:nvGrpSpPr>
        <p:grpSpPr>
          <a:xfrm>
            <a:off x="441325" y="317500"/>
            <a:ext cx="9060815" cy="550545"/>
            <a:chOff x="695" y="500"/>
            <a:chExt cx="14269" cy="867"/>
          </a:xfrm>
        </p:grpSpPr>
        <p:sp>
          <p:nvSpPr>
            <p:cNvPr id="3" name="流程图: 过程 2"/>
            <p:cNvSpPr/>
            <p:nvPr/>
          </p:nvSpPr>
          <p:spPr>
            <a:xfrm>
              <a:off x="695" y="500"/>
              <a:ext cx="541" cy="776"/>
            </a:xfrm>
            <a:prstGeom prst="flowChartProcess">
              <a:avLst/>
            </a:prstGeom>
            <a:noFill/>
            <a:ln w="12700" cmpd="sng">
              <a:solidFill>
                <a:srgbClr val="45676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864" y="648"/>
              <a:ext cx="497" cy="497"/>
            </a:xfrm>
            <a:prstGeom prst="rect">
              <a:avLst/>
            </a:prstGeom>
            <a:solidFill>
              <a:srgbClr val="F7DFBB"/>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571" y="545"/>
              <a:ext cx="13393" cy="822"/>
            </a:xfrm>
            <a:prstGeom prst="rect">
              <a:avLst/>
            </a:prstGeom>
            <a:noFill/>
          </p:spPr>
          <p:txBody>
            <a:bodyPr wrap="square" rtlCol="0">
              <a:spAutoFit/>
            </a:bodyPr>
            <a:lstStyle/>
            <a:p>
              <a:r>
                <a:rPr lang="zh-CN" altLang="en-US" sz="2800" b="1">
                  <a:solidFill>
                    <a:srgbClr val="6E5737"/>
                  </a:solidFill>
                  <a:latin typeface="黑体" panose="02010609060101010101" pitchFamily="49" charset="-122"/>
                  <a:ea typeface="黑体" panose="02010609060101010101" pitchFamily="49" charset="-122"/>
                </a:rPr>
                <a:t>历史思维能力</a:t>
              </a:r>
            </a:p>
          </p:txBody>
        </p:sp>
        <p:sp>
          <p:nvSpPr>
            <p:cNvPr id="7" name="任意多边形 6"/>
            <p:cNvSpPr/>
            <p:nvPr/>
          </p:nvSpPr>
          <p:spPr>
            <a:xfrm rot="5400000">
              <a:off x="5355" y="-3336"/>
              <a:ext cx="46" cy="9360"/>
            </a:xfrm>
            <a:custGeom>
              <a:avLst/>
              <a:gdLst>
                <a:gd name="connsiteX0" fmla="*/ 0 w 46"/>
                <a:gd name="connsiteY0" fmla="*/ 9313 h 9360"/>
                <a:gd name="connsiteX1" fmla="*/ 15 w 46"/>
                <a:gd name="connsiteY1" fmla="*/ 0 h 9360"/>
                <a:gd name="connsiteX2" fmla="*/ 46 w 46"/>
                <a:gd name="connsiteY2" fmla="*/ 9360 h 9360"/>
                <a:gd name="connsiteX3" fmla="*/ 0 w 46"/>
                <a:gd name="connsiteY3" fmla="*/ 9313 h 9360"/>
              </a:gdLst>
              <a:ahLst/>
              <a:cxnLst>
                <a:cxn ang="0">
                  <a:pos x="connsiteX0" y="connsiteY0"/>
                </a:cxn>
                <a:cxn ang="0">
                  <a:pos x="connsiteX1" y="connsiteY1"/>
                </a:cxn>
                <a:cxn ang="0">
                  <a:pos x="connsiteX2" y="connsiteY2"/>
                </a:cxn>
                <a:cxn ang="0">
                  <a:pos x="connsiteX3" y="connsiteY3"/>
                </a:cxn>
              </a:cxnLst>
              <a:rect l="l" t="t" r="r" b="b"/>
              <a:pathLst>
                <a:path w="46" h="9360">
                  <a:moveTo>
                    <a:pt x="0" y="9313"/>
                  </a:moveTo>
                  <a:lnTo>
                    <a:pt x="15" y="0"/>
                  </a:lnTo>
                  <a:lnTo>
                    <a:pt x="46" y="9360"/>
                  </a:lnTo>
                  <a:lnTo>
                    <a:pt x="0" y="9313"/>
                  </a:lnTo>
                  <a:close/>
                </a:path>
              </a:pathLst>
            </a:cu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图片 7" descr="1616638385071_582"/>
          <p:cNvPicPr>
            <a:picLocks noChangeAspect="1"/>
          </p:cNvPicPr>
          <p:nvPr/>
        </p:nvPicPr>
        <p:blipFill>
          <a:blip r:embed="rId14"/>
          <a:stretch>
            <a:fillRect/>
          </a:stretch>
        </p:blipFill>
        <p:spPr>
          <a:xfrm>
            <a:off x="673100" y="2565400"/>
            <a:ext cx="4481195" cy="2794000"/>
          </a:xfrm>
          <a:prstGeom prst="rect">
            <a:avLst/>
          </a:prstGeom>
        </p:spPr>
      </p:pic>
    </p:spTree>
    <p:custDataLst>
      <p:tags r:id="rId2"/>
    </p:custDataLst>
  </p:cSld>
  <p:clrMapOvr>
    <a:overrideClrMapping bg1="lt1" tx1="dk1" bg2="lt2" tx2="dk2" accent1="accent1" accent2="accent2" accent3="accent3" accent4="accent4" accent5="accent5" accent6="accent6" hlink="hlink" folHlink="folHlink"/>
  </p:clrMapOvr>
</p:sld>
</file>

<file path=ppt/slides/slide134.xml><?xml version="1.0" encoding="utf-8"?>
<p:sld xmlns:a="http://schemas.openxmlformats.org/drawingml/2006/main" xmlns:r="http://schemas.openxmlformats.org/officeDocument/2006/relationships" xmlns:p="http://schemas.openxmlformats.org/presentationml/2006/main">
  <p:cSld>
    <p:bg>
      <p:bgPr>
        <a:blipFill rotWithShape="1">
          <a:blip r:embed="rId11"/>
          <a:stretch>
            <a:fillRect/>
          </a:stretch>
        </a:blipFill>
        <a:effectLst/>
      </p:bgPr>
    </p:bg>
    <p:spTree>
      <p:nvGrpSpPr>
        <p:cNvPr id="1" name=""/>
        <p:cNvGrpSpPr/>
        <p:nvPr/>
      </p:nvGrpSpPr>
      <p:grpSpPr>
        <a:xfrm>
          <a:off x="0" y="0"/>
          <a:ext cx="0" cy="0"/>
          <a:chOff x="0" y="0"/>
          <a:chExt cx="0" cy="0"/>
        </a:xfrm>
      </p:grpSpPr>
      <p:sp>
        <p:nvSpPr>
          <p:cNvPr id="2" name="任意多边形: 形状 1"/>
          <p:cNvSpPr/>
          <p:nvPr>
            <p:custDataLst>
              <p:tags r:id="rId3"/>
            </p:custDataLst>
          </p:nvPr>
        </p:nvSpPr>
        <p:spPr>
          <a:xfrm>
            <a:off x="335756" y="0"/>
            <a:ext cx="7140146" cy="6858000"/>
          </a:xfrm>
          <a:custGeom>
            <a:avLst/>
            <a:gdLst>
              <a:gd name="connsiteX0" fmla="*/ 2888487 w 7140146"/>
              <a:gd name="connsiteY0" fmla="*/ 4462028 h 6858000"/>
              <a:gd name="connsiteX1" fmla="*/ 4969982 w 7140146"/>
              <a:gd name="connsiteY1" fmla="*/ 6543523 h 6858000"/>
              <a:gd name="connsiteX2" fmla="*/ 4655505 w 7140146"/>
              <a:gd name="connsiteY2" fmla="*/ 6858000 h 6858000"/>
              <a:gd name="connsiteX3" fmla="*/ 1121470 w 7140146"/>
              <a:gd name="connsiteY3" fmla="*/ 6858000 h 6858000"/>
              <a:gd name="connsiteX4" fmla="*/ 806992 w 7140146"/>
              <a:gd name="connsiteY4" fmla="*/ 6543523 h 6858000"/>
              <a:gd name="connsiteX5" fmla="*/ 3987800 w 7140146"/>
              <a:gd name="connsiteY5" fmla="*/ 3554018 h 6858000"/>
              <a:gd name="connsiteX6" fmla="*/ 4866048 w 7140146"/>
              <a:gd name="connsiteY6" fmla="*/ 4432266 h 6858000"/>
              <a:gd name="connsiteX7" fmla="*/ 3987800 w 7140146"/>
              <a:gd name="connsiteY7" fmla="*/ 5310514 h 6858000"/>
              <a:gd name="connsiteX8" fmla="*/ 3109553 w 7140146"/>
              <a:gd name="connsiteY8" fmla="*/ 4432266 h 6858000"/>
              <a:gd name="connsiteX9" fmla="*/ 4012446 w 7140146"/>
              <a:gd name="connsiteY9" fmla="*/ 3170015 h 6858000"/>
              <a:gd name="connsiteX10" fmla="*/ 3965575 w 7140146"/>
              <a:gd name="connsiteY10" fmla="*/ 3216887 h 6858000"/>
              <a:gd name="connsiteX11" fmla="*/ 3978279 w 7140146"/>
              <a:gd name="connsiteY11" fmla="*/ 3218244 h 6858000"/>
              <a:gd name="connsiteX12" fmla="*/ 3999225 w 7140146"/>
              <a:gd name="connsiteY12" fmla="*/ 3205628 h 6858000"/>
              <a:gd name="connsiteX13" fmla="*/ 4012658 w 7140146"/>
              <a:gd name="connsiteY13" fmla="*/ 3170607 h 6858000"/>
              <a:gd name="connsiteX14" fmla="*/ 3852389 w 7140146"/>
              <a:gd name="connsiteY14" fmla="*/ 3169901 h 6858000"/>
              <a:gd name="connsiteX15" fmla="*/ 3859817 w 7140146"/>
              <a:gd name="connsiteY15" fmla="*/ 3177329 h 6858000"/>
              <a:gd name="connsiteX16" fmla="*/ 3834826 w 7140146"/>
              <a:gd name="connsiteY16" fmla="*/ 3202319 h 6858000"/>
              <a:gd name="connsiteX17" fmla="*/ 3916112 w 7140146"/>
              <a:gd name="connsiteY17" fmla="*/ 3283604 h 6858000"/>
              <a:gd name="connsiteX18" fmla="*/ 3923609 w 7140146"/>
              <a:gd name="connsiteY18" fmla="*/ 3246398 h 6858000"/>
              <a:gd name="connsiteX19" fmla="*/ 3931592 w 7140146"/>
              <a:gd name="connsiteY19" fmla="*/ 3254381 h 6858000"/>
              <a:gd name="connsiteX20" fmla="*/ 3924233 w 7140146"/>
              <a:gd name="connsiteY20" fmla="*/ 3293669 h 6858000"/>
              <a:gd name="connsiteX21" fmla="*/ 3916528 w 7140146"/>
              <a:gd name="connsiteY21" fmla="*/ 3301374 h 6858000"/>
              <a:gd name="connsiteX22" fmla="*/ 3826150 w 7140146"/>
              <a:gd name="connsiteY22" fmla="*/ 3210996 h 6858000"/>
              <a:gd name="connsiteX23" fmla="*/ 3804840 w 7140146"/>
              <a:gd name="connsiteY23" fmla="*/ 3232306 h 6858000"/>
              <a:gd name="connsiteX24" fmla="*/ 3797412 w 7140146"/>
              <a:gd name="connsiteY24" fmla="*/ 3224878 h 6858000"/>
              <a:gd name="connsiteX25" fmla="*/ 4092869 w 7140146"/>
              <a:gd name="connsiteY25" fmla="*/ 3089592 h 6858000"/>
              <a:gd name="connsiteX26" fmla="*/ 4058645 w 7140146"/>
              <a:gd name="connsiteY26" fmla="*/ 3123816 h 6858000"/>
              <a:gd name="connsiteX27" fmla="*/ 4067657 w 7140146"/>
              <a:gd name="connsiteY27" fmla="*/ 3127061 h 6858000"/>
              <a:gd name="connsiteX28" fmla="*/ 4089973 w 7140146"/>
              <a:gd name="connsiteY28" fmla="*/ 3112935 h 6858000"/>
              <a:gd name="connsiteX29" fmla="*/ 4103092 w 7140146"/>
              <a:gd name="connsiteY29" fmla="*/ 3099816 h 6858000"/>
              <a:gd name="connsiteX30" fmla="*/ 2911503 w 7140146"/>
              <a:gd name="connsiteY30" fmla="*/ 2478410 h 6858000"/>
              <a:gd name="connsiteX31" fmla="*/ 3789751 w 7140146"/>
              <a:gd name="connsiteY31" fmla="*/ 3356658 h 6858000"/>
              <a:gd name="connsiteX32" fmla="*/ 2911503 w 7140146"/>
              <a:gd name="connsiteY32" fmla="*/ 4234906 h 6858000"/>
              <a:gd name="connsiteX33" fmla="*/ 2033256 w 7140146"/>
              <a:gd name="connsiteY33" fmla="*/ 3356659 h 6858000"/>
              <a:gd name="connsiteX34" fmla="*/ 854978 w 7140146"/>
              <a:gd name="connsiteY34" fmla="*/ 2428465 h 6858000"/>
              <a:gd name="connsiteX35" fmla="*/ 2786411 w 7140146"/>
              <a:gd name="connsiteY35" fmla="*/ 4359900 h 6858000"/>
              <a:gd name="connsiteX36" fmla="*/ 854978 w 7140146"/>
              <a:gd name="connsiteY36" fmla="*/ 6291335 h 6858000"/>
              <a:gd name="connsiteX37" fmla="*/ 0 w 7140146"/>
              <a:gd name="connsiteY37" fmla="*/ 5436357 h 6858000"/>
              <a:gd name="connsiteX38" fmla="*/ 0 w 7140146"/>
              <a:gd name="connsiteY38" fmla="*/ 3283443 h 6858000"/>
              <a:gd name="connsiteX39" fmla="*/ 1864735 w 7140146"/>
              <a:gd name="connsiteY39" fmla="*/ 1431738 h 6858000"/>
              <a:gd name="connsiteX40" fmla="*/ 2742983 w 7140146"/>
              <a:gd name="connsiteY40" fmla="*/ 2309986 h 6858000"/>
              <a:gd name="connsiteX41" fmla="*/ 1864736 w 7140146"/>
              <a:gd name="connsiteY41" fmla="*/ 3188233 h 6858000"/>
              <a:gd name="connsiteX42" fmla="*/ 986488 w 7140146"/>
              <a:gd name="connsiteY42" fmla="*/ 2309985 h 6858000"/>
              <a:gd name="connsiteX43" fmla="*/ 4879571 w 7140146"/>
              <a:gd name="connsiteY43" fmla="*/ 0 h 6858000"/>
              <a:gd name="connsiteX44" fmla="*/ 7134021 w 7140146"/>
              <a:gd name="connsiteY44" fmla="*/ 0 h 6858000"/>
              <a:gd name="connsiteX45" fmla="*/ 7140146 w 7140146"/>
              <a:gd name="connsiteY45" fmla="*/ 6126 h 6858000"/>
              <a:gd name="connsiteX46" fmla="*/ 6006797 w 7140146"/>
              <a:gd name="connsiteY46" fmla="*/ 1139477 h 6858000"/>
              <a:gd name="connsiteX47" fmla="*/ 4873445 w 7140146"/>
              <a:gd name="connsiteY47" fmla="*/ 6126 h 6858000"/>
              <a:gd name="connsiteX48" fmla="*/ 3296688 w 7140146"/>
              <a:gd name="connsiteY48" fmla="*/ 0 h 6858000"/>
              <a:gd name="connsiteX49" fmla="*/ 4592689 w 7140146"/>
              <a:gd name="connsiteY49" fmla="*/ 0 h 6858000"/>
              <a:gd name="connsiteX50" fmla="*/ 5887575 w 7140146"/>
              <a:gd name="connsiteY50" fmla="*/ 1294886 h 6858000"/>
              <a:gd name="connsiteX51" fmla="*/ 4102171 w 7140146"/>
              <a:gd name="connsiteY51" fmla="*/ 3080290 h 6858000"/>
              <a:gd name="connsiteX52" fmla="*/ 4119891 w 7140146"/>
              <a:gd name="connsiteY52" fmla="*/ 3098011 h 6858000"/>
              <a:gd name="connsiteX53" fmla="*/ 4097193 w 7140146"/>
              <a:gd name="connsiteY53" fmla="*/ 3120709 h 6858000"/>
              <a:gd name="connsiteX54" fmla="*/ 4066199 w 7140146"/>
              <a:gd name="connsiteY54" fmla="*/ 3139903 h 6858000"/>
              <a:gd name="connsiteX55" fmla="*/ 4048793 w 7140146"/>
              <a:gd name="connsiteY55" fmla="*/ 3133668 h 6858000"/>
              <a:gd name="connsiteX56" fmla="*/ 4022370 w 7140146"/>
              <a:gd name="connsiteY56" fmla="*/ 3160091 h 6858000"/>
              <a:gd name="connsiteX57" fmla="*/ 4025325 w 7140146"/>
              <a:gd name="connsiteY57" fmla="*/ 3169532 h 6858000"/>
              <a:gd name="connsiteX58" fmla="*/ 4007069 w 7140146"/>
              <a:gd name="connsiteY58" fmla="*/ 3213749 h 6858000"/>
              <a:gd name="connsiteX59" fmla="*/ 3979390 w 7140146"/>
              <a:gd name="connsiteY59" fmla="*/ 3230703 h 6858000"/>
              <a:gd name="connsiteX60" fmla="*/ 3954097 w 7140146"/>
              <a:gd name="connsiteY60" fmla="*/ 3228364 h 6858000"/>
              <a:gd name="connsiteX61" fmla="*/ 3944688 w 7140146"/>
              <a:gd name="connsiteY61" fmla="*/ 3237773 h 6858000"/>
              <a:gd name="connsiteX62" fmla="*/ 2001802 w 7140146"/>
              <a:gd name="connsiteY62" fmla="*/ 1294887 h 6858000"/>
              <a:gd name="connsiteX63" fmla="*/ 0 w 7140146"/>
              <a:gd name="connsiteY63" fmla="*/ 0 h 6858000"/>
              <a:gd name="connsiteX64" fmla="*/ 2740771 w 7140146"/>
              <a:gd name="connsiteY64" fmla="*/ 0 h 6858000"/>
              <a:gd name="connsiteX65" fmla="*/ 2903450 w 7140146"/>
              <a:gd name="connsiteY65" fmla="*/ 162679 h 6858000"/>
              <a:gd name="connsiteX66" fmla="*/ 871316 w 7140146"/>
              <a:gd name="connsiteY66" fmla="*/ 2194813 h 6858000"/>
              <a:gd name="connsiteX67" fmla="*/ 0 w 7140146"/>
              <a:gd name="connsiteY67" fmla="*/ 13234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7140146" h="6858000">
                <a:moveTo>
                  <a:pt x="2888487" y="4462028"/>
                </a:moveTo>
                <a:lnTo>
                  <a:pt x="4969982" y="6543523"/>
                </a:lnTo>
                <a:lnTo>
                  <a:pt x="4655505" y="6858000"/>
                </a:lnTo>
                <a:lnTo>
                  <a:pt x="1121470" y="6858000"/>
                </a:lnTo>
                <a:lnTo>
                  <a:pt x="806992" y="6543523"/>
                </a:lnTo>
                <a:close/>
                <a:moveTo>
                  <a:pt x="3987800" y="3554018"/>
                </a:moveTo>
                <a:lnTo>
                  <a:pt x="4866048" y="4432266"/>
                </a:lnTo>
                <a:lnTo>
                  <a:pt x="3987800" y="5310514"/>
                </a:lnTo>
                <a:lnTo>
                  <a:pt x="3109553" y="4432266"/>
                </a:lnTo>
                <a:close/>
                <a:moveTo>
                  <a:pt x="4012446" y="3170015"/>
                </a:moveTo>
                <a:lnTo>
                  <a:pt x="3965575" y="3216887"/>
                </a:lnTo>
                <a:lnTo>
                  <a:pt x="3978279" y="3218244"/>
                </a:lnTo>
                <a:cubicBezTo>
                  <a:pt x="3985533" y="3216544"/>
                  <a:pt x="3992515" y="3212338"/>
                  <a:pt x="3999225" y="3205628"/>
                </a:cubicBezTo>
                <a:cubicBezTo>
                  <a:pt x="4009822" y="3195031"/>
                  <a:pt x="4014299" y="3183357"/>
                  <a:pt x="4012658" y="3170607"/>
                </a:cubicBezTo>
                <a:close/>
                <a:moveTo>
                  <a:pt x="3852389" y="3169901"/>
                </a:moveTo>
                <a:lnTo>
                  <a:pt x="3859817" y="3177329"/>
                </a:lnTo>
                <a:lnTo>
                  <a:pt x="3834826" y="3202319"/>
                </a:lnTo>
                <a:lnTo>
                  <a:pt x="3916112" y="3283604"/>
                </a:lnTo>
                <a:lnTo>
                  <a:pt x="3923609" y="3246398"/>
                </a:lnTo>
                <a:lnTo>
                  <a:pt x="3931592" y="3254381"/>
                </a:lnTo>
                <a:lnTo>
                  <a:pt x="3924233" y="3293669"/>
                </a:lnTo>
                <a:lnTo>
                  <a:pt x="3916528" y="3301374"/>
                </a:lnTo>
                <a:lnTo>
                  <a:pt x="3826150" y="3210996"/>
                </a:lnTo>
                <a:lnTo>
                  <a:pt x="3804840" y="3232306"/>
                </a:lnTo>
                <a:lnTo>
                  <a:pt x="3797412" y="3224878"/>
                </a:lnTo>
                <a:close/>
                <a:moveTo>
                  <a:pt x="4092869" y="3089592"/>
                </a:moveTo>
                <a:lnTo>
                  <a:pt x="4058645" y="3123816"/>
                </a:lnTo>
                <a:lnTo>
                  <a:pt x="4067657" y="3127061"/>
                </a:lnTo>
                <a:cubicBezTo>
                  <a:pt x="4074436" y="3125742"/>
                  <a:pt x="4081875" y="3121033"/>
                  <a:pt x="4089973" y="3112935"/>
                </a:cubicBezTo>
                <a:lnTo>
                  <a:pt x="4103092" y="3099816"/>
                </a:lnTo>
                <a:close/>
                <a:moveTo>
                  <a:pt x="2911503" y="2478410"/>
                </a:moveTo>
                <a:lnTo>
                  <a:pt x="3789751" y="3356658"/>
                </a:lnTo>
                <a:lnTo>
                  <a:pt x="2911503" y="4234906"/>
                </a:lnTo>
                <a:lnTo>
                  <a:pt x="2033256" y="3356659"/>
                </a:lnTo>
                <a:close/>
                <a:moveTo>
                  <a:pt x="854978" y="2428465"/>
                </a:moveTo>
                <a:lnTo>
                  <a:pt x="2786411" y="4359900"/>
                </a:lnTo>
                <a:lnTo>
                  <a:pt x="854978" y="6291335"/>
                </a:lnTo>
                <a:lnTo>
                  <a:pt x="0" y="5436357"/>
                </a:lnTo>
                <a:lnTo>
                  <a:pt x="0" y="3283443"/>
                </a:lnTo>
                <a:close/>
                <a:moveTo>
                  <a:pt x="1864735" y="1431738"/>
                </a:moveTo>
                <a:lnTo>
                  <a:pt x="2742983" y="2309986"/>
                </a:lnTo>
                <a:lnTo>
                  <a:pt x="1864736" y="3188233"/>
                </a:lnTo>
                <a:lnTo>
                  <a:pt x="986488" y="2309985"/>
                </a:lnTo>
                <a:close/>
                <a:moveTo>
                  <a:pt x="4879571" y="0"/>
                </a:moveTo>
                <a:lnTo>
                  <a:pt x="7134021" y="0"/>
                </a:lnTo>
                <a:lnTo>
                  <a:pt x="7140146" y="6126"/>
                </a:lnTo>
                <a:lnTo>
                  <a:pt x="6006797" y="1139477"/>
                </a:lnTo>
                <a:lnTo>
                  <a:pt x="4873445" y="6126"/>
                </a:lnTo>
                <a:close/>
                <a:moveTo>
                  <a:pt x="3296688" y="0"/>
                </a:moveTo>
                <a:lnTo>
                  <a:pt x="4592689" y="0"/>
                </a:lnTo>
                <a:lnTo>
                  <a:pt x="5887575" y="1294886"/>
                </a:lnTo>
                <a:lnTo>
                  <a:pt x="4102171" y="3080290"/>
                </a:lnTo>
                <a:lnTo>
                  <a:pt x="4119891" y="3098011"/>
                </a:lnTo>
                <a:lnTo>
                  <a:pt x="4097193" y="3120709"/>
                </a:lnTo>
                <a:cubicBezTo>
                  <a:pt x="4086040" y="3131862"/>
                  <a:pt x="4075709" y="3138260"/>
                  <a:pt x="4066199" y="3139903"/>
                </a:cubicBezTo>
                <a:lnTo>
                  <a:pt x="4048793" y="3133668"/>
                </a:lnTo>
                <a:lnTo>
                  <a:pt x="4022370" y="3160091"/>
                </a:lnTo>
                <a:lnTo>
                  <a:pt x="4025325" y="3169532"/>
                </a:lnTo>
                <a:cubicBezTo>
                  <a:pt x="4026668" y="3185497"/>
                  <a:pt x="4020581" y="3200237"/>
                  <a:pt x="4007069" y="3213749"/>
                </a:cubicBezTo>
                <a:cubicBezTo>
                  <a:pt x="3998138" y="3222681"/>
                  <a:pt x="3988910" y="3228333"/>
                  <a:pt x="3979390" y="3230703"/>
                </a:cubicBezTo>
                <a:lnTo>
                  <a:pt x="3954097" y="3228364"/>
                </a:lnTo>
                <a:lnTo>
                  <a:pt x="3944688" y="3237773"/>
                </a:lnTo>
                <a:lnTo>
                  <a:pt x="2001802" y="1294887"/>
                </a:lnTo>
                <a:close/>
                <a:moveTo>
                  <a:pt x="0" y="0"/>
                </a:moveTo>
                <a:lnTo>
                  <a:pt x="2740771" y="0"/>
                </a:lnTo>
                <a:lnTo>
                  <a:pt x="2903450" y="162679"/>
                </a:lnTo>
                <a:lnTo>
                  <a:pt x="871316" y="2194813"/>
                </a:lnTo>
                <a:lnTo>
                  <a:pt x="0" y="1323497"/>
                </a:lnTo>
                <a:close/>
              </a:path>
            </a:pathLst>
          </a:custGeom>
          <a:solidFill>
            <a:schemeClr val="lt2">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3" name="标题 1"/>
          <p:cNvSpPr txBox="1"/>
          <p:nvPr>
            <p:custDataLst>
              <p:tags r:id="rId4"/>
            </p:custDataLst>
          </p:nvPr>
        </p:nvSpPr>
        <p:spPr>
          <a:xfrm>
            <a:off x="1203166" y="917893"/>
            <a:ext cx="10434955" cy="521970"/>
          </a:xfrm>
          <a:prstGeom prst="rect">
            <a:avLst/>
          </a:prstGeom>
          <a:noFill/>
        </p:spPr>
        <p:txBody>
          <a:bodyPr vert="horz" wrap="square" lIns="91440" tIns="45720" rIns="91440" bIns="45720" rtlCol="0" anchor="t" anchorCtr="0">
            <a:spAutoFit/>
          </a:bodyPr>
          <a:lstStyle>
            <a:lvl1pPr marL="0" marR="0" algn="l" defTabSz="914400" rtl="0" eaLnBrk="1" fontAlgn="auto" latinLnBrk="0" hangingPunct="1">
              <a:lnSpc>
                <a:spcPct val="100000"/>
              </a:lnSpc>
              <a:spcBef>
                <a:spcPct val="0"/>
              </a:spcBef>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lgn="l">
              <a:buClrTx/>
              <a:buSzTx/>
              <a:buFontTx/>
            </a:pPr>
            <a:r>
              <a:rPr b="0" spc="0">
                <a:solidFill>
                  <a:srgbClr val="755D3B"/>
                </a:solidFill>
                <a:effectLst/>
                <a:latin typeface="黑体" panose="02010609060101010101" pitchFamily="49" charset="-122"/>
                <a:ea typeface="黑体" panose="02010609060101010101" pitchFamily="49" charset="-122"/>
                <a:cs typeface="+mn-cs"/>
                <a:sym typeface="Arial" panose="020B0604020202020204" pitchFamily="34" charset="0"/>
              </a:rPr>
              <a:t>系统思维能力</a:t>
            </a:r>
          </a:p>
        </p:txBody>
      </p:sp>
      <p:sp>
        <p:nvSpPr>
          <p:cNvPr id="4" name="矩形: 剪去对角 3"/>
          <p:cNvSpPr/>
          <p:nvPr>
            <p:custDataLst>
              <p:tags r:id="rId5"/>
            </p:custDataLst>
          </p:nvPr>
        </p:nvSpPr>
        <p:spPr>
          <a:xfrm>
            <a:off x="985679" y="1990090"/>
            <a:ext cx="10870565" cy="4257675"/>
          </a:xfrm>
          <a:prstGeom prst="snip2DiagRect">
            <a:avLst>
              <a:gd name="adj1" fmla="val 0"/>
              <a:gd name="adj2" fmla="val 4623"/>
            </a:avLst>
          </a:prstGeom>
          <a:noFill/>
          <a:ln>
            <a:solidFill>
              <a:schemeClr val="dk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charset="-122"/>
              <a:ea typeface="微软雅黑" panose="020B0503020204020204" charset="-122"/>
              <a:sym typeface="Arial" panose="020B0604020202020204" pitchFamily="34" charset="0"/>
            </a:endParaRPr>
          </a:p>
        </p:txBody>
      </p:sp>
      <p:grpSp>
        <p:nvGrpSpPr>
          <p:cNvPr id="5" name="组合 4"/>
          <p:cNvGrpSpPr/>
          <p:nvPr>
            <p:custDataLst>
              <p:tags r:id="rId6"/>
            </p:custDataLst>
          </p:nvPr>
        </p:nvGrpSpPr>
        <p:grpSpPr>
          <a:xfrm>
            <a:off x="985679" y="1244178"/>
            <a:ext cx="2413000" cy="381000"/>
            <a:chOff x="1614" y="7155"/>
            <a:chExt cx="3800" cy="600"/>
          </a:xfrm>
        </p:grpSpPr>
        <p:sp>
          <p:nvSpPr>
            <p:cNvPr id="7" name="圆角矩形 26"/>
            <p:cNvSpPr/>
            <p:nvPr>
              <p:custDataLst>
                <p:tags r:id="rId8"/>
              </p:custDataLst>
            </p:nvPr>
          </p:nvSpPr>
          <p:spPr>
            <a:xfrm>
              <a:off x="1614" y="7592"/>
              <a:ext cx="3800" cy="20"/>
            </a:xfrm>
            <a:prstGeom prst="roundRect">
              <a:avLst/>
            </a:prstGeom>
            <a:solidFill>
              <a:schemeClr val="dk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8" name="圆角矩形 27"/>
            <p:cNvSpPr/>
            <p:nvPr>
              <p:custDataLst>
                <p:tags r:id="rId9"/>
              </p:custDataLst>
            </p:nvPr>
          </p:nvSpPr>
          <p:spPr>
            <a:xfrm>
              <a:off x="1768" y="7155"/>
              <a:ext cx="20" cy="600"/>
            </a:xfrm>
            <a:prstGeom prst="roundRect">
              <a:avLst/>
            </a:prstGeom>
            <a:solidFill>
              <a:schemeClr val="dk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charset="-122"/>
                <a:ea typeface="微软雅黑" panose="020B0503020204020204" charset="-122"/>
                <a:sym typeface="Arial" panose="020B0604020202020204" pitchFamily="34" charset="0"/>
              </a:endParaRPr>
            </a:p>
          </p:txBody>
        </p:sp>
      </p:grpSp>
      <p:sp>
        <p:nvSpPr>
          <p:cNvPr id="6" name="文本框 1"/>
          <p:cNvSpPr txBox="1"/>
          <p:nvPr>
            <p:custDataLst>
              <p:tags r:id="rId7"/>
            </p:custDataLst>
          </p:nvPr>
        </p:nvSpPr>
        <p:spPr>
          <a:xfrm>
            <a:off x="1083151" y="1857375"/>
            <a:ext cx="10435590" cy="3969385"/>
          </a:xfrm>
          <a:prstGeom prst="rect">
            <a:avLst/>
          </a:prstGeom>
          <a:noFill/>
          <a:ln w="28575" cmpd="thickThin">
            <a:noFill/>
            <a:prstDash val="solid"/>
          </a:ln>
        </p:spPr>
        <p:txBody>
          <a:bodyPr vert="horz" wrap="square" lIns="91440" tIns="45720" rIns="91440" bIns="4572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0" algn="l" fontAlgn="auto">
              <a:lnSpc>
                <a:spcPct val="200000"/>
              </a:lnSpc>
              <a:buClr>
                <a:srgbClr val="F7DFBB"/>
              </a:buClr>
              <a:buSzTx/>
              <a:buFont typeface="Wingdings" panose="05000000000000000000" charset="0"/>
              <a:buChar char="u"/>
            </a:pPr>
            <a:r>
              <a:rPr lang="zh-CN" altLang="en-US">
                <a:ln>
                  <a:noFill/>
                </a:ln>
                <a:solidFill>
                  <a:schemeClr val="tx2"/>
                </a:solidFill>
                <a:latin typeface="黑体" panose="02010609060101010101" pitchFamily="49" charset="-122"/>
                <a:ea typeface="黑体" panose="02010609060101010101" pitchFamily="49" charset="-122"/>
                <a:sym typeface="Arial" panose="020B0604020202020204" pitchFamily="34" charset="0"/>
              </a:rPr>
              <a:t>系统思维能力就是从事物相互联系的各个方面及其结构和功能进行系统思考的能力，就是全面系统地分析和处理问题的能力。</a:t>
            </a:r>
          </a:p>
          <a:p>
            <a:pPr marL="342900" lvl="0" indent="0" algn="l" fontAlgn="auto">
              <a:lnSpc>
                <a:spcPct val="200000"/>
              </a:lnSpc>
              <a:buClr>
                <a:srgbClr val="F7DFBB"/>
              </a:buClr>
              <a:buSzTx/>
              <a:buFont typeface="Wingdings" panose="05000000000000000000" charset="0"/>
              <a:buChar char="u"/>
            </a:pPr>
            <a:r>
              <a:rPr lang="zh-CN" altLang="en-US">
                <a:ln>
                  <a:noFill/>
                </a:ln>
                <a:solidFill>
                  <a:schemeClr val="tx2"/>
                </a:solidFill>
                <a:latin typeface="黑体" panose="02010609060101010101" pitchFamily="49" charset="-122"/>
                <a:ea typeface="黑体" panose="02010609060101010101" pitchFamily="49" charset="-122"/>
                <a:sym typeface="Arial" panose="020B0604020202020204" pitchFamily="34" charset="0"/>
              </a:rPr>
              <a:t>提高系统思维能力，就是要坚持系统观念，用系统思维的方法分析和处理问题。</a:t>
            </a:r>
          </a:p>
          <a:p>
            <a:pPr marL="342900" lvl="0" indent="0" algn="l" fontAlgn="auto">
              <a:lnSpc>
                <a:spcPct val="200000"/>
              </a:lnSpc>
              <a:buClr>
                <a:srgbClr val="F7DFBB"/>
              </a:buClr>
              <a:buSzTx/>
              <a:buFont typeface="Wingdings" panose="05000000000000000000" charset="0"/>
              <a:buChar char="u"/>
            </a:pPr>
            <a:r>
              <a:rPr lang="zh-CN" altLang="en-US">
                <a:ln>
                  <a:noFill/>
                </a:ln>
                <a:solidFill>
                  <a:schemeClr val="tx2"/>
                </a:solidFill>
                <a:latin typeface="黑体" panose="02010609060101010101" pitchFamily="49" charset="-122"/>
                <a:ea typeface="黑体" panose="02010609060101010101" pitchFamily="49" charset="-122"/>
                <a:sym typeface="Arial" panose="020B0604020202020204" pitchFamily="34" charset="0"/>
              </a:rPr>
              <a:t>系统是由许多相互联系、相互作用的要素构成并与周围环境发生关系的具有稳定结构和特定功能的有机整体。系统思维以确认事物的普遍有机联系为前提，进而具体把握事物的系统存在、系统联系与系统规律，遵循以整体性、结构性、层次性、开放性和风险性等为基本内容的思维原则，目的是从整体上把握事物并实现事物结构与功能的优化。</a:t>
            </a: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135.xml><?xml version="1.0" encoding="utf-8"?>
<p:sld xmlns:a="http://schemas.openxmlformats.org/drawingml/2006/main" xmlns:r="http://schemas.openxmlformats.org/officeDocument/2006/relationships" xmlns:p="http://schemas.openxmlformats.org/presentationml/2006/main">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16" name="矩形 15"/>
          <p:cNvSpPr/>
          <p:nvPr>
            <p:custDataLst>
              <p:tags r:id="rId3"/>
            </p:custDataLst>
          </p:nvPr>
        </p:nvSpPr>
        <p:spPr>
          <a:xfrm>
            <a:off x="548374" y="1920734"/>
            <a:ext cx="11363028" cy="4499877"/>
          </a:xfrm>
          <a:prstGeom prst="rect">
            <a:avLst/>
          </a:prstGeom>
          <a:solidFill>
            <a:schemeClr val="accent4">
              <a:lumMod val="20000"/>
              <a:lumOff val="8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lnSpc>
                <a:spcPct val="120000"/>
              </a:lnSpc>
            </a:pPr>
            <a:endParaRPr kumimoji="1" lang="zh-CN" altLang="en-US" sz="1600" b="1" dirty="0">
              <a:solidFill>
                <a:schemeClr val="lt1"/>
              </a:solidFill>
              <a:latin typeface="微软雅黑" panose="020B0503020204020204" charset="-122"/>
              <a:ea typeface="微软雅黑" panose="020B0503020204020204" charset="-122"/>
            </a:endParaRPr>
          </a:p>
        </p:txBody>
      </p:sp>
      <p:sp>
        <p:nvSpPr>
          <p:cNvPr id="17" name="矩形 16"/>
          <p:cNvSpPr/>
          <p:nvPr>
            <p:custDataLst>
              <p:tags r:id="rId4"/>
            </p:custDataLst>
          </p:nvPr>
        </p:nvSpPr>
        <p:spPr>
          <a:xfrm>
            <a:off x="333829" y="1672533"/>
            <a:ext cx="11321142" cy="4408572"/>
          </a:xfrm>
          <a:prstGeom prst="rect">
            <a:avLst/>
          </a:prstGeom>
          <a:solidFill>
            <a:schemeClr val="lt1">
              <a:alpha val="51000"/>
            </a:schemeClr>
          </a:solidFill>
          <a:ln w="508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kumimoji="1" lang="zh-CN" altLang="en-US" sz="1600" b="1" dirty="0">
              <a:solidFill>
                <a:schemeClr val="lt1"/>
              </a:solidFill>
              <a:latin typeface="微软雅黑" panose="020B0503020204020204" charset="-122"/>
              <a:ea typeface="微软雅黑" panose="020B0503020204020204" charset="-122"/>
            </a:endParaRPr>
          </a:p>
        </p:txBody>
      </p:sp>
      <p:sp>
        <p:nvSpPr>
          <p:cNvPr id="91" name="任意多边形: 形状 90"/>
          <p:cNvSpPr/>
          <p:nvPr>
            <p:custDataLst>
              <p:tags r:id="rId5"/>
            </p:custDataLst>
          </p:nvPr>
        </p:nvSpPr>
        <p:spPr>
          <a:xfrm>
            <a:off x="10752454" y="5811577"/>
            <a:ext cx="1261746" cy="659131"/>
          </a:xfrm>
          <a:custGeom>
            <a:avLst/>
            <a:gdLst>
              <a:gd name="connsiteX0" fmla="*/ 1233285 w 1261746"/>
              <a:gd name="connsiteY0" fmla="*/ 602227 h 659131"/>
              <a:gd name="connsiteX1" fmla="*/ 1261746 w 1261746"/>
              <a:gd name="connsiteY1" fmla="*/ 630679 h 659131"/>
              <a:gd name="connsiteX2" fmla="*/ 1233285 w 1261746"/>
              <a:gd name="connsiteY2" fmla="*/ 659131 h 659131"/>
              <a:gd name="connsiteX3" fmla="*/ 1204824 w 1261746"/>
              <a:gd name="connsiteY3" fmla="*/ 630679 h 659131"/>
              <a:gd name="connsiteX4" fmla="*/ 1233285 w 1261746"/>
              <a:gd name="connsiteY4" fmla="*/ 602227 h 659131"/>
              <a:gd name="connsiteX5" fmla="*/ 1112803 w 1261746"/>
              <a:gd name="connsiteY5" fmla="*/ 602227 h 659131"/>
              <a:gd name="connsiteX6" fmla="*/ 1141264 w 1261746"/>
              <a:gd name="connsiteY6" fmla="*/ 630679 h 659131"/>
              <a:gd name="connsiteX7" fmla="*/ 1112803 w 1261746"/>
              <a:gd name="connsiteY7" fmla="*/ 659131 h 659131"/>
              <a:gd name="connsiteX8" fmla="*/ 1084342 w 1261746"/>
              <a:gd name="connsiteY8" fmla="*/ 630679 h 659131"/>
              <a:gd name="connsiteX9" fmla="*/ 1112803 w 1261746"/>
              <a:gd name="connsiteY9" fmla="*/ 602227 h 659131"/>
              <a:gd name="connsiteX10" fmla="*/ 992320 w 1261746"/>
              <a:gd name="connsiteY10" fmla="*/ 602227 h 659131"/>
              <a:gd name="connsiteX11" fmla="*/ 1020781 w 1261746"/>
              <a:gd name="connsiteY11" fmla="*/ 630679 h 659131"/>
              <a:gd name="connsiteX12" fmla="*/ 992320 w 1261746"/>
              <a:gd name="connsiteY12" fmla="*/ 659131 h 659131"/>
              <a:gd name="connsiteX13" fmla="*/ 963859 w 1261746"/>
              <a:gd name="connsiteY13" fmla="*/ 630679 h 659131"/>
              <a:gd name="connsiteX14" fmla="*/ 992320 w 1261746"/>
              <a:gd name="connsiteY14" fmla="*/ 602227 h 659131"/>
              <a:gd name="connsiteX15" fmla="*/ 871838 w 1261746"/>
              <a:gd name="connsiteY15" fmla="*/ 602227 h 659131"/>
              <a:gd name="connsiteX16" fmla="*/ 900299 w 1261746"/>
              <a:gd name="connsiteY16" fmla="*/ 630679 h 659131"/>
              <a:gd name="connsiteX17" fmla="*/ 871838 w 1261746"/>
              <a:gd name="connsiteY17" fmla="*/ 659131 h 659131"/>
              <a:gd name="connsiteX18" fmla="*/ 843377 w 1261746"/>
              <a:gd name="connsiteY18" fmla="*/ 630679 h 659131"/>
              <a:gd name="connsiteX19" fmla="*/ 871838 w 1261746"/>
              <a:gd name="connsiteY19" fmla="*/ 602227 h 659131"/>
              <a:gd name="connsiteX20" fmla="*/ 751356 w 1261746"/>
              <a:gd name="connsiteY20" fmla="*/ 602227 h 659131"/>
              <a:gd name="connsiteX21" fmla="*/ 779817 w 1261746"/>
              <a:gd name="connsiteY21" fmla="*/ 630679 h 659131"/>
              <a:gd name="connsiteX22" fmla="*/ 751356 w 1261746"/>
              <a:gd name="connsiteY22" fmla="*/ 659131 h 659131"/>
              <a:gd name="connsiteX23" fmla="*/ 722895 w 1261746"/>
              <a:gd name="connsiteY23" fmla="*/ 630679 h 659131"/>
              <a:gd name="connsiteX24" fmla="*/ 751356 w 1261746"/>
              <a:gd name="connsiteY24" fmla="*/ 602227 h 659131"/>
              <a:gd name="connsiteX25" fmla="*/ 630873 w 1261746"/>
              <a:gd name="connsiteY25" fmla="*/ 602227 h 659131"/>
              <a:gd name="connsiteX26" fmla="*/ 659334 w 1261746"/>
              <a:gd name="connsiteY26" fmla="*/ 630679 h 659131"/>
              <a:gd name="connsiteX27" fmla="*/ 630873 w 1261746"/>
              <a:gd name="connsiteY27" fmla="*/ 659131 h 659131"/>
              <a:gd name="connsiteX28" fmla="*/ 602412 w 1261746"/>
              <a:gd name="connsiteY28" fmla="*/ 630679 h 659131"/>
              <a:gd name="connsiteX29" fmla="*/ 630873 w 1261746"/>
              <a:gd name="connsiteY29" fmla="*/ 602227 h 659131"/>
              <a:gd name="connsiteX30" fmla="*/ 510391 w 1261746"/>
              <a:gd name="connsiteY30" fmla="*/ 602227 h 659131"/>
              <a:gd name="connsiteX31" fmla="*/ 538852 w 1261746"/>
              <a:gd name="connsiteY31" fmla="*/ 630679 h 659131"/>
              <a:gd name="connsiteX32" fmla="*/ 510391 w 1261746"/>
              <a:gd name="connsiteY32" fmla="*/ 659131 h 659131"/>
              <a:gd name="connsiteX33" fmla="*/ 481930 w 1261746"/>
              <a:gd name="connsiteY33" fmla="*/ 630679 h 659131"/>
              <a:gd name="connsiteX34" fmla="*/ 510391 w 1261746"/>
              <a:gd name="connsiteY34" fmla="*/ 602227 h 659131"/>
              <a:gd name="connsiteX35" fmla="*/ 389908 w 1261746"/>
              <a:gd name="connsiteY35" fmla="*/ 602227 h 659131"/>
              <a:gd name="connsiteX36" fmla="*/ 418369 w 1261746"/>
              <a:gd name="connsiteY36" fmla="*/ 630679 h 659131"/>
              <a:gd name="connsiteX37" fmla="*/ 389908 w 1261746"/>
              <a:gd name="connsiteY37" fmla="*/ 659131 h 659131"/>
              <a:gd name="connsiteX38" fmla="*/ 361447 w 1261746"/>
              <a:gd name="connsiteY38" fmla="*/ 630679 h 659131"/>
              <a:gd name="connsiteX39" fmla="*/ 389908 w 1261746"/>
              <a:gd name="connsiteY39" fmla="*/ 602227 h 659131"/>
              <a:gd name="connsiteX40" fmla="*/ 269426 w 1261746"/>
              <a:gd name="connsiteY40" fmla="*/ 602227 h 659131"/>
              <a:gd name="connsiteX41" fmla="*/ 297887 w 1261746"/>
              <a:gd name="connsiteY41" fmla="*/ 630679 h 659131"/>
              <a:gd name="connsiteX42" fmla="*/ 269426 w 1261746"/>
              <a:gd name="connsiteY42" fmla="*/ 659131 h 659131"/>
              <a:gd name="connsiteX43" fmla="*/ 240965 w 1261746"/>
              <a:gd name="connsiteY43" fmla="*/ 630679 h 659131"/>
              <a:gd name="connsiteX44" fmla="*/ 269426 w 1261746"/>
              <a:gd name="connsiteY44" fmla="*/ 602227 h 659131"/>
              <a:gd name="connsiteX45" fmla="*/ 148943 w 1261746"/>
              <a:gd name="connsiteY45" fmla="*/ 602227 h 659131"/>
              <a:gd name="connsiteX46" fmla="*/ 177404 w 1261746"/>
              <a:gd name="connsiteY46" fmla="*/ 630679 h 659131"/>
              <a:gd name="connsiteX47" fmla="*/ 148943 w 1261746"/>
              <a:gd name="connsiteY47" fmla="*/ 659131 h 659131"/>
              <a:gd name="connsiteX48" fmla="*/ 120482 w 1261746"/>
              <a:gd name="connsiteY48" fmla="*/ 630679 h 659131"/>
              <a:gd name="connsiteX49" fmla="*/ 148943 w 1261746"/>
              <a:gd name="connsiteY49" fmla="*/ 602227 h 659131"/>
              <a:gd name="connsiteX50" fmla="*/ 28461 w 1261746"/>
              <a:gd name="connsiteY50" fmla="*/ 602227 h 659131"/>
              <a:gd name="connsiteX51" fmla="*/ 56922 w 1261746"/>
              <a:gd name="connsiteY51" fmla="*/ 630679 h 659131"/>
              <a:gd name="connsiteX52" fmla="*/ 28461 w 1261746"/>
              <a:gd name="connsiteY52" fmla="*/ 659131 h 659131"/>
              <a:gd name="connsiteX53" fmla="*/ 0 w 1261746"/>
              <a:gd name="connsiteY53" fmla="*/ 630679 h 659131"/>
              <a:gd name="connsiteX54" fmla="*/ 28461 w 1261746"/>
              <a:gd name="connsiteY54" fmla="*/ 602227 h 659131"/>
              <a:gd name="connsiteX55" fmla="*/ 1233285 w 1261746"/>
              <a:gd name="connsiteY55" fmla="*/ 481781 h 659131"/>
              <a:gd name="connsiteX56" fmla="*/ 1261746 w 1261746"/>
              <a:gd name="connsiteY56" fmla="*/ 510233 h 659131"/>
              <a:gd name="connsiteX57" fmla="*/ 1233285 w 1261746"/>
              <a:gd name="connsiteY57" fmla="*/ 538685 h 659131"/>
              <a:gd name="connsiteX58" fmla="*/ 1204824 w 1261746"/>
              <a:gd name="connsiteY58" fmla="*/ 510233 h 659131"/>
              <a:gd name="connsiteX59" fmla="*/ 1233285 w 1261746"/>
              <a:gd name="connsiteY59" fmla="*/ 481781 h 659131"/>
              <a:gd name="connsiteX60" fmla="*/ 1112803 w 1261746"/>
              <a:gd name="connsiteY60" fmla="*/ 481781 h 659131"/>
              <a:gd name="connsiteX61" fmla="*/ 1141264 w 1261746"/>
              <a:gd name="connsiteY61" fmla="*/ 510233 h 659131"/>
              <a:gd name="connsiteX62" fmla="*/ 1112803 w 1261746"/>
              <a:gd name="connsiteY62" fmla="*/ 538685 h 659131"/>
              <a:gd name="connsiteX63" fmla="*/ 1084342 w 1261746"/>
              <a:gd name="connsiteY63" fmla="*/ 510233 h 659131"/>
              <a:gd name="connsiteX64" fmla="*/ 1112803 w 1261746"/>
              <a:gd name="connsiteY64" fmla="*/ 481781 h 659131"/>
              <a:gd name="connsiteX65" fmla="*/ 992320 w 1261746"/>
              <a:gd name="connsiteY65" fmla="*/ 481781 h 659131"/>
              <a:gd name="connsiteX66" fmla="*/ 1020781 w 1261746"/>
              <a:gd name="connsiteY66" fmla="*/ 510233 h 659131"/>
              <a:gd name="connsiteX67" fmla="*/ 992320 w 1261746"/>
              <a:gd name="connsiteY67" fmla="*/ 538685 h 659131"/>
              <a:gd name="connsiteX68" fmla="*/ 963859 w 1261746"/>
              <a:gd name="connsiteY68" fmla="*/ 510233 h 659131"/>
              <a:gd name="connsiteX69" fmla="*/ 992320 w 1261746"/>
              <a:gd name="connsiteY69" fmla="*/ 481781 h 659131"/>
              <a:gd name="connsiteX70" fmla="*/ 871838 w 1261746"/>
              <a:gd name="connsiteY70" fmla="*/ 481781 h 659131"/>
              <a:gd name="connsiteX71" fmla="*/ 900299 w 1261746"/>
              <a:gd name="connsiteY71" fmla="*/ 510233 h 659131"/>
              <a:gd name="connsiteX72" fmla="*/ 871838 w 1261746"/>
              <a:gd name="connsiteY72" fmla="*/ 538685 h 659131"/>
              <a:gd name="connsiteX73" fmla="*/ 843377 w 1261746"/>
              <a:gd name="connsiteY73" fmla="*/ 510233 h 659131"/>
              <a:gd name="connsiteX74" fmla="*/ 871838 w 1261746"/>
              <a:gd name="connsiteY74" fmla="*/ 481781 h 659131"/>
              <a:gd name="connsiteX75" fmla="*/ 751356 w 1261746"/>
              <a:gd name="connsiteY75" fmla="*/ 481781 h 659131"/>
              <a:gd name="connsiteX76" fmla="*/ 779817 w 1261746"/>
              <a:gd name="connsiteY76" fmla="*/ 510233 h 659131"/>
              <a:gd name="connsiteX77" fmla="*/ 751356 w 1261746"/>
              <a:gd name="connsiteY77" fmla="*/ 538685 h 659131"/>
              <a:gd name="connsiteX78" fmla="*/ 722895 w 1261746"/>
              <a:gd name="connsiteY78" fmla="*/ 510233 h 659131"/>
              <a:gd name="connsiteX79" fmla="*/ 751356 w 1261746"/>
              <a:gd name="connsiteY79" fmla="*/ 481781 h 659131"/>
              <a:gd name="connsiteX80" fmla="*/ 630873 w 1261746"/>
              <a:gd name="connsiteY80" fmla="*/ 481781 h 659131"/>
              <a:gd name="connsiteX81" fmla="*/ 659334 w 1261746"/>
              <a:gd name="connsiteY81" fmla="*/ 510233 h 659131"/>
              <a:gd name="connsiteX82" fmla="*/ 630873 w 1261746"/>
              <a:gd name="connsiteY82" fmla="*/ 538685 h 659131"/>
              <a:gd name="connsiteX83" fmla="*/ 602412 w 1261746"/>
              <a:gd name="connsiteY83" fmla="*/ 510233 h 659131"/>
              <a:gd name="connsiteX84" fmla="*/ 630873 w 1261746"/>
              <a:gd name="connsiteY84" fmla="*/ 481781 h 659131"/>
              <a:gd name="connsiteX85" fmla="*/ 510391 w 1261746"/>
              <a:gd name="connsiteY85" fmla="*/ 481781 h 659131"/>
              <a:gd name="connsiteX86" fmla="*/ 538852 w 1261746"/>
              <a:gd name="connsiteY86" fmla="*/ 510233 h 659131"/>
              <a:gd name="connsiteX87" fmla="*/ 510391 w 1261746"/>
              <a:gd name="connsiteY87" fmla="*/ 538685 h 659131"/>
              <a:gd name="connsiteX88" fmla="*/ 481930 w 1261746"/>
              <a:gd name="connsiteY88" fmla="*/ 510233 h 659131"/>
              <a:gd name="connsiteX89" fmla="*/ 510391 w 1261746"/>
              <a:gd name="connsiteY89" fmla="*/ 481781 h 659131"/>
              <a:gd name="connsiteX90" fmla="*/ 389908 w 1261746"/>
              <a:gd name="connsiteY90" fmla="*/ 481781 h 659131"/>
              <a:gd name="connsiteX91" fmla="*/ 418369 w 1261746"/>
              <a:gd name="connsiteY91" fmla="*/ 510233 h 659131"/>
              <a:gd name="connsiteX92" fmla="*/ 389908 w 1261746"/>
              <a:gd name="connsiteY92" fmla="*/ 538685 h 659131"/>
              <a:gd name="connsiteX93" fmla="*/ 361447 w 1261746"/>
              <a:gd name="connsiteY93" fmla="*/ 510233 h 659131"/>
              <a:gd name="connsiteX94" fmla="*/ 389908 w 1261746"/>
              <a:gd name="connsiteY94" fmla="*/ 481781 h 659131"/>
              <a:gd name="connsiteX95" fmla="*/ 269426 w 1261746"/>
              <a:gd name="connsiteY95" fmla="*/ 481781 h 659131"/>
              <a:gd name="connsiteX96" fmla="*/ 297887 w 1261746"/>
              <a:gd name="connsiteY96" fmla="*/ 510233 h 659131"/>
              <a:gd name="connsiteX97" fmla="*/ 269426 w 1261746"/>
              <a:gd name="connsiteY97" fmla="*/ 538685 h 659131"/>
              <a:gd name="connsiteX98" fmla="*/ 240965 w 1261746"/>
              <a:gd name="connsiteY98" fmla="*/ 510233 h 659131"/>
              <a:gd name="connsiteX99" fmla="*/ 269426 w 1261746"/>
              <a:gd name="connsiteY99" fmla="*/ 481781 h 659131"/>
              <a:gd name="connsiteX100" fmla="*/ 148943 w 1261746"/>
              <a:gd name="connsiteY100" fmla="*/ 481781 h 659131"/>
              <a:gd name="connsiteX101" fmla="*/ 177404 w 1261746"/>
              <a:gd name="connsiteY101" fmla="*/ 510233 h 659131"/>
              <a:gd name="connsiteX102" fmla="*/ 148943 w 1261746"/>
              <a:gd name="connsiteY102" fmla="*/ 538685 h 659131"/>
              <a:gd name="connsiteX103" fmla="*/ 120482 w 1261746"/>
              <a:gd name="connsiteY103" fmla="*/ 510233 h 659131"/>
              <a:gd name="connsiteX104" fmla="*/ 148943 w 1261746"/>
              <a:gd name="connsiteY104" fmla="*/ 481781 h 659131"/>
              <a:gd name="connsiteX105" fmla="*/ 28461 w 1261746"/>
              <a:gd name="connsiteY105" fmla="*/ 481781 h 659131"/>
              <a:gd name="connsiteX106" fmla="*/ 56922 w 1261746"/>
              <a:gd name="connsiteY106" fmla="*/ 510233 h 659131"/>
              <a:gd name="connsiteX107" fmla="*/ 28461 w 1261746"/>
              <a:gd name="connsiteY107" fmla="*/ 538685 h 659131"/>
              <a:gd name="connsiteX108" fmla="*/ 0 w 1261746"/>
              <a:gd name="connsiteY108" fmla="*/ 510233 h 659131"/>
              <a:gd name="connsiteX109" fmla="*/ 28461 w 1261746"/>
              <a:gd name="connsiteY109" fmla="*/ 481781 h 659131"/>
              <a:gd name="connsiteX110" fmla="*/ 1233285 w 1261746"/>
              <a:gd name="connsiteY110" fmla="*/ 361336 h 659131"/>
              <a:gd name="connsiteX111" fmla="*/ 1261746 w 1261746"/>
              <a:gd name="connsiteY111" fmla="*/ 389788 h 659131"/>
              <a:gd name="connsiteX112" fmla="*/ 1233285 w 1261746"/>
              <a:gd name="connsiteY112" fmla="*/ 418240 h 659131"/>
              <a:gd name="connsiteX113" fmla="*/ 1204824 w 1261746"/>
              <a:gd name="connsiteY113" fmla="*/ 389788 h 659131"/>
              <a:gd name="connsiteX114" fmla="*/ 1233285 w 1261746"/>
              <a:gd name="connsiteY114" fmla="*/ 361336 h 659131"/>
              <a:gd name="connsiteX115" fmla="*/ 1112803 w 1261746"/>
              <a:gd name="connsiteY115" fmla="*/ 361336 h 659131"/>
              <a:gd name="connsiteX116" fmla="*/ 1141264 w 1261746"/>
              <a:gd name="connsiteY116" fmla="*/ 389788 h 659131"/>
              <a:gd name="connsiteX117" fmla="*/ 1112803 w 1261746"/>
              <a:gd name="connsiteY117" fmla="*/ 418240 h 659131"/>
              <a:gd name="connsiteX118" fmla="*/ 1084342 w 1261746"/>
              <a:gd name="connsiteY118" fmla="*/ 389788 h 659131"/>
              <a:gd name="connsiteX119" fmla="*/ 1112803 w 1261746"/>
              <a:gd name="connsiteY119" fmla="*/ 361336 h 659131"/>
              <a:gd name="connsiteX120" fmla="*/ 992320 w 1261746"/>
              <a:gd name="connsiteY120" fmla="*/ 361336 h 659131"/>
              <a:gd name="connsiteX121" fmla="*/ 1020781 w 1261746"/>
              <a:gd name="connsiteY121" fmla="*/ 389788 h 659131"/>
              <a:gd name="connsiteX122" fmla="*/ 992320 w 1261746"/>
              <a:gd name="connsiteY122" fmla="*/ 418240 h 659131"/>
              <a:gd name="connsiteX123" fmla="*/ 963859 w 1261746"/>
              <a:gd name="connsiteY123" fmla="*/ 389788 h 659131"/>
              <a:gd name="connsiteX124" fmla="*/ 992320 w 1261746"/>
              <a:gd name="connsiteY124" fmla="*/ 361336 h 659131"/>
              <a:gd name="connsiteX125" fmla="*/ 871838 w 1261746"/>
              <a:gd name="connsiteY125" fmla="*/ 361336 h 659131"/>
              <a:gd name="connsiteX126" fmla="*/ 900299 w 1261746"/>
              <a:gd name="connsiteY126" fmla="*/ 389788 h 659131"/>
              <a:gd name="connsiteX127" fmla="*/ 871838 w 1261746"/>
              <a:gd name="connsiteY127" fmla="*/ 418240 h 659131"/>
              <a:gd name="connsiteX128" fmla="*/ 843377 w 1261746"/>
              <a:gd name="connsiteY128" fmla="*/ 389788 h 659131"/>
              <a:gd name="connsiteX129" fmla="*/ 871838 w 1261746"/>
              <a:gd name="connsiteY129" fmla="*/ 361336 h 659131"/>
              <a:gd name="connsiteX130" fmla="*/ 751356 w 1261746"/>
              <a:gd name="connsiteY130" fmla="*/ 361336 h 659131"/>
              <a:gd name="connsiteX131" fmla="*/ 779817 w 1261746"/>
              <a:gd name="connsiteY131" fmla="*/ 389788 h 659131"/>
              <a:gd name="connsiteX132" fmla="*/ 751356 w 1261746"/>
              <a:gd name="connsiteY132" fmla="*/ 418240 h 659131"/>
              <a:gd name="connsiteX133" fmla="*/ 722895 w 1261746"/>
              <a:gd name="connsiteY133" fmla="*/ 389788 h 659131"/>
              <a:gd name="connsiteX134" fmla="*/ 751356 w 1261746"/>
              <a:gd name="connsiteY134" fmla="*/ 361336 h 659131"/>
              <a:gd name="connsiteX135" fmla="*/ 630873 w 1261746"/>
              <a:gd name="connsiteY135" fmla="*/ 361336 h 659131"/>
              <a:gd name="connsiteX136" fmla="*/ 659334 w 1261746"/>
              <a:gd name="connsiteY136" fmla="*/ 389788 h 659131"/>
              <a:gd name="connsiteX137" fmla="*/ 630873 w 1261746"/>
              <a:gd name="connsiteY137" fmla="*/ 418240 h 659131"/>
              <a:gd name="connsiteX138" fmla="*/ 602412 w 1261746"/>
              <a:gd name="connsiteY138" fmla="*/ 389788 h 659131"/>
              <a:gd name="connsiteX139" fmla="*/ 630873 w 1261746"/>
              <a:gd name="connsiteY139" fmla="*/ 361336 h 659131"/>
              <a:gd name="connsiteX140" fmla="*/ 510391 w 1261746"/>
              <a:gd name="connsiteY140" fmla="*/ 361336 h 659131"/>
              <a:gd name="connsiteX141" fmla="*/ 538852 w 1261746"/>
              <a:gd name="connsiteY141" fmla="*/ 389788 h 659131"/>
              <a:gd name="connsiteX142" fmla="*/ 510391 w 1261746"/>
              <a:gd name="connsiteY142" fmla="*/ 418240 h 659131"/>
              <a:gd name="connsiteX143" fmla="*/ 481930 w 1261746"/>
              <a:gd name="connsiteY143" fmla="*/ 389788 h 659131"/>
              <a:gd name="connsiteX144" fmla="*/ 510391 w 1261746"/>
              <a:gd name="connsiteY144" fmla="*/ 361336 h 659131"/>
              <a:gd name="connsiteX145" fmla="*/ 389908 w 1261746"/>
              <a:gd name="connsiteY145" fmla="*/ 361336 h 659131"/>
              <a:gd name="connsiteX146" fmla="*/ 418369 w 1261746"/>
              <a:gd name="connsiteY146" fmla="*/ 389788 h 659131"/>
              <a:gd name="connsiteX147" fmla="*/ 389908 w 1261746"/>
              <a:gd name="connsiteY147" fmla="*/ 418240 h 659131"/>
              <a:gd name="connsiteX148" fmla="*/ 361447 w 1261746"/>
              <a:gd name="connsiteY148" fmla="*/ 389788 h 659131"/>
              <a:gd name="connsiteX149" fmla="*/ 389908 w 1261746"/>
              <a:gd name="connsiteY149" fmla="*/ 361336 h 659131"/>
              <a:gd name="connsiteX150" fmla="*/ 269426 w 1261746"/>
              <a:gd name="connsiteY150" fmla="*/ 361336 h 659131"/>
              <a:gd name="connsiteX151" fmla="*/ 297887 w 1261746"/>
              <a:gd name="connsiteY151" fmla="*/ 389788 h 659131"/>
              <a:gd name="connsiteX152" fmla="*/ 269426 w 1261746"/>
              <a:gd name="connsiteY152" fmla="*/ 418240 h 659131"/>
              <a:gd name="connsiteX153" fmla="*/ 240965 w 1261746"/>
              <a:gd name="connsiteY153" fmla="*/ 389788 h 659131"/>
              <a:gd name="connsiteX154" fmla="*/ 269426 w 1261746"/>
              <a:gd name="connsiteY154" fmla="*/ 361336 h 659131"/>
              <a:gd name="connsiteX155" fmla="*/ 148943 w 1261746"/>
              <a:gd name="connsiteY155" fmla="*/ 361336 h 659131"/>
              <a:gd name="connsiteX156" fmla="*/ 177404 w 1261746"/>
              <a:gd name="connsiteY156" fmla="*/ 389788 h 659131"/>
              <a:gd name="connsiteX157" fmla="*/ 148943 w 1261746"/>
              <a:gd name="connsiteY157" fmla="*/ 418240 h 659131"/>
              <a:gd name="connsiteX158" fmla="*/ 120482 w 1261746"/>
              <a:gd name="connsiteY158" fmla="*/ 389788 h 659131"/>
              <a:gd name="connsiteX159" fmla="*/ 148943 w 1261746"/>
              <a:gd name="connsiteY159" fmla="*/ 361336 h 659131"/>
              <a:gd name="connsiteX160" fmla="*/ 28461 w 1261746"/>
              <a:gd name="connsiteY160" fmla="*/ 361336 h 659131"/>
              <a:gd name="connsiteX161" fmla="*/ 56922 w 1261746"/>
              <a:gd name="connsiteY161" fmla="*/ 389788 h 659131"/>
              <a:gd name="connsiteX162" fmla="*/ 28461 w 1261746"/>
              <a:gd name="connsiteY162" fmla="*/ 418240 h 659131"/>
              <a:gd name="connsiteX163" fmla="*/ 0 w 1261746"/>
              <a:gd name="connsiteY163" fmla="*/ 389788 h 659131"/>
              <a:gd name="connsiteX164" fmla="*/ 28461 w 1261746"/>
              <a:gd name="connsiteY164" fmla="*/ 361336 h 659131"/>
              <a:gd name="connsiteX165" fmla="*/ 1233285 w 1261746"/>
              <a:gd name="connsiteY165" fmla="*/ 240891 h 659131"/>
              <a:gd name="connsiteX166" fmla="*/ 1261746 w 1261746"/>
              <a:gd name="connsiteY166" fmla="*/ 269343 h 659131"/>
              <a:gd name="connsiteX167" fmla="*/ 1233285 w 1261746"/>
              <a:gd name="connsiteY167" fmla="*/ 297795 h 659131"/>
              <a:gd name="connsiteX168" fmla="*/ 1204824 w 1261746"/>
              <a:gd name="connsiteY168" fmla="*/ 269343 h 659131"/>
              <a:gd name="connsiteX169" fmla="*/ 1233285 w 1261746"/>
              <a:gd name="connsiteY169" fmla="*/ 240891 h 659131"/>
              <a:gd name="connsiteX170" fmla="*/ 1112803 w 1261746"/>
              <a:gd name="connsiteY170" fmla="*/ 240891 h 659131"/>
              <a:gd name="connsiteX171" fmla="*/ 1141264 w 1261746"/>
              <a:gd name="connsiteY171" fmla="*/ 269343 h 659131"/>
              <a:gd name="connsiteX172" fmla="*/ 1112803 w 1261746"/>
              <a:gd name="connsiteY172" fmla="*/ 297795 h 659131"/>
              <a:gd name="connsiteX173" fmla="*/ 1084342 w 1261746"/>
              <a:gd name="connsiteY173" fmla="*/ 269343 h 659131"/>
              <a:gd name="connsiteX174" fmla="*/ 1112803 w 1261746"/>
              <a:gd name="connsiteY174" fmla="*/ 240891 h 659131"/>
              <a:gd name="connsiteX175" fmla="*/ 992320 w 1261746"/>
              <a:gd name="connsiteY175" fmla="*/ 240891 h 659131"/>
              <a:gd name="connsiteX176" fmla="*/ 1020781 w 1261746"/>
              <a:gd name="connsiteY176" fmla="*/ 269343 h 659131"/>
              <a:gd name="connsiteX177" fmla="*/ 992320 w 1261746"/>
              <a:gd name="connsiteY177" fmla="*/ 297795 h 659131"/>
              <a:gd name="connsiteX178" fmla="*/ 963859 w 1261746"/>
              <a:gd name="connsiteY178" fmla="*/ 269343 h 659131"/>
              <a:gd name="connsiteX179" fmla="*/ 992320 w 1261746"/>
              <a:gd name="connsiteY179" fmla="*/ 240891 h 659131"/>
              <a:gd name="connsiteX180" fmla="*/ 871838 w 1261746"/>
              <a:gd name="connsiteY180" fmla="*/ 240891 h 659131"/>
              <a:gd name="connsiteX181" fmla="*/ 900299 w 1261746"/>
              <a:gd name="connsiteY181" fmla="*/ 269343 h 659131"/>
              <a:gd name="connsiteX182" fmla="*/ 871838 w 1261746"/>
              <a:gd name="connsiteY182" fmla="*/ 297795 h 659131"/>
              <a:gd name="connsiteX183" fmla="*/ 843377 w 1261746"/>
              <a:gd name="connsiteY183" fmla="*/ 269343 h 659131"/>
              <a:gd name="connsiteX184" fmla="*/ 871838 w 1261746"/>
              <a:gd name="connsiteY184" fmla="*/ 240891 h 659131"/>
              <a:gd name="connsiteX185" fmla="*/ 751356 w 1261746"/>
              <a:gd name="connsiteY185" fmla="*/ 240891 h 659131"/>
              <a:gd name="connsiteX186" fmla="*/ 779817 w 1261746"/>
              <a:gd name="connsiteY186" fmla="*/ 269343 h 659131"/>
              <a:gd name="connsiteX187" fmla="*/ 751356 w 1261746"/>
              <a:gd name="connsiteY187" fmla="*/ 297795 h 659131"/>
              <a:gd name="connsiteX188" fmla="*/ 722895 w 1261746"/>
              <a:gd name="connsiteY188" fmla="*/ 269343 h 659131"/>
              <a:gd name="connsiteX189" fmla="*/ 751356 w 1261746"/>
              <a:gd name="connsiteY189" fmla="*/ 240891 h 659131"/>
              <a:gd name="connsiteX190" fmla="*/ 630873 w 1261746"/>
              <a:gd name="connsiteY190" fmla="*/ 240891 h 659131"/>
              <a:gd name="connsiteX191" fmla="*/ 659334 w 1261746"/>
              <a:gd name="connsiteY191" fmla="*/ 269343 h 659131"/>
              <a:gd name="connsiteX192" fmla="*/ 630873 w 1261746"/>
              <a:gd name="connsiteY192" fmla="*/ 297795 h 659131"/>
              <a:gd name="connsiteX193" fmla="*/ 602412 w 1261746"/>
              <a:gd name="connsiteY193" fmla="*/ 269343 h 659131"/>
              <a:gd name="connsiteX194" fmla="*/ 630873 w 1261746"/>
              <a:gd name="connsiteY194" fmla="*/ 240891 h 659131"/>
              <a:gd name="connsiteX195" fmla="*/ 510391 w 1261746"/>
              <a:gd name="connsiteY195" fmla="*/ 240891 h 659131"/>
              <a:gd name="connsiteX196" fmla="*/ 538852 w 1261746"/>
              <a:gd name="connsiteY196" fmla="*/ 269343 h 659131"/>
              <a:gd name="connsiteX197" fmla="*/ 510391 w 1261746"/>
              <a:gd name="connsiteY197" fmla="*/ 297795 h 659131"/>
              <a:gd name="connsiteX198" fmla="*/ 481930 w 1261746"/>
              <a:gd name="connsiteY198" fmla="*/ 269343 h 659131"/>
              <a:gd name="connsiteX199" fmla="*/ 510391 w 1261746"/>
              <a:gd name="connsiteY199" fmla="*/ 240891 h 659131"/>
              <a:gd name="connsiteX200" fmla="*/ 389908 w 1261746"/>
              <a:gd name="connsiteY200" fmla="*/ 240891 h 659131"/>
              <a:gd name="connsiteX201" fmla="*/ 418369 w 1261746"/>
              <a:gd name="connsiteY201" fmla="*/ 269343 h 659131"/>
              <a:gd name="connsiteX202" fmla="*/ 389908 w 1261746"/>
              <a:gd name="connsiteY202" fmla="*/ 297795 h 659131"/>
              <a:gd name="connsiteX203" fmla="*/ 361447 w 1261746"/>
              <a:gd name="connsiteY203" fmla="*/ 269343 h 659131"/>
              <a:gd name="connsiteX204" fmla="*/ 389908 w 1261746"/>
              <a:gd name="connsiteY204" fmla="*/ 240891 h 659131"/>
              <a:gd name="connsiteX205" fmla="*/ 269426 w 1261746"/>
              <a:gd name="connsiteY205" fmla="*/ 240891 h 659131"/>
              <a:gd name="connsiteX206" fmla="*/ 297887 w 1261746"/>
              <a:gd name="connsiteY206" fmla="*/ 269343 h 659131"/>
              <a:gd name="connsiteX207" fmla="*/ 269426 w 1261746"/>
              <a:gd name="connsiteY207" fmla="*/ 297795 h 659131"/>
              <a:gd name="connsiteX208" fmla="*/ 240965 w 1261746"/>
              <a:gd name="connsiteY208" fmla="*/ 269343 h 659131"/>
              <a:gd name="connsiteX209" fmla="*/ 269426 w 1261746"/>
              <a:gd name="connsiteY209" fmla="*/ 240891 h 659131"/>
              <a:gd name="connsiteX210" fmla="*/ 148943 w 1261746"/>
              <a:gd name="connsiteY210" fmla="*/ 240891 h 659131"/>
              <a:gd name="connsiteX211" fmla="*/ 177404 w 1261746"/>
              <a:gd name="connsiteY211" fmla="*/ 269343 h 659131"/>
              <a:gd name="connsiteX212" fmla="*/ 148943 w 1261746"/>
              <a:gd name="connsiteY212" fmla="*/ 297795 h 659131"/>
              <a:gd name="connsiteX213" fmla="*/ 120482 w 1261746"/>
              <a:gd name="connsiteY213" fmla="*/ 269343 h 659131"/>
              <a:gd name="connsiteX214" fmla="*/ 148943 w 1261746"/>
              <a:gd name="connsiteY214" fmla="*/ 240891 h 659131"/>
              <a:gd name="connsiteX215" fmla="*/ 28461 w 1261746"/>
              <a:gd name="connsiteY215" fmla="*/ 240891 h 659131"/>
              <a:gd name="connsiteX216" fmla="*/ 56922 w 1261746"/>
              <a:gd name="connsiteY216" fmla="*/ 269343 h 659131"/>
              <a:gd name="connsiteX217" fmla="*/ 28461 w 1261746"/>
              <a:gd name="connsiteY217" fmla="*/ 297795 h 659131"/>
              <a:gd name="connsiteX218" fmla="*/ 0 w 1261746"/>
              <a:gd name="connsiteY218" fmla="*/ 269343 h 659131"/>
              <a:gd name="connsiteX219" fmla="*/ 28461 w 1261746"/>
              <a:gd name="connsiteY219" fmla="*/ 240891 h 659131"/>
              <a:gd name="connsiteX220" fmla="*/ 1233285 w 1261746"/>
              <a:gd name="connsiteY220" fmla="*/ 120445 h 659131"/>
              <a:gd name="connsiteX221" fmla="*/ 1261746 w 1261746"/>
              <a:gd name="connsiteY221" fmla="*/ 148897 h 659131"/>
              <a:gd name="connsiteX222" fmla="*/ 1233285 w 1261746"/>
              <a:gd name="connsiteY222" fmla="*/ 177349 h 659131"/>
              <a:gd name="connsiteX223" fmla="*/ 1204824 w 1261746"/>
              <a:gd name="connsiteY223" fmla="*/ 148897 h 659131"/>
              <a:gd name="connsiteX224" fmla="*/ 1233285 w 1261746"/>
              <a:gd name="connsiteY224" fmla="*/ 120445 h 659131"/>
              <a:gd name="connsiteX225" fmla="*/ 1112803 w 1261746"/>
              <a:gd name="connsiteY225" fmla="*/ 120445 h 659131"/>
              <a:gd name="connsiteX226" fmla="*/ 1141264 w 1261746"/>
              <a:gd name="connsiteY226" fmla="*/ 148897 h 659131"/>
              <a:gd name="connsiteX227" fmla="*/ 1112803 w 1261746"/>
              <a:gd name="connsiteY227" fmla="*/ 177349 h 659131"/>
              <a:gd name="connsiteX228" fmla="*/ 1084342 w 1261746"/>
              <a:gd name="connsiteY228" fmla="*/ 148897 h 659131"/>
              <a:gd name="connsiteX229" fmla="*/ 1112803 w 1261746"/>
              <a:gd name="connsiteY229" fmla="*/ 120445 h 659131"/>
              <a:gd name="connsiteX230" fmla="*/ 992320 w 1261746"/>
              <a:gd name="connsiteY230" fmla="*/ 120445 h 659131"/>
              <a:gd name="connsiteX231" fmla="*/ 1020781 w 1261746"/>
              <a:gd name="connsiteY231" fmla="*/ 148897 h 659131"/>
              <a:gd name="connsiteX232" fmla="*/ 992320 w 1261746"/>
              <a:gd name="connsiteY232" fmla="*/ 177349 h 659131"/>
              <a:gd name="connsiteX233" fmla="*/ 963859 w 1261746"/>
              <a:gd name="connsiteY233" fmla="*/ 148897 h 659131"/>
              <a:gd name="connsiteX234" fmla="*/ 992320 w 1261746"/>
              <a:gd name="connsiteY234" fmla="*/ 120445 h 659131"/>
              <a:gd name="connsiteX235" fmla="*/ 871838 w 1261746"/>
              <a:gd name="connsiteY235" fmla="*/ 120445 h 659131"/>
              <a:gd name="connsiteX236" fmla="*/ 900299 w 1261746"/>
              <a:gd name="connsiteY236" fmla="*/ 148897 h 659131"/>
              <a:gd name="connsiteX237" fmla="*/ 871838 w 1261746"/>
              <a:gd name="connsiteY237" fmla="*/ 177349 h 659131"/>
              <a:gd name="connsiteX238" fmla="*/ 843377 w 1261746"/>
              <a:gd name="connsiteY238" fmla="*/ 148897 h 659131"/>
              <a:gd name="connsiteX239" fmla="*/ 871838 w 1261746"/>
              <a:gd name="connsiteY239" fmla="*/ 120445 h 659131"/>
              <a:gd name="connsiteX240" fmla="*/ 751356 w 1261746"/>
              <a:gd name="connsiteY240" fmla="*/ 120445 h 659131"/>
              <a:gd name="connsiteX241" fmla="*/ 779817 w 1261746"/>
              <a:gd name="connsiteY241" fmla="*/ 148897 h 659131"/>
              <a:gd name="connsiteX242" fmla="*/ 751356 w 1261746"/>
              <a:gd name="connsiteY242" fmla="*/ 177349 h 659131"/>
              <a:gd name="connsiteX243" fmla="*/ 722895 w 1261746"/>
              <a:gd name="connsiteY243" fmla="*/ 148897 h 659131"/>
              <a:gd name="connsiteX244" fmla="*/ 751356 w 1261746"/>
              <a:gd name="connsiteY244" fmla="*/ 120445 h 659131"/>
              <a:gd name="connsiteX245" fmla="*/ 630873 w 1261746"/>
              <a:gd name="connsiteY245" fmla="*/ 120445 h 659131"/>
              <a:gd name="connsiteX246" fmla="*/ 659334 w 1261746"/>
              <a:gd name="connsiteY246" fmla="*/ 148897 h 659131"/>
              <a:gd name="connsiteX247" fmla="*/ 630873 w 1261746"/>
              <a:gd name="connsiteY247" fmla="*/ 177349 h 659131"/>
              <a:gd name="connsiteX248" fmla="*/ 602412 w 1261746"/>
              <a:gd name="connsiteY248" fmla="*/ 148897 h 659131"/>
              <a:gd name="connsiteX249" fmla="*/ 630873 w 1261746"/>
              <a:gd name="connsiteY249" fmla="*/ 120445 h 659131"/>
              <a:gd name="connsiteX250" fmla="*/ 510391 w 1261746"/>
              <a:gd name="connsiteY250" fmla="*/ 120445 h 659131"/>
              <a:gd name="connsiteX251" fmla="*/ 538852 w 1261746"/>
              <a:gd name="connsiteY251" fmla="*/ 148897 h 659131"/>
              <a:gd name="connsiteX252" fmla="*/ 510391 w 1261746"/>
              <a:gd name="connsiteY252" fmla="*/ 177349 h 659131"/>
              <a:gd name="connsiteX253" fmla="*/ 481930 w 1261746"/>
              <a:gd name="connsiteY253" fmla="*/ 148897 h 659131"/>
              <a:gd name="connsiteX254" fmla="*/ 510391 w 1261746"/>
              <a:gd name="connsiteY254" fmla="*/ 120445 h 659131"/>
              <a:gd name="connsiteX255" fmla="*/ 389908 w 1261746"/>
              <a:gd name="connsiteY255" fmla="*/ 120445 h 659131"/>
              <a:gd name="connsiteX256" fmla="*/ 418369 w 1261746"/>
              <a:gd name="connsiteY256" fmla="*/ 148897 h 659131"/>
              <a:gd name="connsiteX257" fmla="*/ 389908 w 1261746"/>
              <a:gd name="connsiteY257" fmla="*/ 177349 h 659131"/>
              <a:gd name="connsiteX258" fmla="*/ 361447 w 1261746"/>
              <a:gd name="connsiteY258" fmla="*/ 148897 h 659131"/>
              <a:gd name="connsiteX259" fmla="*/ 389908 w 1261746"/>
              <a:gd name="connsiteY259" fmla="*/ 120445 h 659131"/>
              <a:gd name="connsiteX260" fmla="*/ 269426 w 1261746"/>
              <a:gd name="connsiteY260" fmla="*/ 120445 h 659131"/>
              <a:gd name="connsiteX261" fmla="*/ 297887 w 1261746"/>
              <a:gd name="connsiteY261" fmla="*/ 148897 h 659131"/>
              <a:gd name="connsiteX262" fmla="*/ 269426 w 1261746"/>
              <a:gd name="connsiteY262" fmla="*/ 177349 h 659131"/>
              <a:gd name="connsiteX263" fmla="*/ 240965 w 1261746"/>
              <a:gd name="connsiteY263" fmla="*/ 148897 h 659131"/>
              <a:gd name="connsiteX264" fmla="*/ 269426 w 1261746"/>
              <a:gd name="connsiteY264" fmla="*/ 120445 h 659131"/>
              <a:gd name="connsiteX265" fmla="*/ 148943 w 1261746"/>
              <a:gd name="connsiteY265" fmla="*/ 120445 h 659131"/>
              <a:gd name="connsiteX266" fmla="*/ 177404 w 1261746"/>
              <a:gd name="connsiteY266" fmla="*/ 148897 h 659131"/>
              <a:gd name="connsiteX267" fmla="*/ 148943 w 1261746"/>
              <a:gd name="connsiteY267" fmla="*/ 177349 h 659131"/>
              <a:gd name="connsiteX268" fmla="*/ 120482 w 1261746"/>
              <a:gd name="connsiteY268" fmla="*/ 148897 h 659131"/>
              <a:gd name="connsiteX269" fmla="*/ 148943 w 1261746"/>
              <a:gd name="connsiteY269" fmla="*/ 120445 h 659131"/>
              <a:gd name="connsiteX270" fmla="*/ 28461 w 1261746"/>
              <a:gd name="connsiteY270" fmla="*/ 120445 h 659131"/>
              <a:gd name="connsiteX271" fmla="*/ 56922 w 1261746"/>
              <a:gd name="connsiteY271" fmla="*/ 148897 h 659131"/>
              <a:gd name="connsiteX272" fmla="*/ 28461 w 1261746"/>
              <a:gd name="connsiteY272" fmla="*/ 177349 h 659131"/>
              <a:gd name="connsiteX273" fmla="*/ 0 w 1261746"/>
              <a:gd name="connsiteY273" fmla="*/ 148897 h 659131"/>
              <a:gd name="connsiteX274" fmla="*/ 28461 w 1261746"/>
              <a:gd name="connsiteY274" fmla="*/ 120445 h 659131"/>
              <a:gd name="connsiteX275" fmla="*/ 1233285 w 1261746"/>
              <a:gd name="connsiteY275" fmla="*/ 0 h 659131"/>
              <a:gd name="connsiteX276" fmla="*/ 1261746 w 1261746"/>
              <a:gd name="connsiteY276" fmla="*/ 28452 h 659131"/>
              <a:gd name="connsiteX277" fmla="*/ 1233285 w 1261746"/>
              <a:gd name="connsiteY277" fmla="*/ 56904 h 659131"/>
              <a:gd name="connsiteX278" fmla="*/ 1204824 w 1261746"/>
              <a:gd name="connsiteY278" fmla="*/ 28452 h 659131"/>
              <a:gd name="connsiteX279" fmla="*/ 1233285 w 1261746"/>
              <a:gd name="connsiteY279" fmla="*/ 0 h 659131"/>
              <a:gd name="connsiteX280" fmla="*/ 1112803 w 1261746"/>
              <a:gd name="connsiteY280" fmla="*/ 0 h 659131"/>
              <a:gd name="connsiteX281" fmla="*/ 1141264 w 1261746"/>
              <a:gd name="connsiteY281" fmla="*/ 28452 h 659131"/>
              <a:gd name="connsiteX282" fmla="*/ 1112803 w 1261746"/>
              <a:gd name="connsiteY282" fmla="*/ 56904 h 659131"/>
              <a:gd name="connsiteX283" fmla="*/ 1084342 w 1261746"/>
              <a:gd name="connsiteY283" fmla="*/ 28452 h 659131"/>
              <a:gd name="connsiteX284" fmla="*/ 1112803 w 1261746"/>
              <a:gd name="connsiteY284" fmla="*/ 0 h 659131"/>
              <a:gd name="connsiteX285" fmla="*/ 992320 w 1261746"/>
              <a:gd name="connsiteY285" fmla="*/ 0 h 659131"/>
              <a:gd name="connsiteX286" fmla="*/ 1020781 w 1261746"/>
              <a:gd name="connsiteY286" fmla="*/ 28452 h 659131"/>
              <a:gd name="connsiteX287" fmla="*/ 992320 w 1261746"/>
              <a:gd name="connsiteY287" fmla="*/ 56904 h 659131"/>
              <a:gd name="connsiteX288" fmla="*/ 963859 w 1261746"/>
              <a:gd name="connsiteY288" fmla="*/ 28452 h 659131"/>
              <a:gd name="connsiteX289" fmla="*/ 992320 w 1261746"/>
              <a:gd name="connsiteY289" fmla="*/ 0 h 659131"/>
              <a:gd name="connsiteX290" fmla="*/ 871838 w 1261746"/>
              <a:gd name="connsiteY290" fmla="*/ 0 h 659131"/>
              <a:gd name="connsiteX291" fmla="*/ 900299 w 1261746"/>
              <a:gd name="connsiteY291" fmla="*/ 28452 h 659131"/>
              <a:gd name="connsiteX292" fmla="*/ 871838 w 1261746"/>
              <a:gd name="connsiteY292" fmla="*/ 56904 h 659131"/>
              <a:gd name="connsiteX293" fmla="*/ 843377 w 1261746"/>
              <a:gd name="connsiteY293" fmla="*/ 28452 h 659131"/>
              <a:gd name="connsiteX294" fmla="*/ 871838 w 1261746"/>
              <a:gd name="connsiteY294" fmla="*/ 0 h 659131"/>
              <a:gd name="connsiteX295" fmla="*/ 751356 w 1261746"/>
              <a:gd name="connsiteY295" fmla="*/ 0 h 659131"/>
              <a:gd name="connsiteX296" fmla="*/ 779817 w 1261746"/>
              <a:gd name="connsiteY296" fmla="*/ 28452 h 659131"/>
              <a:gd name="connsiteX297" fmla="*/ 751356 w 1261746"/>
              <a:gd name="connsiteY297" fmla="*/ 56904 h 659131"/>
              <a:gd name="connsiteX298" fmla="*/ 722895 w 1261746"/>
              <a:gd name="connsiteY298" fmla="*/ 28452 h 659131"/>
              <a:gd name="connsiteX299" fmla="*/ 751356 w 1261746"/>
              <a:gd name="connsiteY299" fmla="*/ 0 h 659131"/>
              <a:gd name="connsiteX300" fmla="*/ 630873 w 1261746"/>
              <a:gd name="connsiteY300" fmla="*/ 0 h 659131"/>
              <a:gd name="connsiteX301" fmla="*/ 659334 w 1261746"/>
              <a:gd name="connsiteY301" fmla="*/ 28452 h 659131"/>
              <a:gd name="connsiteX302" fmla="*/ 630873 w 1261746"/>
              <a:gd name="connsiteY302" fmla="*/ 56904 h 659131"/>
              <a:gd name="connsiteX303" fmla="*/ 602412 w 1261746"/>
              <a:gd name="connsiteY303" fmla="*/ 28452 h 659131"/>
              <a:gd name="connsiteX304" fmla="*/ 630873 w 1261746"/>
              <a:gd name="connsiteY304" fmla="*/ 0 h 659131"/>
              <a:gd name="connsiteX305" fmla="*/ 510391 w 1261746"/>
              <a:gd name="connsiteY305" fmla="*/ 0 h 659131"/>
              <a:gd name="connsiteX306" fmla="*/ 538852 w 1261746"/>
              <a:gd name="connsiteY306" fmla="*/ 28452 h 659131"/>
              <a:gd name="connsiteX307" fmla="*/ 510391 w 1261746"/>
              <a:gd name="connsiteY307" fmla="*/ 56904 h 659131"/>
              <a:gd name="connsiteX308" fmla="*/ 481930 w 1261746"/>
              <a:gd name="connsiteY308" fmla="*/ 28452 h 659131"/>
              <a:gd name="connsiteX309" fmla="*/ 510391 w 1261746"/>
              <a:gd name="connsiteY309" fmla="*/ 0 h 659131"/>
              <a:gd name="connsiteX310" fmla="*/ 389908 w 1261746"/>
              <a:gd name="connsiteY310" fmla="*/ 0 h 659131"/>
              <a:gd name="connsiteX311" fmla="*/ 418369 w 1261746"/>
              <a:gd name="connsiteY311" fmla="*/ 28452 h 659131"/>
              <a:gd name="connsiteX312" fmla="*/ 389908 w 1261746"/>
              <a:gd name="connsiteY312" fmla="*/ 56904 h 659131"/>
              <a:gd name="connsiteX313" fmla="*/ 361447 w 1261746"/>
              <a:gd name="connsiteY313" fmla="*/ 28452 h 659131"/>
              <a:gd name="connsiteX314" fmla="*/ 389908 w 1261746"/>
              <a:gd name="connsiteY314" fmla="*/ 0 h 659131"/>
              <a:gd name="connsiteX315" fmla="*/ 269426 w 1261746"/>
              <a:gd name="connsiteY315" fmla="*/ 0 h 659131"/>
              <a:gd name="connsiteX316" fmla="*/ 297887 w 1261746"/>
              <a:gd name="connsiteY316" fmla="*/ 28452 h 659131"/>
              <a:gd name="connsiteX317" fmla="*/ 269426 w 1261746"/>
              <a:gd name="connsiteY317" fmla="*/ 56904 h 659131"/>
              <a:gd name="connsiteX318" fmla="*/ 240965 w 1261746"/>
              <a:gd name="connsiteY318" fmla="*/ 28452 h 659131"/>
              <a:gd name="connsiteX319" fmla="*/ 269426 w 1261746"/>
              <a:gd name="connsiteY319" fmla="*/ 0 h 659131"/>
              <a:gd name="connsiteX320" fmla="*/ 148943 w 1261746"/>
              <a:gd name="connsiteY320" fmla="*/ 0 h 659131"/>
              <a:gd name="connsiteX321" fmla="*/ 177404 w 1261746"/>
              <a:gd name="connsiteY321" fmla="*/ 28452 h 659131"/>
              <a:gd name="connsiteX322" fmla="*/ 148943 w 1261746"/>
              <a:gd name="connsiteY322" fmla="*/ 56904 h 659131"/>
              <a:gd name="connsiteX323" fmla="*/ 120482 w 1261746"/>
              <a:gd name="connsiteY323" fmla="*/ 28452 h 659131"/>
              <a:gd name="connsiteX324" fmla="*/ 148943 w 1261746"/>
              <a:gd name="connsiteY324" fmla="*/ 0 h 659131"/>
              <a:gd name="connsiteX325" fmla="*/ 28461 w 1261746"/>
              <a:gd name="connsiteY325" fmla="*/ 0 h 659131"/>
              <a:gd name="connsiteX326" fmla="*/ 56922 w 1261746"/>
              <a:gd name="connsiteY326" fmla="*/ 28452 h 659131"/>
              <a:gd name="connsiteX327" fmla="*/ 28461 w 1261746"/>
              <a:gd name="connsiteY327" fmla="*/ 56904 h 659131"/>
              <a:gd name="connsiteX328" fmla="*/ 0 w 1261746"/>
              <a:gd name="connsiteY328" fmla="*/ 28452 h 659131"/>
              <a:gd name="connsiteX329" fmla="*/ 28461 w 1261746"/>
              <a:gd name="connsiteY329" fmla="*/ 0 h 65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Lst>
            <a:rect l="l" t="t" r="r" b="b"/>
            <a:pathLst>
              <a:path w="1261746" h="659131">
                <a:moveTo>
                  <a:pt x="1233285" y="602227"/>
                </a:moveTo>
                <a:cubicBezTo>
                  <a:pt x="1249004" y="602227"/>
                  <a:pt x="1261746" y="614965"/>
                  <a:pt x="1261746" y="630679"/>
                </a:cubicBezTo>
                <a:cubicBezTo>
                  <a:pt x="1261746" y="646393"/>
                  <a:pt x="1249004" y="659131"/>
                  <a:pt x="1233285" y="659131"/>
                </a:cubicBezTo>
                <a:cubicBezTo>
                  <a:pt x="1217566" y="659131"/>
                  <a:pt x="1204824" y="646393"/>
                  <a:pt x="1204824" y="630679"/>
                </a:cubicBezTo>
                <a:cubicBezTo>
                  <a:pt x="1204824" y="614965"/>
                  <a:pt x="1217566" y="602227"/>
                  <a:pt x="1233285" y="602227"/>
                </a:cubicBezTo>
                <a:close/>
                <a:moveTo>
                  <a:pt x="1112803" y="602227"/>
                </a:moveTo>
                <a:cubicBezTo>
                  <a:pt x="1128522" y="602227"/>
                  <a:pt x="1141264" y="614965"/>
                  <a:pt x="1141264" y="630679"/>
                </a:cubicBezTo>
                <a:cubicBezTo>
                  <a:pt x="1141264" y="646393"/>
                  <a:pt x="1128522" y="659131"/>
                  <a:pt x="1112803" y="659131"/>
                </a:cubicBezTo>
                <a:cubicBezTo>
                  <a:pt x="1097084" y="659131"/>
                  <a:pt x="1084342" y="646393"/>
                  <a:pt x="1084342" y="630679"/>
                </a:cubicBezTo>
                <a:cubicBezTo>
                  <a:pt x="1084342" y="614965"/>
                  <a:pt x="1097084" y="602227"/>
                  <a:pt x="1112803" y="602227"/>
                </a:cubicBezTo>
                <a:close/>
                <a:moveTo>
                  <a:pt x="992320" y="602227"/>
                </a:moveTo>
                <a:cubicBezTo>
                  <a:pt x="1008039" y="602227"/>
                  <a:pt x="1020781" y="614965"/>
                  <a:pt x="1020781" y="630679"/>
                </a:cubicBezTo>
                <a:cubicBezTo>
                  <a:pt x="1020781" y="646393"/>
                  <a:pt x="1008039" y="659131"/>
                  <a:pt x="992320" y="659131"/>
                </a:cubicBezTo>
                <a:cubicBezTo>
                  <a:pt x="976601" y="659131"/>
                  <a:pt x="963859" y="646393"/>
                  <a:pt x="963859" y="630679"/>
                </a:cubicBezTo>
                <a:cubicBezTo>
                  <a:pt x="963859" y="614965"/>
                  <a:pt x="976601" y="602227"/>
                  <a:pt x="992320" y="602227"/>
                </a:cubicBezTo>
                <a:close/>
                <a:moveTo>
                  <a:pt x="871838" y="602227"/>
                </a:moveTo>
                <a:cubicBezTo>
                  <a:pt x="887557" y="602227"/>
                  <a:pt x="900299" y="614965"/>
                  <a:pt x="900299" y="630679"/>
                </a:cubicBezTo>
                <a:cubicBezTo>
                  <a:pt x="900299" y="646393"/>
                  <a:pt x="887557" y="659131"/>
                  <a:pt x="871838" y="659131"/>
                </a:cubicBezTo>
                <a:cubicBezTo>
                  <a:pt x="856119" y="659131"/>
                  <a:pt x="843377" y="646393"/>
                  <a:pt x="843377" y="630679"/>
                </a:cubicBezTo>
                <a:cubicBezTo>
                  <a:pt x="843377" y="614965"/>
                  <a:pt x="856119" y="602227"/>
                  <a:pt x="871838" y="602227"/>
                </a:cubicBezTo>
                <a:close/>
                <a:moveTo>
                  <a:pt x="751356" y="602227"/>
                </a:moveTo>
                <a:cubicBezTo>
                  <a:pt x="767075" y="602227"/>
                  <a:pt x="779817" y="614965"/>
                  <a:pt x="779817" y="630679"/>
                </a:cubicBezTo>
                <a:cubicBezTo>
                  <a:pt x="779817" y="646393"/>
                  <a:pt x="767075" y="659131"/>
                  <a:pt x="751356" y="659131"/>
                </a:cubicBezTo>
                <a:cubicBezTo>
                  <a:pt x="735637" y="659131"/>
                  <a:pt x="722895" y="646393"/>
                  <a:pt x="722895" y="630679"/>
                </a:cubicBezTo>
                <a:cubicBezTo>
                  <a:pt x="722895" y="614965"/>
                  <a:pt x="735637" y="602227"/>
                  <a:pt x="751356" y="602227"/>
                </a:cubicBezTo>
                <a:close/>
                <a:moveTo>
                  <a:pt x="630873" y="602227"/>
                </a:moveTo>
                <a:cubicBezTo>
                  <a:pt x="646592" y="602227"/>
                  <a:pt x="659334" y="614965"/>
                  <a:pt x="659334" y="630679"/>
                </a:cubicBezTo>
                <a:cubicBezTo>
                  <a:pt x="659334" y="646393"/>
                  <a:pt x="646592" y="659131"/>
                  <a:pt x="630873" y="659131"/>
                </a:cubicBezTo>
                <a:cubicBezTo>
                  <a:pt x="615154" y="659131"/>
                  <a:pt x="602412" y="646393"/>
                  <a:pt x="602412" y="630679"/>
                </a:cubicBezTo>
                <a:cubicBezTo>
                  <a:pt x="602412" y="614965"/>
                  <a:pt x="615154" y="602227"/>
                  <a:pt x="630873" y="602227"/>
                </a:cubicBezTo>
                <a:close/>
                <a:moveTo>
                  <a:pt x="510391" y="602227"/>
                </a:moveTo>
                <a:cubicBezTo>
                  <a:pt x="526110" y="602227"/>
                  <a:pt x="538852" y="614965"/>
                  <a:pt x="538852" y="630679"/>
                </a:cubicBezTo>
                <a:cubicBezTo>
                  <a:pt x="538852" y="646393"/>
                  <a:pt x="526110" y="659131"/>
                  <a:pt x="510391" y="659131"/>
                </a:cubicBezTo>
                <a:cubicBezTo>
                  <a:pt x="494672" y="659131"/>
                  <a:pt x="481930" y="646393"/>
                  <a:pt x="481930" y="630679"/>
                </a:cubicBezTo>
                <a:cubicBezTo>
                  <a:pt x="481930" y="614965"/>
                  <a:pt x="494672" y="602227"/>
                  <a:pt x="510391" y="602227"/>
                </a:cubicBezTo>
                <a:close/>
                <a:moveTo>
                  <a:pt x="389908" y="602227"/>
                </a:moveTo>
                <a:cubicBezTo>
                  <a:pt x="405627" y="602227"/>
                  <a:pt x="418369" y="614965"/>
                  <a:pt x="418369" y="630679"/>
                </a:cubicBezTo>
                <a:cubicBezTo>
                  <a:pt x="418369" y="646393"/>
                  <a:pt x="405627" y="659131"/>
                  <a:pt x="389908" y="659131"/>
                </a:cubicBezTo>
                <a:cubicBezTo>
                  <a:pt x="374189" y="659131"/>
                  <a:pt x="361447" y="646393"/>
                  <a:pt x="361447" y="630679"/>
                </a:cubicBezTo>
                <a:cubicBezTo>
                  <a:pt x="361447" y="614965"/>
                  <a:pt x="374189" y="602227"/>
                  <a:pt x="389908" y="602227"/>
                </a:cubicBezTo>
                <a:close/>
                <a:moveTo>
                  <a:pt x="269426" y="602227"/>
                </a:moveTo>
                <a:cubicBezTo>
                  <a:pt x="285145" y="602227"/>
                  <a:pt x="297887" y="614965"/>
                  <a:pt x="297887" y="630679"/>
                </a:cubicBezTo>
                <a:cubicBezTo>
                  <a:pt x="297887" y="646393"/>
                  <a:pt x="285145" y="659131"/>
                  <a:pt x="269426" y="659131"/>
                </a:cubicBezTo>
                <a:cubicBezTo>
                  <a:pt x="253707" y="659131"/>
                  <a:pt x="240965" y="646393"/>
                  <a:pt x="240965" y="630679"/>
                </a:cubicBezTo>
                <a:cubicBezTo>
                  <a:pt x="240965" y="614965"/>
                  <a:pt x="253707" y="602227"/>
                  <a:pt x="269426" y="602227"/>
                </a:cubicBezTo>
                <a:close/>
                <a:moveTo>
                  <a:pt x="148943" y="602227"/>
                </a:moveTo>
                <a:cubicBezTo>
                  <a:pt x="164662" y="602227"/>
                  <a:pt x="177404" y="614965"/>
                  <a:pt x="177404" y="630679"/>
                </a:cubicBezTo>
                <a:cubicBezTo>
                  <a:pt x="177404" y="646393"/>
                  <a:pt x="164662" y="659131"/>
                  <a:pt x="148943" y="659131"/>
                </a:cubicBezTo>
                <a:cubicBezTo>
                  <a:pt x="133224" y="659131"/>
                  <a:pt x="120482" y="646393"/>
                  <a:pt x="120482" y="630679"/>
                </a:cubicBezTo>
                <a:cubicBezTo>
                  <a:pt x="120482" y="614965"/>
                  <a:pt x="133224" y="602227"/>
                  <a:pt x="148943" y="602227"/>
                </a:cubicBezTo>
                <a:close/>
                <a:moveTo>
                  <a:pt x="28461" y="602227"/>
                </a:moveTo>
                <a:cubicBezTo>
                  <a:pt x="44180" y="602227"/>
                  <a:pt x="56922" y="614965"/>
                  <a:pt x="56922" y="630679"/>
                </a:cubicBezTo>
                <a:cubicBezTo>
                  <a:pt x="56922" y="646393"/>
                  <a:pt x="44180" y="659131"/>
                  <a:pt x="28461" y="659131"/>
                </a:cubicBezTo>
                <a:cubicBezTo>
                  <a:pt x="12742" y="659131"/>
                  <a:pt x="0" y="646393"/>
                  <a:pt x="0" y="630679"/>
                </a:cubicBezTo>
                <a:cubicBezTo>
                  <a:pt x="0" y="614965"/>
                  <a:pt x="12742" y="602227"/>
                  <a:pt x="28461" y="602227"/>
                </a:cubicBezTo>
                <a:close/>
                <a:moveTo>
                  <a:pt x="1233285" y="481781"/>
                </a:moveTo>
                <a:cubicBezTo>
                  <a:pt x="1249004" y="481781"/>
                  <a:pt x="1261746" y="494519"/>
                  <a:pt x="1261746" y="510233"/>
                </a:cubicBezTo>
                <a:cubicBezTo>
                  <a:pt x="1261746" y="525947"/>
                  <a:pt x="1249004" y="538685"/>
                  <a:pt x="1233285" y="538685"/>
                </a:cubicBezTo>
                <a:cubicBezTo>
                  <a:pt x="1217566" y="538685"/>
                  <a:pt x="1204824" y="525947"/>
                  <a:pt x="1204824" y="510233"/>
                </a:cubicBezTo>
                <a:cubicBezTo>
                  <a:pt x="1204824" y="494519"/>
                  <a:pt x="1217566" y="481781"/>
                  <a:pt x="1233285" y="481781"/>
                </a:cubicBezTo>
                <a:close/>
                <a:moveTo>
                  <a:pt x="1112803" y="481781"/>
                </a:moveTo>
                <a:cubicBezTo>
                  <a:pt x="1128522" y="481781"/>
                  <a:pt x="1141264" y="494519"/>
                  <a:pt x="1141264" y="510233"/>
                </a:cubicBezTo>
                <a:cubicBezTo>
                  <a:pt x="1141264" y="525947"/>
                  <a:pt x="1128522" y="538685"/>
                  <a:pt x="1112803" y="538685"/>
                </a:cubicBezTo>
                <a:cubicBezTo>
                  <a:pt x="1097084" y="538685"/>
                  <a:pt x="1084342" y="525947"/>
                  <a:pt x="1084342" y="510233"/>
                </a:cubicBezTo>
                <a:cubicBezTo>
                  <a:pt x="1084342" y="494519"/>
                  <a:pt x="1097084" y="481781"/>
                  <a:pt x="1112803" y="481781"/>
                </a:cubicBezTo>
                <a:close/>
                <a:moveTo>
                  <a:pt x="992320" y="481781"/>
                </a:moveTo>
                <a:cubicBezTo>
                  <a:pt x="1008039" y="481781"/>
                  <a:pt x="1020781" y="494519"/>
                  <a:pt x="1020781" y="510233"/>
                </a:cubicBezTo>
                <a:cubicBezTo>
                  <a:pt x="1020781" y="525947"/>
                  <a:pt x="1008039" y="538685"/>
                  <a:pt x="992320" y="538685"/>
                </a:cubicBezTo>
                <a:cubicBezTo>
                  <a:pt x="976601" y="538685"/>
                  <a:pt x="963859" y="525947"/>
                  <a:pt x="963859" y="510233"/>
                </a:cubicBezTo>
                <a:cubicBezTo>
                  <a:pt x="963859" y="494519"/>
                  <a:pt x="976601" y="481781"/>
                  <a:pt x="992320" y="481781"/>
                </a:cubicBezTo>
                <a:close/>
                <a:moveTo>
                  <a:pt x="871838" y="481781"/>
                </a:moveTo>
                <a:cubicBezTo>
                  <a:pt x="887557" y="481781"/>
                  <a:pt x="900299" y="494519"/>
                  <a:pt x="900299" y="510233"/>
                </a:cubicBezTo>
                <a:cubicBezTo>
                  <a:pt x="900299" y="525947"/>
                  <a:pt x="887557" y="538685"/>
                  <a:pt x="871838" y="538685"/>
                </a:cubicBezTo>
                <a:cubicBezTo>
                  <a:pt x="856119" y="538685"/>
                  <a:pt x="843377" y="525947"/>
                  <a:pt x="843377" y="510233"/>
                </a:cubicBezTo>
                <a:cubicBezTo>
                  <a:pt x="843377" y="494519"/>
                  <a:pt x="856119" y="481781"/>
                  <a:pt x="871838" y="481781"/>
                </a:cubicBezTo>
                <a:close/>
                <a:moveTo>
                  <a:pt x="751356" y="481781"/>
                </a:moveTo>
                <a:cubicBezTo>
                  <a:pt x="767075" y="481781"/>
                  <a:pt x="779817" y="494519"/>
                  <a:pt x="779817" y="510233"/>
                </a:cubicBezTo>
                <a:cubicBezTo>
                  <a:pt x="779817" y="525947"/>
                  <a:pt x="767075" y="538685"/>
                  <a:pt x="751356" y="538685"/>
                </a:cubicBezTo>
                <a:cubicBezTo>
                  <a:pt x="735637" y="538685"/>
                  <a:pt x="722895" y="525947"/>
                  <a:pt x="722895" y="510233"/>
                </a:cubicBezTo>
                <a:cubicBezTo>
                  <a:pt x="722895" y="494519"/>
                  <a:pt x="735637" y="481781"/>
                  <a:pt x="751356" y="481781"/>
                </a:cubicBezTo>
                <a:close/>
                <a:moveTo>
                  <a:pt x="630873" y="481781"/>
                </a:moveTo>
                <a:cubicBezTo>
                  <a:pt x="646592" y="481781"/>
                  <a:pt x="659334" y="494519"/>
                  <a:pt x="659334" y="510233"/>
                </a:cubicBezTo>
                <a:cubicBezTo>
                  <a:pt x="659334" y="525947"/>
                  <a:pt x="646592" y="538685"/>
                  <a:pt x="630873" y="538685"/>
                </a:cubicBezTo>
                <a:cubicBezTo>
                  <a:pt x="615154" y="538685"/>
                  <a:pt x="602412" y="525947"/>
                  <a:pt x="602412" y="510233"/>
                </a:cubicBezTo>
                <a:cubicBezTo>
                  <a:pt x="602412" y="494519"/>
                  <a:pt x="615154" y="481781"/>
                  <a:pt x="630873" y="481781"/>
                </a:cubicBezTo>
                <a:close/>
                <a:moveTo>
                  <a:pt x="510391" y="481781"/>
                </a:moveTo>
                <a:cubicBezTo>
                  <a:pt x="526110" y="481781"/>
                  <a:pt x="538852" y="494519"/>
                  <a:pt x="538852" y="510233"/>
                </a:cubicBezTo>
                <a:cubicBezTo>
                  <a:pt x="538852" y="525947"/>
                  <a:pt x="526110" y="538685"/>
                  <a:pt x="510391" y="538685"/>
                </a:cubicBezTo>
                <a:cubicBezTo>
                  <a:pt x="494672" y="538685"/>
                  <a:pt x="481930" y="525947"/>
                  <a:pt x="481930" y="510233"/>
                </a:cubicBezTo>
                <a:cubicBezTo>
                  <a:pt x="481930" y="494519"/>
                  <a:pt x="494672" y="481781"/>
                  <a:pt x="510391" y="481781"/>
                </a:cubicBezTo>
                <a:close/>
                <a:moveTo>
                  <a:pt x="389908" y="481781"/>
                </a:moveTo>
                <a:cubicBezTo>
                  <a:pt x="405627" y="481781"/>
                  <a:pt x="418369" y="494519"/>
                  <a:pt x="418369" y="510233"/>
                </a:cubicBezTo>
                <a:cubicBezTo>
                  <a:pt x="418369" y="525947"/>
                  <a:pt x="405627" y="538685"/>
                  <a:pt x="389908" y="538685"/>
                </a:cubicBezTo>
                <a:cubicBezTo>
                  <a:pt x="374189" y="538685"/>
                  <a:pt x="361447" y="525947"/>
                  <a:pt x="361447" y="510233"/>
                </a:cubicBezTo>
                <a:cubicBezTo>
                  <a:pt x="361447" y="494519"/>
                  <a:pt x="374189" y="481781"/>
                  <a:pt x="389908" y="481781"/>
                </a:cubicBezTo>
                <a:close/>
                <a:moveTo>
                  <a:pt x="269426" y="481781"/>
                </a:moveTo>
                <a:cubicBezTo>
                  <a:pt x="285145" y="481781"/>
                  <a:pt x="297887" y="494519"/>
                  <a:pt x="297887" y="510233"/>
                </a:cubicBezTo>
                <a:cubicBezTo>
                  <a:pt x="297887" y="525947"/>
                  <a:pt x="285145" y="538685"/>
                  <a:pt x="269426" y="538685"/>
                </a:cubicBezTo>
                <a:cubicBezTo>
                  <a:pt x="253707" y="538685"/>
                  <a:pt x="240965" y="525947"/>
                  <a:pt x="240965" y="510233"/>
                </a:cubicBezTo>
                <a:cubicBezTo>
                  <a:pt x="240965" y="494519"/>
                  <a:pt x="253707" y="481781"/>
                  <a:pt x="269426" y="481781"/>
                </a:cubicBezTo>
                <a:close/>
                <a:moveTo>
                  <a:pt x="148943" y="481781"/>
                </a:moveTo>
                <a:cubicBezTo>
                  <a:pt x="164662" y="481781"/>
                  <a:pt x="177404" y="494519"/>
                  <a:pt x="177404" y="510233"/>
                </a:cubicBezTo>
                <a:cubicBezTo>
                  <a:pt x="177404" y="525947"/>
                  <a:pt x="164662" y="538685"/>
                  <a:pt x="148943" y="538685"/>
                </a:cubicBezTo>
                <a:cubicBezTo>
                  <a:pt x="133224" y="538685"/>
                  <a:pt x="120482" y="525947"/>
                  <a:pt x="120482" y="510233"/>
                </a:cubicBezTo>
                <a:cubicBezTo>
                  <a:pt x="120482" y="494519"/>
                  <a:pt x="133224" y="481781"/>
                  <a:pt x="148943" y="481781"/>
                </a:cubicBezTo>
                <a:close/>
                <a:moveTo>
                  <a:pt x="28461" y="481781"/>
                </a:moveTo>
                <a:cubicBezTo>
                  <a:pt x="44180" y="481781"/>
                  <a:pt x="56922" y="494519"/>
                  <a:pt x="56922" y="510233"/>
                </a:cubicBezTo>
                <a:cubicBezTo>
                  <a:pt x="56922" y="525947"/>
                  <a:pt x="44180" y="538685"/>
                  <a:pt x="28461" y="538685"/>
                </a:cubicBezTo>
                <a:cubicBezTo>
                  <a:pt x="12742" y="538685"/>
                  <a:pt x="0" y="525947"/>
                  <a:pt x="0" y="510233"/>
                </a:cubicBezTo>
                <a:cubicBezTo>
                  <a:pt x="0" y="494519"/>
                  <a:pt x="12742" y="481781"/>
                  <a:pt x="28461" y="481781"/>
                </a:cubicBezTo>
                <a:close/>
                <a:moveTo>
                  <a:pt x="1233285" y="361336"/>
                </a:moveTo>
                <a:cubicBezTo>
                  <a:pt x="1249004" y="361336"/>
                  <a:pt x="1261746" y="374074"/>
                  <a:pt x="1261746" y="389788"/>
                </a:cubicBezTo>
                <a:cubicBezTo>
                  <a:pt x="1261746" y="405502"/>
                  <a:pt x="1249004" y="418240"/>
                  <a:pt x="1233285" y="418240"/>
                </a:cubicBezTo>
                <a:cubicBezTo>
                  <a:pt x="1217566" y="418240"/>
                  <a:pt x="1204824" y="405502"/>
                  <a:pt x="1204824" y="389788"/>
                </a:cubicBezTo>
                <a:cubicBezTo>
                  <a:pt x="1204824" y="374074"/>
                  <a:pt x="1217566" y="361336"/>
                  <a:pt x="1233285" y="361336"/>
                </a:cubicBezTo>
                <a:close/>
                <a:moveTo>
                  <a:pt x="1112803" y="361336"/>
                </a:moveTo>
                <a:cubicBezTo>
                  <a:pt x="1128522" y="361336"/>
                  <a:pt x="1141264" y="374074"/>
                  <a:pt x="1141264" y="389788"/>
                </a:cubicBezTo>
                <a:cubicBezTo>
                  <a:pt x="1141264" y="405502"/>
                  <a:pt x="1128522" y="418240"/>
                  <a:pt x="1112803" y="418240"/>
                </a:cubicBezTo>
                <a:cubicBezTo>
                  <a:pt x="1097084" y="418240"/>
                  <a:pt x="1084342" y="405502"/>
                  <a:pt x="1084342" y="389788"/>
                </a:cubicBezTo>
                <a:cubicBezTo>
                  <a:pt x="1084342" y="374074"/>
                  <a:pt x="1097084" y="361336"/>
                  <a:pt x="1112803" y="361336"/>
                </a:cubicBezTo>
                <a:close/>
                <a:moveTo>
                  <a:pt x="992320" y="361336"/>
                </a:moveTo>
                <a:cubicBezTo>
                  <a:pt x="1008039" y="361336"/>
                  <a:pt x="1020781" y="374074"/>
                  <a:pt x="1020781" y="389788"/>
                </a:cubicBezTo>
                <a:cubicBezTo>
                  <a:pt x="1020781" y="405502"/>
                  <a:pt x="1008039" y="418240"/>
                  <a:pt x="992320" y="418240"/>
                </a:cubicBezTo>
                <a:cubicBezTo>
                  <a:pt x="976601" y="418240"/>
                  <a:pt x="963859" y="405502"/>
                  <a:pt x="963859" y="389788"/>
                </a:cubicBezTo>
                <a:cubicBezTo>
                  <a:pt x="963859" y="374074"/>
                  <a:pt x="976601" y="361336"/>
                  <a:pt x="992320" y="361336"/>
                </a:cubicBezTo>
                <a:close/>
                <a:moveTo>
                  <a:pt x="871838" y="361336"/>
                </a:moveTo>
                <a:cubicBezTo>
                  <a:pt x="887557" y="361336"/>
                  <a:pt x="900299" y="374074"/>
                  <a:pt x="900299" y="389788"/>
                </a:cubicBezTo>
                <a:cubicBezTo>
                  <a:pt x="900299" y="405502"/>
                  <a:pt x="887557" y="418240"/>
                  <a:pt x="871838" y="418240"/>
                </a:cubicBezTo>
                <a:cubicBezTo>
                  <a:pt x="856119" y="418240"/>
                  <a:pt x="843377" y="405502"/>
                  <a:pt x="843377" y="389788"/>
                </a:cubicBezTo>
                <a:cubicBezTo>
                  <a:pt x="843377" y="374074"/>
                  <a:pt x="856119" y="361336"/>
                  <a:pt x="871838" y="361336"/>
                </a:cubicBezTo>
                <a:close/>
                <a:moveTo>
                  <a:pt x="751356" y="361336"/>
                </a:moveTo>
                <a:cubicBezTo>
                  <a:pt x="767075" y="361336"/>
                  <a:pt x="779817" y="374074"/>
                  <a:pt x="779817" y="389788"/>
                </a:cubicBezTo>
                <a:cubicBezTo>
                  <a:pt x="779817" y="405502"/>
                  <a:pt x="767075" y="418240"/>
                  <a:pt x="751356" y="418240"/>
                </a:cubicBezTo>
                <a:cubicBezTo>
                  <a:pt x="735637" y="418240"/>
                  <a:pt x="722895" y="405502"/>
                  <a:pt x="722895" y="389788"/>
                </a:cubicBezTo>
                <a:cubicBezTo>
                  <a:pt x="722895" y="374074"/>
                  <a:pt x="735637" y="361336"/>
                  <a:pt x="751356" y="361336"/>
                </a:cubicBezTo>
                <a:close/>
                <a:moveTo>
                  <a:pt x="630873" y="361336"/>
                </a:moveTo>
                <a:cubicBezTo>
                  <a:pt x="646592" y="361336"/>
                  <a:pt x="659334" y="374074"/>
                  <a:pt x="659334" y="389788"/>
                </a:cubicBezTo>
                <a:cubicBezTo>
                  <a:pt x="659334" y="405502"/>
                  <a:pt x="646592" y="418240"/>
                  <a:pt x="630873" y="418240"/>
                </a:cubicBezTo>
                <a:cubicBezTo>
                  <a:pt x="615154" y="418240"/>
                  <a:pt x="602412" y="405502"/>
                  <a:pt x="602412" y="389788"/>
                </a:cubicBezTo>
                <a:cubicBezTo>
                  <a:pt x="602412" y="374074"/>
                  <a:pt x="615154" y="361336"/>
                  <a:pt x="630873" y="361336"/>
                </a:cubicBezTo>
                <a:close/>
                <a:moveTo>
                  <a:pt x="510391" y="361336"/>
                </a:moveTo>
                <a:cubicBezTo>
                  <a:pt x="526110" y="361336"/>
                  <a:pt x="538852" y="374074"/>
                  <a:pt x="538852" y="389788"/>
                </a:cubicBezTo>
                <a:cubicBezTo>
                  <a:pt x="538852" y="405502"/>
                  <a:pt x="526110" y="418240"/>
                  <a:pt x="510391" y="418240"/>
                </a:cubicBezTo>
                <a:cubicBezTo>
                  <a:pt x="494672" y="418240"/>
                  <a:pt x="481930" y="405502"/>
                  <a:pt x="481930" y="389788"/>
                </a:cubicBezTo>
                <a:cubicBezTo>
                  <a:pt x="481930" y="374074"/>
                  <a:pt x="494672" y="361336"/>
                  <a:pt x="510391" y="361336"/>
                </a:cubicBezTo>
                <a:close/>
                <a:moveTo>
                  <a:pt x="389908" y="361336"/>
                </a:moveTo>
                <a:cubicBezTo>
                  <a:pt x="405627" y="361336"/>
                  <a:pt x="418369" y="374074"/>
                  <a:pt x="418369" y="389788"/>
                </a:cubicBezTo>
                <a:cubicBezTo>
                  <a:pt x="418369" y="405502"/>
                  <a:pt x="405627" y="418240"/>
                  <a:pt x="389908" y="418240"/>
                </a:cubicBezTo>
                <a:cubicBezTo>
                  <a:pt x="374189" y="418240"/>
                  <a:pt x="361447" y="405502"/>
                  <a:pt x="361447" y="389788"/>
                </a:cubicBezTo>
                <a:cubicBezTo>
                  <a:pt x="361447" y="374074"/>
                  <a:pt x="374189" y="361336"/>
                  <a:pt x="389908" y="361336"/>
                </a:cubicBezTo>
                <a:close/>
                <a:moveTo>
                  <a:pt x="269426" y="361336"/>
                </a:moveTo>
                <a:cubicBezTo>
                  <a:pt x="285145" y="361336"/>
                  <a:pt x="297887" y="374074"/>
                  <a:pt x="297887" y="389788"/>
                </a:cubicBezTo>
                <a:cubicBezTo>
                  <a:pt x="297887" y="405502"/>
                  <a:pt x="285145" y="418240"/>
                  <a:pt x="269426" y="418240"/>
                </a:cubicBezTo>
                <a:cubicBezTo>
                  <a:pt x="253707" y="418240"/>
                  <a:pt x="240965" y="405502"/>
                  <a:pt x="240965" y="389788"/>
                </a:cubicBezTo>
                <a:cubicBezTo>
                  <a:pt x="240965" y="374074"/>
                  <a:pt x="253707" y="361336"/>
                  <a:pt x="269426" y="361336"/>
                </a:cubicBezTo>
                <a:close/>
                <a:moveTo>
                  <a:pt x="148943" y="361336"/>
                </a:moveTo>
                <a:cubicBezTo>
                  <a:pt x="164662" y="361336"/>
                  <a:pt x="177404" y="374074"/>
                  <a:pt x="177404" y="389788"/>
                </a:cubicBezTo>
                <a:cubicBezTo>
                  <a:pt x="177404" y="405502"/>
                  <a:pt x="164662" y="418240"/>
                  <a:pt x="148943" y="418240"/>
                </a:cubicBezTo>
                <a:cubicBezTo>
                  <a:pt x="133224" y="418240"/>
                  <a:pt x="120482" y="405502"/>
                  <a:pt x="120482" y="389788"/>
                </a:cubicBezTo>
                <a:cubicBezTo>
                  <a:pt x="120482" y="374074"/>
                  <a:pt x="133224" y="361336"/>
                  <a:pt x="148943" y="361336"/>
                </a:cubicBezTo>
                <a:close/>
                <a:moveTo>
                  <a:pt x="28461" y="361336"/>
                </a:moveTo>
                <a:cubicBezTo>
                  <a:pt x="44180" y="361336"/>
                  <a:pt x="56922" y="374074"/>
                  <a:pt x="56922" y="389788"/>
                </a:cubicBezTo>
                <a:cubicBezTo>
                  <a:pt x="56922" y="405502"/>
                  <a:pt x="44180" y="418240"/>
                  <a:pt x="28461" y="418240"/>
                </a:cubicBezTo>
                <a:cubicBezTo>
                  <a:pt x="12742" y="418240"/>
                  <a:pt x="0" y="405502"/>
                  <a:pt x="0" y="389788"/>
                </a:cubicBezTo>
                <a:cubicBezTo>
                  <a:pt x="0" y="374074"/>
                  <a:pt x="12742" y="361336"/>
                  <a:pt x="28461" y="361336"/>
                </a:cubicBezTo>
                <a:close/>
                <a:moveTo>
                  <a:pt x="1233285" y="240891"/>
                </a:moveTo>
                <a:cubicBezTo>
                  <a:pt x="1249004" y="240891"/>
                  <a:pt x="1261746" y="253629"/>
                  <a:pt x="1261746" y="269343"/>
                </a:cubicBezTo>
                <a:cubicBezTo>
                  <a:pt x="1261746" y="285057"/>
                  <a:pt x="1249004" y="297795"/>
                  <a:pt x="1233285" y="297795"/>
                </a:cubicBezTo>
                <a:cubicBezTo>
                  <a:pt x="1217566" y="297795"/>
                  <a:pt x="1204824" y="285057"/>
                  <a:pt x="1204824" y="269343"/>
                </a:cubicBezTo>
                <a:cubicBezTo>
                  <a:pt x="1204824" y="253629"/>
                  <a:pt x="1217566" y="240891"/>
                  <a:pt x="1233285" y="240891"/>
                </a:cubicBezTo>
                <a:close/>
                <a:moveTo>
                  <a:pt x="1112803" y="240891"/>
                </a:moveTo>
                <a:cubicBezTo>
                  <a:pt x="1128522" y="240891"/>
                  <a:pt x="1141264" y="253629"/>
                  <a:pt x="1141264" y="269343"/>
                </a:cubicBezTo>
                <a:cubicBezTo>
                  <a:pt x="1141264" y="285057"/>
                  <a:pt x="1128522" y="297795"/>
                  <a:pt x="1112803" y="297795"/>
                </a:cubicBezTo>
                <a:cubicBezTo>
                  <a:pt x="1097084" y="297795"/>
                  <a:pt x="1084342" y="285057"/>
                  <a:pt x="1084342" y="269343"/>
                </a:cubicBezTo>
                <a:cubicBezTo>
                  <a:pt x="1084342" y="253629"/>
                  <a:pt x="1097084" y="240891"/>
                  <a:pt x="1112803" y="240891"/>
                </a:cubicBezTo>
                <a:close/>
                <a:moveTo>
                  <a:pt x="992320" y="240891"/>
                </a:moveTo>
                <a:cubicBezTo>
                  <a:pt x="1008039" y="240891"/>
                  <a:pt x="1020781" y="253629"/>
                  <a:pt x="1020781" y="269343"/>
                </a:cubicBezTo>
                <a:cubicBezTo>
                  <a:pt x="1020781" y="285057"/>
                  <a:pt x="1008039" y="297795"/>
                  <a:pt x="992320" y="297795"/>
                </a:cubicBezTo>
                <a:cubicBezTo>
                  <a:pt x="976601" y="297795"/>
                  <a:pt x="963859" y="285057"/>
                  <a:pt x="963859" y="269343"/>
                </a:cubicBezTo>
                <a:cubicBezTo>
                  <a:pt x="963859" y="253629"/>
                  <a:pt x="976601" y="240891"/>
                  <a:pt x="992320" y="240891"/>
                </a:cubicBezTo>
                <a:close/>
                <a:moveTo>
                  <a:pt x="871838" y="240891"/>
                </a:moveTo>
                <a:cubicBezTo>
                  <a:pt x="887557" y="240891"/>
                  <a:pt x="900299" y="253629"/>
                  <a:pt x="900299" y="269343"/>
                </a:cubicBezTo>
                <a:cubicBezTo>
                  <a:pt x="900299" y="285057"/>
                  <a:pt x="887557" y="297795"/>
                  <a:pt x="871838" y="297795"/>
                </a:cubicBezTo>
                <a:cubicBezTo>
                  <a:pt x="856119" y="297795"/>
                  <a:pt x="843377" y="285057"/>
                  <a:pt x="843377" y="269343"/>
                </a:cubicBezTo>
                <a:cubicBezTo>
                  <a:pt x="843377" y="253629"/>
                  <a:pt x="856119" y="240891"/>
                  <a:pt x="871838" y="240891"/>
                </a:cubicBezTo>
                <a:close/>
                <a:moveTo>
                  <a:pt x="751356" y="240891"/>
                </a:moveTo>
                <a:cubicBezTo>
                  <a:pt x="767075" y="240891"/>
                  <a:pt x="779817" y="253629"/>
                  <a:pt x="779817" y="269343"/>
                </a:cubicBezTo>
                <a:cubicBezTo>
                  <a:pt x="779817" y="285057"/>
                  <a:pt x="767075" y="297795"/>
                  <a:pt x="751356" y="297795"/>
                </a:cubicBezTo>
                <a:cubicBezTo>
                  <a:pt x="735637" y="297795"/>
                  <a:pt x="722895" y="285057"/>
                  <a:pt x="722895" y="269343"/>
                </a:cubicBezTo>
                <a:cubicBezTo>
                  <a:pt x="722895" y="253629"/>
                  <a:pt x="735637" y="240891"/>
                  <a:pt x="751356" y="240891"/>
                </a:cubicBezTo>
                <a:close/>
                <a:moveTo>
                  <a:pt x="630873" y="240891"/>
                </a:moveTo>
                <a:cubicBezTo>
                  <a:pt x="646592" y="240891"/>
                  <a:pt x="659334" y="253629"/>
                  <a:pt x="659334" y="269343"/>
                </a:cubicBezTo>
                <a:cubicBezTo>
                  <a:pt x="659334" y="285057"/>
                  <a:pt x="646592" y="297795"/>
                  <a:pt x="630873" y="297795"/>
                </a:cubicBezTo>
                <a:cubicBezTo>
                  <a:pt x="615154" y="297795"/>
                  <a:pt x="602412" y="285057"/>
                  <a:pt x="602412" y="269343"/>
                </a:cubicBezTo>
                <a:cubicBezTo>
                  <a:pt x="602412" y="253629"/>
                  <a:pt x="615154" y="240891"/>
                  <a:pt x="630873" y="240891"/>
                </a:cubicBezTo>
                <a:close/>
                <a:moveTo>
                  <a:pt x="510391" y="240891"/>
                </a:moveTo>
                <a:cubicBezTo>
                  <a:pt x="526110" y="240891"/>
                  <a:pt x="538852" y="253629"/>
                  <a:pt x="538852" y="269343"/>
                </a:cubicBezTo>
                <a:cubicBezTo>
                  <a:pt x="538852" y="285057"/>
                  <a:pt x="526110" y="297795"/>
                  <a:pt x="510391" y="297795"/>
                </a:cubicBezTo>
                <a:cubicBezTo>
                  <a:pt x="494672" y="297795"/>
                  <a:pt x="481930" y="285057"/>
                  <a:pt x="481930" y="269343"/>
                </a:cubicBezTo>
                <a:cubicBezTo>
                  <a:pt x="481930" y="253629"/>
                  <a:pt x="494672" y="240891"/>
                  <a:pt x="510391" y="240891"/>
                </a:cubicBezTo>
                <a:close/>
                <a:moveTo>
                  <a:pt x="389908" y="240891"/>
                </a:moveTo>
                <a:cubicBezTo>
                  <a:pt x="405627" y="240891"/>
                  <a:pt x="418369" y="253629"/>
                  <a:pt x="418369" y="269343"/>
                </a:cubicBezTo>
                <a:cubicBezTo>
                  <a:pt x="418369" y="285057"/>
                  <a:pt x="405627" y="297795"/>
                  <a:pt x="389908" y="297795"/>
                </a:cubicBezTo>
                <a:cubicBezTo>
                  <a:pt x="374189" y="297795"/>
                  <a:pt x="361447" y="285057"/>
                  <a:pt x="361447" y="269343"/>
                </a:cubicBezTo>
                <a:cubicBezTo>
                  <a:pt x="361447" y="253629"/>
                  <a:pt x="374189" y="240891"/>
                  <a:pt x="389908" y="240891"/>
                </a:cubicBezTo>
                <a:close/>
                <a:moveTo>
                  <a:pt x="269426" y="240891"/>
                </a:moveTo>
                <a:cubicBezTo>
                  <a:pt x="285145" y="240891"/>
                  <a:pt x="297887" y="253629"/>
                  <a:pt x="297887" y="269343"/>
                </a:cubicBezTo>
                <a:cubicBezTo>
                  <a:pt x="297887" y="285057"/>
                  <a:pt x="285145" y="297795"/>
                  <a:pt x="269426" y="297795"/>
                </a:cubicBezTo>
                <a:cubicBezTo>
                  <a:pt x="253707" y="297795"/>
                  <a:pt x="240965" y="285057"/>
                  <a:pt x="240965" y="269343"/>
                </a:cubicBezTo>
                <a:cubicBezTo>
                  <a:pt x="240965" y="253629"/>
                  <a:pt x="253707" y="240891"/>
                  <a:pt x="269426" y="240891"/>
                </a:cubicBezTo>
                <a:close/>
                <a:moveTo>
                  <a:pt x="148943" y="240891"/>
                </a:moveTo>
                <a:cubicBezTo>
                  <a:pt x="164662" y="240891"/>
                  <a:pt x="177404" y="253629"/>
                  <a:pt x="177404" y="269343"/>
                </a:cubicBezTo>
                <a:cubicBezTo>
                  <a:pt x="177404" y="285057"/>
                  <a:pt x="164662" y="297795"/>
                  <a:pt x="148943" y="297795"/>
                </a:cubicBezTo>
                <a:cubicBezTo>
                  <a:pt x="133224" y="297795"/>
                  <a:pt x="120482" y="285057"/>
                  <a:pt x="120482" y="269343"/>
                </a:cubicBezTo>
                <a:cubicBezTo>
                  <a:pt x="120482" y="253629"/>
                  <a:pt x="133224" y="240891"/>
                  <a:pt x="148943" y="240891"/>
                </a:cubicBezTo>
                <a:close/>
                <a:moveTo>
                  <a:pt x="28461" y="240891"/>
                </a:moveTo>
                <a:cubicBezTo>
                  <a:pt x="44180" y="240891"/>
                  <a:pt x="56922" y="253629"/>
                  <a:pt x="56922" y="269343"/>
                </a:cubicBezTo>
                <a:cubicBezTo>
                  <a:pt x="56922" y="285057"/>
                  <a:pt x="44180" y="297795"/>
                  <a:pt x="28461" y="297795"/>
                </a:cubicBezTo>
                <a:cubicBezTo>
                  <a:pt x="12742" y="297795"/>
                  <a:pt x="0" y="285057"/>
                  <a:pt x="0" y="269343"/>
                </a:cubicBezTo>
                <a:cubicBezTo>
                  <a:pt x="0" y="253629"/>
                  <a:pt x="12742" y="240891"/>
                  <a:pt x="28461" y="240891"/>
                </a:cubicBezTo>
                <a:close/>
                <a:moveTo>
                  <a:pt x="1233285" y="120445"/>
                </a:moveTo>
                <a:cubicBezTo>
                  <a:pt x="1249004" y="120445"/>
                  <a:pt x="1261746" y="133183"/>
                  <a:pt x="1261746" y="148897"/>
                </a:cubicBezTo>
                <a:cubicBezTo>
                  <a:pt x="1261746" y="164611"/>
                  <a:pt x="1249004" y="177349"/>
                  <a:pt x="1233285" y="177349"/>
                </a:cubicBezTo>
                <a:cubicBezTo>
                  <a:pt x="1217566" y="177349"/>
                  <a:pt x="1204824" y="164611"/>
                  <a:pt x="1204824" y="148897"/>
                </a:cubicBezTo>
                <a:cubicBezTo>
                  <a:pt x="1204824" y="133183"/>
                  <a:pt x="1217566" y="120445"/>
                  <a:pt x="1233285" y="120445"/>
                </a:cubicBezTo>
                <a:close/>
                <a:moveTo>
                  <a:pt x="1112803" y="120445"/>
                </a:moveTo>
                <a:cubicBezTo>
                  <a:pt x="1128522" y="120445"/>
                  <a:pt x="1141264" y="133183"/>
                  <a:pt x="1141264" y="148897"/>
                </a:cubicBezTo>
                <a:cubicBezTo>
                  <a:pt x="1141264" y="164611"/>
                  <a:pt x="1128522" y="177349"/>
                  <a:pt x="1112803" y="177349"/>
                </a:cubicBezTo>
                <a:cubicBezTo>
                  <a:pt x="1097084" y="177349"/>
                  <a:pt x="1084342" y="164611"/>
                  <a:pt x="1084342" y="148897"/>
                </a:cubicBezTo>
                <a:cubicBezTo>
                  <a:pt x="1084342" y="133183"/>
                  <a:pt x="1097084" y="120445"/>
                  <a:pt x="1112803" y="120445"/>
                </a:cubicBezTo>
                <a:close/>
                <a:moveTo>
                  <a:pt x="992320" y="120445"/>
                </a:moveTo>
                <a:cubicBezTo>
                  <a:pt x="1008039" y="120445"/>
                  <a:pt x="1020781" y="133183"/>
                  <a:pt x="1020781" y="148897"/>
                </a:cubicBezTo>
                <a:cubicBezTo>
                  <a:pt x="1020781" y="164611"/>
                  <a:pt x="1008039" y="177349"/>
                  <a:pt x="992320" y="177349"/>
                </a:cubicBezTo>
                <a:cubicBezTo>
                  <a:pt x="976601" y="177349"/>
                  <a:pt x="963859" y="164611"/>
                  <a:pt x="963859" y="148897"/>
                </a:cubicBezTo>
                <a:cubicBezTo>
                  <a:pt x="963859" y="133183"/>
                  <a:pt x="976601" y="120445"/>
                  <a:pt x="992320" y="120445"/>
                </a:cubicBezTo>
                <a:close/>
                <a:moveTo>
                  <a:pt x="871838" y="120445"/>
                </a:moveTo>
                <a:cubicBezTo>
                  <a:pt x="887557" y="120445"/>
                  <a:pt x="900299" y="133183"/>
                  <a:pt x="900299" y="148897"/>
                </a:cubicBezTo>
                <a:cubicBezTo>
                  <a:pt x="900299" y="164611"/>
                  <a:pt x="887557" y="177349"/>
                  <a:pt x="871838" y="177349"/>
                </a:cubicBezTo>
                <a:cubicBezTo>
                  <a:pt x="856119" y="177349"/>
                  <a:pt x="843377" y="164611"/>
                  <a:pt x="843377" y="148897"/>
                </a:cubicBezTo>
                <a:cubicBezTo>
                  <a:pt x="843377" y="133183"/>
                  <a:pt x="856119" y="120445"/>
                  <a:pt x="871838" y="120445"/>
                </a:cubicBezTo>
                <a:close/>
                <a:moveTo>
                  <a:pt x="751356" y="120445"/>
                </a:moveTo>
                <a:cubicBezTo>
                  <a:pt x="767075" y="120445"/>
                  <a:pt x="779817" y="133183"/>
                  <a:pt x="779817" y="148897"/>
                </a:cubicBezTo>
                <a:cubicBezTo>
                  <a:pt x="779817" y="164611"/>
                  <a:pt x="767075" y="177349"/>
                  <a:pt x="751356" y="177349"/>
                </a:cubicBezTo>
                <a:cubicBezTo>
                  <a:pt x="735637" y="177349"/>
                  <a:pt x="722895" y="164611"/>
                  <a:pt x="722895" y="148897"/>
                </a:cubicBezTo>
                <a:cubicBezTo>
                  <a:pt x="722895" y="133183"/>
                  <a:pt x="735637" y="120445"/>
                  <a:pt x="751356" y="120445"/>
                </a:cubicBezTo>
                <a:close/>
                <a:moveTo>
                  <a:pt x="630873" y="120445"/>
                </a:moveTo>
                <a:cubicBezTo>
                  <a:pt x="646592" y="120445"/>
                  <a:pt x="659334" y="133183"/>
                  <a:pt x="659334" y="148897"/>
                </a:cubicBezTo>
                <a:cubicBezTo>
                  <a:pt x="659334" y="164611"/>
                  <a:pt x="646592" y="177349"/>
                  <a:pt x="630873" y="177349"/>
                </a:cubicBezTo>
                <a:cubicBezTo>
                  <a:pt x="615154" y="177349"/>
                  <a:pt x="602412" y="164611"/>
                  <a:pt x="602412" y="148897"/>
                </a:cubicBezTo>
                <a:cubicBezTo>
                  <a:pt x="602412" y="133183"/>
                  <a:pt x="615154" y="120445"/>
                  <a:pt x="630873" y="120445"/>
                </a:cubicBezTo>
                <a:close/>
                <a:moveTo>
                  <a:pt x="510391" y="120445"/>
                </a:moveTo>
                <a:cubicBezTo>
                  <a:pt x="526110" y="120445"/>
                  <a:pt x="538852" y="133183"/>
                  <a:pt x="538852" y="148897"/>
                </a:cubicBezTo>
                <a:cubicBezTo>
                  <a:pt x="538852" y="164611"/>
                  <a:pt x="526110" y="177349"/>
                  <a:pt x="510391" y="177349"/>
                </a:cubicBezTo>
                <a:cubicBezTo>
                  <a:pt x="494672" y="177349"/>
                  <a:pt x="481930" y="164611"/>
                  <a:pt x="481930" y="148897"/>
                </a:cubicBezTo>
                <a:cubicBezTo>
                  <a:pt x="481930" y="133183"/>
                  <a:pt x="494672" y="120445"/>
                  <a:pt x="510391" y="120445"/>
                </a:cubicBezTo>
                <a:close/>
                <a:moveTo>
                  <a:pt x="389908" y="120445"/>
                </a:moveTo>
                <a:cubicBezTo>
                  <a:pt x="405627" y="120445"/>
                  <a:pt x="418369" y="133183"/>
                  <a:pt x="418369" y="148897"/>
                </a:cubicBezTo>
                <a:cubicBezTo>
                  <a:pt x="418369" y="164611"/>
                  <a:pt x="405627" y="177349"/>
                  <a:pt x="389908" y="177349"/>
                </a:cubicBezTo>
                <a:cubicBezTo>
                  <a:pt x="374189" y="177349"/>
                  <a:pt x="361447" y="164611"/>
                  <a:pt x="361447" y="148897"/>
                </a:cubicBezTo>
                <a:cubicBezTo>
                  <a:pt x="361447" y="133183"/>
                  <a:pt x="374189" y="120445"/>
                  <a:pt x="389908" y="120445"/>
                </a:cubicBezTo>
                <a:close/>
                <a:moveTo>
                  <a:pt x="269426" y="120445"/>
                </a:moveTo>
                <a:cubicBezTo>
                  <a:pt x="285145" y="120445"/>
                  <a:pt x="297887" y="133183"/>
                  <a:pt x="297887" y="148897"/>
                </a:cubicBezTo>
                <a:cubicBezTo>
                  <a:pt x="297887" y="164611"/>
                  <a:pt x="285145" y="177349"/>
                  <a:pt x="269426" y="177349"/>
                </a:cubicBezTo>
                <a:cubicBezTo>
                  <a:pt x="253707" y="177349"/>
                  <a:pt x="240965" y="164611"/>
                  <a:pt x="240965" y="148897"/>
                </a:cubicBezTo>
                <a:cubicBezTo>
                  <a:pt x="240965" y="133183"/>
                  <a:pt x="253707" y="120445"/>
                  <a:pt x="269426" y="120445"/>
                </a:cubicBezTo>
                <a:close/>
                <a:moveTo>
                  <a:pt x="148943" y="120445"/>
                </a:moveTo>
                <a:cubicBezTo>
                  <a:pt x="164662" y="120445"/>
                  <a:pt x="177404" y="133183"/>
                  <a:pt x="177404" y="148897"/>
                </a:cubicBezTo>
                <a:cubicBezTo>
                  <a:pt x="177404" y="164611"/>
                  <a:pt x="164662" y="177349"/>
                  <a:pt x="148943" y="177349"/>
                </a:cubicBezTo>
                <a:cubicBezTo>
                  <a:pt x="133224" y="177349"/>
                  <a:pt x="120482" y="164611"/>
                  <a:pt x="120482" y="148897"/>
                </a:cubicBezTo>
                <a:cubicBezTo>
                  <a:pt x="120482" y="133183"/>
                  <a:pt x="133224" y="120445"/>
                  <a:pt x="148943" y="120445"/>
                </a:cubicBezTo>
                <a:close/>
                <a:moveTo>
                  <a:pt x="28461" y="120445"/>
                </a:moveTo>
                <a:cubicBezTo>
                  <a:pt x="44180" y="120445"/>
                  <a:pt x="56922" y="133183"/>
                  <a:pt x="56922" y="148897"/>
                </a:cubicBezTo>
                <a:cubicBezTo>
                  <a:pt x="56922" y="164611"/>
                  <a:pt x="44180" y="177349"/>
                  <a:pt x="28461" y="177349"/>
                </a:cubicBezTo>
                <a:cubicBezTo>
                  <a:pt x="12742" y="177349"/>
                  <a:pt x="0" y="164611"/>
                  <a:pt x="0" y="148897"/>
                </a:cubicBezTo>
                <a:cubicBezTo>
                  <a:pt x="0" y="133183"/>
                  <a:pt x="12742" y="120445"/>
                  <a:pt x="28461" y="120445"/>
                </a:cubicBezTo>
                <a:close/>
                <a:moveTo>
                  <a:pt x="1233285" y="0"/>
                </a:moveTo>
                <a:cubicBezTo>
                  <a:pt x="1249004" y="0"/>
                  <a:pt x="1261746" y="12738"/>
                  <a:pt x="1261746" y="28452"/>
                </a:cubicBezTo>
                <a:cubicBezTo>
                  <a:pt x="1261746" y="44166"/>
                  <a:pt x="1249004" y="56904"/>
                  <a:pt x="1233285" y="56904"/>
                </a:cubicBezTo>
                <a:cubicBezTo>
                  <a:pt x="1217566" y="56904"/>
                  <a:pt x="1204824" y="44166"/>
                  <a:pt x="1204824" y="28452"/>
                </a:cubicBezTo>
                <a:cubicBezTo>
                  <a:pt x="1204824" y="12738"/>
                  <a:pt x="1217566" y="0"/>
                  <a:pt x="1233285" y="0"/>
                </a:cubicBezTo>
                <a:close/>
                <a:moveTo>
                  <a:pt x="1112803" y="0"/>
                </a:moveTo>
                <a:cubicBezTo>
                  <a:pt x="1128522" y="0"/>
                  <a:pt x="1141264" y="12738"/>
                  <a:pt x="1141264" y="28452"/>
                </a:cubicBezTo>
                <a:cubicBezTo>
                  <a:pt x="1141264" y="44166"/>
                  <a:pt x="1128522" y="56904"/>
                  <a:pt x="1112803" y="56904"/>
                </a:cubicBezTo>
                <a:cubicBezTo>
                  <a:pt x="1097084" y="56904"/>
                  <a:pt x="1084342" y="44166"/>
                  <a:pt x="1084342" y="28452"/>
                </a:cubicBezTo>
                <a:cubicBezTo>
                  <a:pt x="1084342" y="12738"/>
                  <a:pt x="1097084" y="0"/>
                  <a:pt x="1112803" y="0"/>
                </a:cubicBezTo>
                <a:close/>
                <a:moveTo>
                  <a:pt x="992320" y="0"/>
                </a:moveTo>
                <a:cubicBezTo>
                  <a:pt x="1008039" y="0"/>
                  <a:pt x="1020781" y="12738"/>
                  <a:pt x="1020781" y="28452"/>
                </a:cubicBezTo>
                <a:cubicBezTo>
                  <a:pt x="1020781" y="44166"/>
                  <a:pt x="1008039" y="56904"/>
                  <a:pt x="992320" y="56904"/>
                </a:cubicBezTo>
                <a:cubicBezTo>
                  <a:pt x="976601" y="56904"/>
                  <a:pt x="963859" y="44166"/>
                  <a:pt x="963859" y="28452"/>
                </a:cubicBezTo>
                <a:cubicBezTo>
                  <a:pt x="963859" y="12738"/>
                  <a:pt x="976601" y="0"/>
                  <a:pt x="992320" y="0"/>
                </a:cubicBezTo>
                <a:close/>
                <a:moveTo>
                  <a:pt x="871838" y="0"/>
                </a:moveTo>
                <a:cubicBezTo>
                  <a:pt x="887557" y="0"/>
                  <a:pt x="900299" y="12738"/>
                  <a:pt x="900299" y="28452"/>
                </a:cubicBezTo>
                <a:cubicBezTo>
                  <a:pt x="900299" y="44166"/>
                  <a:pt x="887557" y="56904"/>
                  <a:pt x="871838" y="56904"/>
                </a:cubicBezTo>
                <a:cubicBezTo>
                  <a:pt x="856119" y="56904"/>
                  <a:pt x="843377" y="44166"/>
                  <a:pt x="843377" y="28452"/>
                </a:cubicBezTo>
                <a:cubicBezTo>
                  <a:pt x="843377" y="12738"/>
                  <a:pt x="856119" y="0"/>
                  <a:pt x="871838" y="0"/>
                </a:cubicBezTo>
                <a:close/>
                <a:moveTo>
                  <a:pt x="751356" y="0"/>
                </a:moveTo>
                <a:cubicBezTo>
                  <a:pt x="767075" y="0"/>
                  <a:pt x="779817" y="12738"/>
                  <a:pt x="779817" y="28452"/>
                </a:cubicBezTo>
                <a:cubicBezTo>
                  <a:pt x="779817" y="44166"/>
                  <a:pt x="767075" y="56904"/>
                  <a:pt x="751356" y="56904"/>
                </a:cubicBezTo>
                <a:cubicBezTo>
                  <a:pt x="735637" y="56904"/>
                  <a:pt x="722895" y="44166"/>
                  <a:pt x="722895" y="28452"/>
                </a:cubicBezTo>
                <a:cubicBezTo>
                  <a:pt x="722895" y="12738"/>
                  <a:pt x="735637" y="0"/>
                  <a:pt x="751356" y="0"/>
                </a:cubicBezTo>
                <a:close/>
                <a:moveTo>
                  <a:pt x="630873" y="0"/>
                </a:moveTo>
                <a:cubicBezTo>
                  <a:pt x="646592" y="0"/>
                  <a:pt x="659334" y="12738"/>
                  <a:pt x="659334" y="28452"/>
                </a:cubicBezTo>
                <a:cubicBezTo>
                  <a:pt x="659334" y="44166"/>
                  <a:pt x="646592" y="56904"/>
                  <a:pt x="630873" y="56904"/>
                </a:cubicBezTo>
                <a:cubicBezTo>
                  <a:pt x="615154" y="56904"/>
                  <a:pt x="602412" y="44166"/>
                  <a:pt x="602412" y="28452"/>
                </a:cubicBezTo>
                <a:cubicBezTo>
                  <a:pt x="602412" y="12738"/>
                  <a:pt x="615154" y="0"/>
                  <a:pt x="630873" y="0"/>
                </a:cubicBezTo>
                <a:close/>
                <a:moveTo>
                  <a:pt x="510391" y="0"/>
                </a:moveTo>
                <a:cubicBezTo>
                  <a:pt x="526110" y="0"/>
                  <a:pt x="538852" y="12738"/>
                  <a:pt x="538852" y="28452"/>
                </a:cubicBezTo>
                <a:cubicBezTo>
                  <a:pt x="538852" y="44166"/>
                  <a:pt x="526110" y="56904"/>
                  <a:pt x="510391" y="56904"/>
                </a:cubicBezTo>
                <a:cubicBezTo>
                  <a:pt x="494672" y="56904"/>
                  <a:pt x="481930" y="44166"/>
                  <a:pt x="481930" y="28452"/>
                </a:cubicBezTo>
                <a:cubicBezTo>
                  <a:pt x="481930" y="12738"/>
                  <a:pt x="494672" y="0"/>
                  <a:pt x="510391" y="0"/>
                </a:cubicBezTo>
                <a:close/>
                <a:moveTo>
                  <a:pt x="389908" y="0"/>
                </a:moveTo>
                <a:cubicBezTo>
                  <a:pt x="405627" y="0"/>
                  <a:pt x="418369" y="12738"/>
                  <a:pt x="418369" y="28452"/>
                </a:cubicBezTo>
                <a:cubicBezTo>
                  <a:pt x="418369" y="44166"/>
                  <a:pt x="405627" y="56904"/>
                  <a:pt x="389908" y="56904"/>
                </a:cubicBezTo>
                <a:cubicBezTo>
                  <a:pt x="374189" y="56904"/>
                  <a:pt x="361447" y="44166"/>
                  <a:pt x="361447" y="28452"/>
                </a:cubicBezTo>
                <a:cubicBezTo>
                  <a:pt x="361447" y="12738"/>
                  <a:pt x="374189" y="0"/>
                  <a:pt x="389908" y="0"/>
                </a:cubicBezTo>
                <a:close/>
                <a:moveTo>
                  <a:pt x="269426" y="0"/>
                </a:moveTo>
                <a:cubicBezTo>
                  <a:pt x="285145" y="0"/>
                  <a:pt x="297887" y="12738"/>
                  <a:pt x="297887" y="28452"/>
                </a:cubicBezTo>
                <a:cubicBezTo>
                  <a:pt x="297887" y="44166"/>
                  <a:pt x="285145" y="56904"/>
                  <a:pt x="269426" y="56904"/>
                </a:cubicBezTo>
                <a:cubicBezTo>
                  <a:pt x="253707" y="56904"/>
                  <a:pt x="240965" y="44166"/>
                  <a:pt x="240965" y="28452"/>
                </a:cubicBezTo>
                <a:cubicBezTo>
                  <a:pt x="240965" y="12738"/>
                  <a:pt x="253707" y="0"/>
                  <a:pt x="269426" y="0"/>
                </a:cubicBezTo>
                <a:close/>
                <a:moveTo>
                  <a:pt x="148943" y="0"/>
                </a:moveTo>
                <a:cubicBezTo>
                  <a:pt x="164662" y="0"/>
                  <a:pt x="177404" y="12738"/>
                  <a:pt x="177404" y="28452"/>
                </a:cubicBezTo>
                <a:cubicBezTo>
                  <a:pt x="177404" y="44166"/>
                  <a:pt x="164662" y="56904"/>
                  <a:pt x="148943" y="56904"/>
                </a:cubicBezTo>
                <a:cubicBezTo>
                  <a:pt x="133224" y="56904"/>
                  <a:pt x="120482" y="44166"/>
                  <a:pt x="120482" y="28452"/>
                </a:cubicBezTo>
                <a:cubicBezTo>
                  <a:pt x="120482" y="12738"/>
                  <a:pt x="133224" y="0"/>
                  <a:pt x="148943" y="0"/>
                </a:cubicBezTo>
                <a:close/>
                <a:moveTo>
                  <a:pt x="28461" y="0"/>
                </a:moveTo>
                <a:cubicBezTo>
                  <a:pt x="44180" y="0"/>
                  <a:pt x="56922" y="12738"/>
                  <a:pt x="56922" y="28452"/>
                </a:cubicBezTo>
                <a:cubicBezTo>
                  <a:pt x="56922" y="44166"/>
                  <a:pt x="44180" y="56904"/>
                  <a:pt x="28461" y="56904"/>
                </a:cubicBezTo>
                <a:cubicBezTo>
                  <a:pt x="12742" y="56904"/>
                  <a:pt x="0" y="44166"/>
                  <a:pt x="0" y="28452"/>
                </a:cubicBezTo>
                <a:cubicBezTo>
                  <a:pt x="0" y="12738"/>
                  <a:pt x="12742" y="0"/>
                  <a:pt x="28461" y="0"/>
                </a:cubicBezTo>
                <a:close/>
              </a:path>
            </a:pathLst>
          </a:custGeom>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14" name="任意多边形: 形状 13"/>
          <p:cNvSpPr>
            <a:spLocks noChangeAspect="1"/>
          </p:cNvSpPr>
          <p:nvPr>
            <p:custDataLst>
              <p:tags r:id="rId6"/>
            </p:custDataLst>
          </p:nvPr>
        </p:nvSpPr>
        <p:spPr>
          <a:xfrm rot="10800000">
            <a:off x="11371234" y="776896"/>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4">
              <a:lumMod val="40000"/>
              <a:lumOff val="60000"/>
            </a:schemeClr>
          </a:solidFill>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dirty="0">
              <a:solidFill>
                <a:schemeClr val="lt1"/>
              </a:solidFill>
              <a:latin typeface="微软雅黑" panose="020B0503020204020204" charset="-122"/>
              <a:ea typeface="微软雅黑" panose="020B0503020204020204" charset="-122"/>
            </a:endParaRPr>
          </a:p>
        </p:txBody>
      </p:sp>
      <p:sp>
        <p:nvSpPr>
          <p:cNvPr id="15" name="任意多边形: 形状 14"/>
          <p:cNvSpPr>
            <a:spLocks noChangeAspect="1"/>
          </p:cNvSpPr>
          <p:nvPr>
            <p:custDataLst>
              <p:tags r:id="rId7"/>
            </p:custDataLst>
          </p:nvPr>
        </p:nvSpPr>
        <p:spPr>
          <a:xfrm rot="10800000">
            <a:off x="10997345" y="776896"/>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4">
              <a:lumMod val="40000"/>
              <a:lumOff val="60000"/>
            </a:schemeClr>
          </a:solidFill>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12" name="任意多边形: 形状 11"/>
          <p:cNvSpPr>
            <a:spLocks noChangeAspect="1"/>
          </p:cNvSpPr>
          <p:nvPr>
            <p:custDataLst>
              <p:tags r:id="rId8"/>
            </p:custDataLst>
          </p:nvPr>
        </p:nvSpPr>
        <p:spPr>
          <a:xfrm rot="10800000">
            <a:off x="11270350" y="676012"/>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13" name="任意多边形: 形状 12"/>
          <p:cNvSpPr>
            <a:spLocks noChangeAspect="1"/>
          </p:cNvSpPr>
          <p:nvPr>
            <p:custDataLst>
              <p:tags r:id="rId9"/>
            </p:custDataLst>
          </p:nvPr>
        </p:nvSpPr>
        <p:spPr>
          <a:xfrm rot="10800000">
            <a:off x="10896461" y="676012"/>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93" name="文本框 92"/>
          <p:cNvSpPr txBox="1"/>
          <p:nvPr>
            <p:custDataLst>
              <p:tags r:id="rId10"/>
            </p:custDataLst>
          </p:nvPr>
        </p:nvSpPr>
        <p:spPr>
          <a:xfrm>
            <a:off x="5078095" y="2098675"/>
            <a:ext cx="6575425" cy="3830955"/>
          </a:xfrm>
          <a:prstGeom prst="rect">
            <a:avLst/>
          </a:prstGeom>
          <a:noFill/>
        </p:spPr>
        <p:txBody>
          <a:bodyPr wrap="square" lIns="91440" tIns="45720" rIns="91440" bIns="45720" rtlCol="0" anchor="t" anchorCtr="0">
            <a:spAutoFit/>
          </a:bodyPr>
          <a:lstStyle>
            <a:defPPr>
              <a:defRPr lang="zh-CN"/>
            </a:defPPr>
            <a:lvl1pPr fontAlgn="auto">
              <a:lnSpc>
                <a:spcPct val="130000"/>
              </a:lnSpc>
              <a:spcAft>
                <a:spcPts val="1000"/>
              </a:spcAft>
              <a:defRPr sz="1600" spc="150"/>
            </a:lvl1pPr>
          </a:lstStyle>
          <a:p>
            <a:pPr lvl="0" indent="504190" algn="l">
              <a:lnSpc>
                <a:spcPct val="150000"/>
              </a:lnSpc>
              <a:buClrTx/>
              <a:buSzTx/>
              <a:buFontTx/>
            </a:pPr>
            <a:r>
              <a:rPr sz="1800" spc="0" dirty="0">
                <a:latin typeface="黑体" panose="02010609060101010101" pitchFamily="49" charset="-122"/>
                <a:ea typeface="黑体" panose="02010609060101010101" pitchFamily="49" charset="-122"/>
                <a:cs typeface="黑体" panose="02010609060101010101" pitchFamily="49" charset="-122"/>
                <a:sym typeface="+mn-ea"/>
              </a:rPr>
              <a:t>习近平明确指出：“系统观念是具有基础性的思想和工作方法。”党的十八大以来，党中央坚持系统谋划，统筹推进党和国家各项事业，根据新的实践需要，形成一系列新布局和新方略。从强调“注重改革的系统性、整体性、协同性”，到要求“树立’一盘棋’思想，把自身发展放到协同发展的大局之中”，再到提出“要胸怀两个大局，一个是中华民族伟大复兴的战略全局，一个是世界百年未有之大变局”，强调要“逐步形成以国内大循环为主体、国内国际双循环相互促进的新发展格局”等，都是系统思维运用的光辉典范。</a:t>
            </a:r>
          </a:p>
        </p:txBody>
      </p:sp>
      <p:grpSp>
        <p:nvGrpSpPr>
          <p:cNvPr id="2" name="组合 1"/>
          <p:cNvGrpSpPr/>
          <p:nvPr/>
        </p:nvGrpSpPr>
        <p:grpSpPr>
          <a:xfrm>
            <a:off x="441325" y="317500"/>
            <a:ext cx="9060815" cy="550545"/>
            <a:chOff x="695" y="500"/>
            <a:chExt cx="14269" cy="867"/>
          </a:xfrm>
        </p:grpSpPr>
        <p:sp>
          <p:nvSpPr>
            <p:cNvPr id="3" name="流程图: 过程 2"/>
            <p:cNvSpPr/>
            <p:nvPr/>
          </p:nvSpPr>
          <p:spPr>
            <a:xfrm>
              <a:off x="695" y="500"/>
              <a:ext cx="541" cy="776"/>
            </a:xfrm>
            <a:prstGeom prst="flowChartProcess">
              <a:avLst/>
            </a:prstGeom>
            <a:noFill/>
            <a:ln w="12700" cmpd="sng">
              <a:solidFill>
                <a:srgbClr val="45676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864" y="648"/>
              <a:ext cx="497" cy="497"/>
            </a:xfrm>
            <a:prstGeom prst="rect">
              <a:avLst/>
            </a:prstGeom>
            <a:solidFill>
              <a:srgbClr val="F7DFBB"/>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571" y="545"/>
              <a:ext cx="13393" cy="822"/>
            </a:xfrm>
            <a:prstGeom prst="rect">
              <a:avLst/>
            </a:prstGeom>
            <a:noFill/>
          </p:spPr>
          <p:txBody>
            <a:bodyPr wrap="square" rtlCol="0">
              <a:spAutoFit/>
            </a:bodyPr>
            <a:lstStyle/>
            <a:p>
              <a:r>
                <a:rPr lang="zh-CN" altLang="en-US" sz="2800" b="1">
                  <a:solidFill>
                    <a:srgbClr val="6E5737"/>
                  </a:solidFill>
                  <a:latin typeface="黑体" panose="02010609060101010101" pitchFamily="49" charset="-122"/>
                  <a:ea typeface="黑体" panose="02010609060101010101" pitchFamily="49" charset="-122"/>
                </a:rPr>
                <a:t>系统思维能力</a:t>
              </a:r>
            </a:p>
          </p:txBody>
        </p:sp>
        <p:sp>
          <p:nvSpPr>
            <p:cNvPr id="7" name="任意多边形 6"/>
            <p:cNvSpPr/>
            <p:nvPr/>
          </p:nvSpPr>
          <p:spPr>
            <a:xfrm rot="5400000">
              <a:off x="5355" y="-3336"/>
              <a:ext cx="46" cy="9360"/>
            </a:xfrm>
            <a:custGeom>
              <a:avLst/>
              <a:gdLst>
                <a:gd name="connsiteX0" fmla="*/ 0 w 46"/>
                <a:gd name="connsiteY0" fmla="*/ 9313 h 9360"/>
                <a:gd name="connsiteX1" fmla="*/ 15 w 46"/>
                <a:gd name="connsiteY1" fmla="*/ 0 h 9360"/>
                <a:gd name="connsiteX2" fmla="*/ 46 w 46"/>
                <a:gd name="connsiteY2" fmla="*/ 9360 h 9360"/>
                <a:gd name="connsiteX3" fmla="*/ 0 w 46"/>
                <a:gd name="connsiteY3" fmla="*/ 9313 h 9360"/>
              </a:gdLst>
              <a:ahLst/>
              <a:cxnLst>
                <a:cxn ang="0">
                  <a:pos x="connsiteX0" y="connsiteY0"/>
                </a:cxn>
                <a:cxn ang="0">
                  <a:pos x="connsiteX1" y="connsiteY1"/>
                </a:cxn>
                <a:cxn ang="0">
                  <a:pos x="connsiteX2" y="connsiteY2"/>
                </a:cxn>
                <a:cxn ang="0">
                  <a:pos x="connsiteX3" y="connsiteY3"/>
                </a:cxn>
              </a:cxnLst>
              <a:rect l="l" t="t" r="r" b="b"/>
              <a:pathLst>
                <a:path w="46" h="9360">
                  <a:moveTo>
                    <a:pt x="0" y="9313"/>
                  </a:moveTo>
                  <a:lnTo>
                    <a:pt x="15" y="0"/>
                  </a:lnTo>
                  <a:lnTo>
                    <a:pt x="46" y="9360"/>
                  </a:lnTo>
                  <a:lnTo>
                    <a:pt x="0" y="9313"/>
                  </a:lnTo>
                  <a:close/>
                </a:path>
              </a:pathLst>
            </a:cu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图片 4" descr="424b42f45bbf72d34dadc4be491175b4"/>
          <p:cNvPicPr>
            <a:picLocks noChangeAspect="1"/>
          </p:cNvPicPr>
          <p:nvPr/>
        </p:nvPicPr>
        <p:blipFill>
          <a:blip r:embed="rId14"/>
          <a:stretch>
            <a:fillRect/>
          </a:stretch>
        </p:blipFill>
        <p:spPr>
          <a:xfrm>
            <a:off x="864235" y="2499360"/>
            <a:ext cx="3968115" cy="3029585"/>
          </a:xfrm>
          <a:prstGeom prst="rect">
            <a:avLst/>
          </a:prstGeom>
        </p:spPr>
      </p:pic>
    </p:spTree>
    <p:custDataLst>
      <p:tags r:id="rId2"/>
    </p:custDataLst>
  </p:cSld>
  <p:clrMapOvr>
    <a:overrideClrMapping bg1="lt1" tx1="dk1" bg2="lt2" tx2="dk2" accent1="accent1" accent2="accent2" accent3="accent3" accent4="accent4" accent5="accent5" accent6="accent6" hlink="hlink" folHlink="folHlink"/>
  </p:clrMapOvr>
</p:sld>
</file>

<file path=ppt/slides/slide136.xml><?xml version="1.0" encoding="utf-8"?>
<p:sld xmlns:a="http://schemas.openxmlformats.org/drawingml/2006/main" xmlns:r="http://schemas.openxmlformats.org/officeDocument/2006/relationships" xmlns:p="http://schemas.openxmlformats.org/presentationml/2006/main">
  <p:cSld>
    <p:bg>
      <p:bgPr>
        <a:blipFill rotWithShape="1">
          <a:blip r:embed="rId11"/>
          <a:stretch>
            <a:fillRect/>
          </a:stretch>
        </a:blipFill>
        <a:effectLst/>
      </p:bgPr>
    </p:bg>
    <p:spTree>
      <p:nvGrpSpPr>
        <p:cNvPr id="1" name=""/>
        <p:cNvGrpSpPr/>
        <p:nvPr/>
      </p:nvGrpSpPr>
      <p:grpSpPr>
        <a:xfrm>
          <a:off x="0" y="0"/>
          <a:ext cx="0" cy="0"/>
          <a:chOff x="0" y="0"/>
          <a:chExt cx="0" cy="0"/>
        </a:xfrm>
      </p:grpSpPr>
      <p:sp>
        <p:nvSpPr>
          <p:cNvPr id="2" name="任意多边形: 形状 1"/>
          <p:cNvSpPr/>
          <p:nvPr>
            <p:custDataLst>
              <p:tags r:id="rId3"/>
            </p:custDataLst>
          </p:nvPr>
        </p:nvSpPr>
        <p:spPr>
          <a:xfrm>
            <a:off x="335756" y="0"/>
            <a:ext cx="7140146" cy="6858000"/>
          </a:xfrm>
          <a:custGeom>
            <a:avLst/>
            <a:gdLst>
              <a:gd name="connsiteX0" fmla="*/ 2888487 w 7140146"/>
              <a:gd name="connsiteY0" fmla="*/ 4462028 h 6858000"/>
              <a:gd name="connsiteX1" fmla="*/ 4969982 w 7140146"/>
              <a:gd name="connsiteY1" fmla="*/ 6543523 h 6858000"/>
              <a:gd name="connsiteX2" fmla="*/ 4655505 w 7140146"/>
              <a:gd name="connsiteY2" fmla="*/ 6858000 h 6858000"/>
              <a:gd name="connsiteX3" fmla="*/ 1121470 w 7140146"/>
              <a:gd name="connsiteY3" fmla="*/ 6858000 h 6858000"/>
              <a:gd name="connsiteX4" fmla="*/ 806992 w 7140146"/>
              <a:gd name="connsiteY4" fmla="*/ 6543523 h 6858000"/>
              <a:gd name="connsiteX5" fmla="*/ 3987800 w 7140146"/>
              <a:gd name="connsiteY5" fmla="*/ 3554018 h 6858000"/>
              <a:gd name="connsiteX6" fmla="*/ 4866048 w 7140146"/>
              <a:gd name="connsiteY6" fmla="*/ 4432266 h 6858000"/>
              <a:gd name="connsiteX7" fmla="*/ 3987800 w 7140146"/>
              <a:gd name="connsiteY7" fmla="*/ 5310514 h 6858000"/>
              <a:gd name="connsiteX8" fmla="*/ 3109553 w 7140146"/>
              <a:gd name="connsiteY8" fmla="*/ 4432266 h 6858000"/>
              <a:gd name="connsiteX9" fmla="*/ 4012446 w 7140146"/>
              <a:gd name="connsiteY9" fmla="*/ 3170015 h 6858000"/>
              <a:gd name="connsiteX10" fmla="*/ 3965575 w 7140146"/>
              <a:gd name="connsiteY10" fmla="*/ 3216887 h 6858000"/>
              <a:gd name="connsiteX11" fmla="*/ 3978279 w 7140146"/>
              <a:gd name="connsiteY11" fmla="*/ 3218244 h 6858000"/>
              <a:gd name="connsiteX12" fmla="*/ 3999225 w 7140146"/>
              <a:gd name="connsiteY12" fmla="*/ 3205628 h 6858000"/>
              <a:gd name="connsiteX13" fmla="*/ 4012658 w 7140146"/>
              <a:gd name="connsiteY13" fmla="*/ 3170607 h 6858000"/>
              <a:gd name="connsiteX14" fmla="*/ 3852389 w 7140146"/>
              <a:gd name="connsiteY14" fmla="*/ 3169901 h 6858000"/>
              <a:gd name="connsiteX15" fmla="*/ 3859817 w 7140146"/>
              <a:gd name="connsiteY15" fmla="*/ 3177329 h 6858000"/>
              <a:gd name="connsiteX16" fmla="*/ 3834826 w 7140146"/>
              <a:gd name="connsiteY16" fmla="*/ 3202319 h 6858000"/>
              <a:gd name="connsiteX17" fmla="*/ 3916112 w 7140146"/>
              <a:gd name="connsiteY17" fmla="*/ 3283604 h 6858000"/>
              <a:gd name="connsiteX18" fmla="*/ 3923609 w 7140146"/>
              <a:gd name="connsiteY18" fmla="*/ 3246398 h 6858000"/>
              <a:gd name="connsiteX19" fmla="*/ 3931592 w 7140146"/>
              <a:gd name="connsiteY19" fmla="*/ 3254381 h 6858000"/>
              <a:gd name="connsiteX20" fmla="*/ 3924233 w 7140146"/>
              <a:gd name="connsiteY20" fmla="*/ 3293669 h 6858000"/>
              <a:gd name="connsiteX21" fmla="*/ 3916528 w 7140146"/>
              <a:gd name="connsiteY21" fmla="*/ 3301374 h 6858000"/>
              <a:gd name="connsiteX22" fmla="*/ 3826150 w 7140146"/>
              <a:gd name="connsiteY22" fmla="*/ 3210996 h 6858000"/>
              <a:gd name="connsiteX23" fmla="*/ 3804840 w 7140146"/>
              <a:gd name="connsiteY23" fmla="*/ 3232306 h 6858000"/>
              <a:gd name="connsiteX24" fmla="*/ 3797412 w 7140146"/>
              <a:gd name="connsiteY24" fmla="*/ 3224878 h 6858000"/>
              <a:gd name="connsiteX25" fmla="*/ 4092869 w 7140146"/>
              <a:gd name="connsiteY25" fmla="*/ 3089592 h 6858000"/>
              <a:gd name="connsiteX26" fmla="*/ 4058645 w 7140146"/>
              <a:gd name="connsiteY26" fmla="*/ 3123816 h 6858000"/>
              <a:gd name="connsiteX27" fmla="*/ 4067657 w 7140146"/>
              <a:gd name="connsiteY27" fmla="*/ 3127061 h 6858000"/>
              <a:gd name="connsiteX28" fmla="*/ 4089973 w 7140146"/>
              <a:gd name="connsiteY28" fmla="*/ 3112935 h 6858000"/>
              <a:gd name="connsiteX29" fmla="*/ 4103092 w 7140146"/>
              <a:gd name="connsiteY29" fmla="*/ 3099816 h 6858000"/>
              <a:gd name="connsiteX30" fmla="*/ 2911503 w 7140146"/>
              <a:gd name="connsiteY30" fmla="*/ 2478410 h 6858000"/>
              <a:gd name="connsiteX31" fmla="*/ 3789751 w 7140146"/>
              <a:gd name="connsiteY31" fmla="*/ 3356658 h 6858000"/>
              <a:gd name="connsiteX32" fmla="*/ 2911503 w 7140146"/>
              <a:gd name="connsiteY32" fmla="*/ 4234906 h 6858000"/>
              <a:gd name="connsiteX33" fmla="*/ 2033256 w 7140146"/>
              <a:gd name="connsiteY33" fmla="*/ 3356659 h 6858000"/>
              <a:gd name="connsiteX34" fmla="*/ 854978 w 7140146"/>
              <a:gd name="connsiteY34" fmla="*/ 2428465 h 6858000"/>
              <a:gd name="connsiteX35" fmla="*/ 2786411 w 7140146"/>
              <a:gd name="connsiteY35" fmla="*/ 4359900 h 6858000"/>
              <a:gd name="connsiteX36" fmla="*/ 854978 w 7140146"/>
              <a:gd name="connsiteY36" fmla="*/ 6291335 h 6858000"/>
              <a:gd name="connsiteX37" fmla="*/ 0 w 7140146"/>
              <a:gd name="connsiteY37" fmla="*/ 5436357 h 6858000"/>
              <a:gd name="connsiteX38" fmla="*/ 0 w 7140146"/>
              <a:gd name="connsiteY38" fmla="*/ 3283443 h 6858000"/>
              <a:gd name="connsiteX39" fmla="*/ 1864735 w 7140146"/>
              <a:gd name="connsiteY39" fmla="*/ 1431738 h 6858000"/>
              <a:gd name="connsiteX40" fmla="*/ 2742983 w 7140146"/>
              <a:gd name="connsiteY40" fmla="*/ 2309986 h 6858000"/>
              <a:gd name="connsiteX41" fmla="*/ 1864736 w 7140146"/>
              <a:gd name="connsiteY41" fmla="*/ 3188233 h 6858000"/>
              <a:gd name="connsiteX42" fmla="*/ 986488 w 7140146"/>
              <a:gd name="connsiteY42" fmla="*/ 2309985 h 6858000"/>
              <a:gd name="connsiteX43" fmla="*/ 4879571 w 7140146"/>
              <a:gd name="connsiteY43" fmla="*/ 0 h 6858000"/>
              <a:gd name="connsiteX44" fmla="*/ 7134021 w 7140146"/>
              <a:gd name="connsiteY44" fmla="*/ 0 h 6858000"/>
              <a:gd name="connsiteX45" fmla="*/ 7140146 w 7140146"/>
              <a:gd name="connsiteY45" fmla="*/ 6126 h 6858000"/>
              <a:gd name="connsiteX46" fmla="*/ 6006797 w 7140146"/>
              <a:gd name="connsiteY46" fmla="*/ 1139477 h 6858000"/>
              <a:gd name="connsiteX47" fmla="*/ 4873445 w 7140146"/>
              <a:gd name="connsiteY47" fmla="*/ 6126 h 6858000"/>
              <a:gd name="connsiteX48" fmla="*/ 3296688 w 7140146"/>
              <a:gd name="connsiteY48" fmla="*/ 0 h 6858000"/>
              <a:gd name="connsiteX49" fmla="*/ 4592689 w 7140146"/>
              <a:gd name="connsiteY49" fmla="*/ 0 h 6858000"/>
              <a:gd name="connsiteX50" fmla="*/ 5887575 w 7140146"/>
              <a:gd name="connsiteY50" fmla="*/ 1294886 h 6858000"/>
              <a:gd name="connsiteX51" fmla="*/ 4102171 w 7140146"/>
              <a:gd name="connsiteY51" fmla="*/ 3080290 h 6858000"/>
              <a:gd name="connsiteX52" fmla="*/ 4119891 w 7140146"/>
              <a:gd name="connsiteY52" fmla="*/ 3098011 h 6858000"/>
              <a:gd name="connsiteX53" fmla="*/ 4097193 w 7140146"/>
              <a:gd name="connsiteY53" fmla="*/ 3120709 h 6858000"/>
              <a:gd name="connsiteX54" fmla="*/ 4066199 w 7140146"/>
              <a:gd name="connsiteY54" fmla="*/ 3139903 h 6858000"/>
              <a:gd name="connsiteX55" fmla="*/ 4048793 w 7140146"/>
              <a:gd name="connsiteY55" fmla="*/ 3133668 h 6858000"/>
              <a:gd name="connsiteX56" fmla="*/ 4022370 w 7140146"/>
              <a:gd name="connsiteY56" fmla="*/ 3160091 h 6858000"/>
              <a:gd name="connsiteX57" fmla="*/ 4025325 w 7140146"/>
              <a:gd name="connsiteY57" fmla="*/ 3169532 h 6858000"/>
              <a:gd name="connsiteX58" fmla="*/ 4007069 w 7140146"/>
              <a:gd name="connsiteY58" fmla="*/ 3213749 h 6858000"/>
              <a:gd name="connsiteX59" fmla="*/ 3979390 w 7140146"/>
              <a:gd name="connsiteY59" fmla="*/ 3230703 h 6858000"/>
              <a:gd name="connsiteX60" fmla="*/ 3954097 w 7140146"/>
              <a:gd name="connsiteY60" fmla="*/ 3228364 h 6858000"/>
              <a:gd name="connsiteX61" fmla="*/ 3944688 w 7140146"/>
              <a:gd name="connsiteY61" fmla="*/ 3237773 h 6858000"/>
              <a:gd name="connsiteX62" fmla="*/ 2001802 w 7140146"/>
              <a:gd name="connsiteY62" fmla="*/ 1294887 h 6858000"/>
              <a:gd name="connsiteX63" fmla="*/ 0 w 7140146"/>
              <a:gd name="connsiteY63" fmla="*/ 0 h 6858000"/>
              <a:gd name="connsiteX64" fmla="*/ 2740771 w 7140146"/>
              <a:gd name="connsiteY64" fmla="*/ 0 h 6858000"/>
              <a:gd name="connsiteX65" fmla="*/ 2903450 w 7140146"/>
              <a:gd name="connsiteY65" fmla="*/ 162679 h 6858000"/>
              <a:gd name="connsiteX66" fmla="*/ 871316 w 7140146"/>
              <a:gd name="connsiteY66" fmla="*/ 2194813 h 6858000"/>
              <a:gd name="connsiteX67" fmla="*/ 0 w 7140146"/>
              <a:gd name="connsiteY67" fmla="*/ 13234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7140146" h="6858000">
                <a:moveTo>
                  <a:pt x="2888487" y="4462028"/>
                </a:moveTo>
                <a:lnTo>
                  <a:pt x="4969982" y="6543523"/>
                </a:lnTo>
                <a:lnTo>
                  <a:pt x="4655505" y="6858000"/>
                </a:lnTo>
                <a:lnTo>
                  <a:pt x="1121470" y="6858000"/>
                </a:lnTo>
                <a:lnTo>
                  <a:pt x="806992" y="6543523"/>
                </a:lnTo>
                <a:close/>
                <a:moveTo>
                  <a:pt x="3987800" y="3554018"/>
                </a:moveTo>
                <a:lnTo>
                  <a:pt x="4866048" y="4432266"/>
                </a:lnTo>
                <a:lnTo>
                  <a:pt x="3987800" y="5310514"/>
                </a:lnTo>
                <a:lnTo>
                  <a:pt x="3109553" y="4432266"/>
                </a:lnTo>
                <a:close/>
                <a:moveTo>
                  <a:pt x="4012446" y="3170015"/>
                </a:moveTo>
                <a:lnTo>
                  <a:pt x="3965575" y="3216887"/>
                </a:lnTo>
                <a:lnTo>
                  <a:pt x="3978279" y="3218244"/>
                </a:lnTo>
                <a:cubicBezTo>
                  <a:pt x="3985533" y="3216544"/>
                  <a:pt x="3992515" y="3212338"/>
                  <a:pt x="3999225" y="3205628"/>
                </a:cubicBezTo>
                <a:cubicBezTo>
                  <a:pt x="4009822" y="3195031"/>
                  <a:pt x="4014299" y="3183357"/>
                  <a:pt x="4012658" y="3170607"/>
                </a:cubicBezTo>
                <a:close/>
                <a:moveTo>
                  <a:pt x="3852389" y="3169901"/>
                </a:moveTo>
                <a:lnTo>
                  <a:pt x="3859817" y="3177329"/>
                </a:lnTo>
                <a:lnTo>
                  <a:pt x="3834826" y="3202319"/>
                </a:lnTo>
                <a:lnTo>
                  <a:pt x="3916112" y="3283604"/>
                </a:lnTo>
                <a:lnTo>
                  <a:pt x="3923609" y="3246398"/>
                </a:lnTo>
                <a:lnTo>
                  <a:pt x="3931592" y="3254381"/>
                </a:lnTo>
                <a:lnTo>
                  <a:pt x="3924233" y="3293669"/>
                </a:lnTo>
                <a:lnTo>
                  <a:pt x="3916528" y="3301374"/>
                </a:lnTo>
                <a:lnTo>
                  <a:pt x="3826150" y="3210996"/>
                </a:lnTo>
                <a:lnTo>
                  <a:pt x="3804840" y="3232306"/>
                </a:lnTo>
                <a:lnTo>
                  <a:pt x="3797412" y="3224878"/>
                </a:lnTo>
                <a:close/>
                <a:moveTo>
                  <a:pt x="4092869" y="3089592"/>
                </a:moveTo>
                <a:lnTo>
                  <a:pt x="4058645" y="3123816"/>
                </a:lnTo>
                <a:lnTo>
                  <a:pt x="4067657" y="3127061"/>
                </a:lnTo>
                <a:cubicBezTo>
                  <a:pt x="4074436" y="3125742"/>
                  <a:pt x="4081875" y="3121033"/>
                  <a:pt x="4089973" y="3112935"/>
                </a:cubicBezTo>
                <a:lnTo>
                  <a:pt x="4103092" y="3099816"/>
                </a:lnTo>
                <a:close/>
                <a:moveTo>
                  <a:pt x="2911503" y="2478410"/>
                </a:moveTo>
                <a:lnTo>
                  <a:pt x="3789751" y="3356658"/>
                </a:lnTo>
                <a:lnTo>
                  <a:pt x="2911503" y="4234906"/>
                </a:lnTo>
                <a:lnTo>
                  <a:pt x="2033256" y="3356659"/>
                </a:lnTo>
                <a:close/>
                <a:moveTo>
                  <a:pt x="854978" y="2428465"/>
                </a:moveTo>
                <a:lnTo>
                  <a:pt x="2786411" y="4359900"/>
                </a:lnTo>
                <a:lnTo>
                  <a:pt x="854978" y="6291335"/>
                </a:lnTo>
                <a:lnTo>
                  <a:pt x="0" y="5436357"/>
                </a:lnTo>
                <a:lnTo>
                  <a:pt x="0" y="3283443"/>
                </a:lnTo>
                <a:close/>
                <a:moveTo>
                  <a:pt x="1864735" y="1431738"/>
                </a:moveTo>
                <a:lnTo>
                  <a:pt x="2742983" y="2309986"/>
                </a:lnTo>
                <a:lnTo>
                  <a:pt x="1864736" y="3188233"/>
                </a:lnTo>
                <a:lnTo>
                  <a:pt x="986488" y="2309985"/>
                </a:lnTo>
                <a:close/>
                <a:moveTo>
                  <a:pt x="4879571" y="0"/>
                </a:moveTo>
                <a:lnTo>
                  <a:pt x="7134021" y="0"/>
                </a:lnTo>
                <a:lnTo>
                  <a:pt x="7140146" y="6126"/>
                </a:lnTo>
                <a:lnTo>
                  <a:pt x="6006797" y="1139477"/>
                </a:lnTo>
                <a:lnTo>
                  <a:pt x="4873445" y="6126"/>
                </a:lnTo>
                <a:close/>
                <a:moveTo>
                  <a:pt x="3296688" y="0"/>
                </a:moveTo>
                <a:lnTo>
                  <a:pt x="4592689" y="0"/>
                </a:lnTo>
                <a:lnTo>
                  <a:pt x="5887575" y="1294886"/>
                </a:lnTo>
                <a:lnTo>
                  <a:pt x="4102171" y="3080290"/>
                </a:lnTo>
                <a:lnTo>
                  <a:pt x="4119891" y="3098011"/>
                </a:lnTo>
                <a:lnTo>
                  <a:pt x="4097193" y="3120709"/>
                </a:lnTo>
                <a:cubicBezTo>
                  <a:pt x="4086040" y="3131862"/>
                  <a:pt x="4075709" y="3138260"/>
                  <a:pt x="4066199" y="3139903"/>
                </a:cubicBezTo>
                <a:lnTo>
                  <a:pt x="4048793" y="3133668"/>
                </a:lnTo>
                <a:lnTo>
                  <a:pt x="4022370" y="3160091"/>
                </a:lnTo>
                <a:lnTo>
                  <a:pt x="4025325" y="3169532"/>
                </a:lnTo>
                <a:cubicBezTo>
                  <a:pt x="4026668" y="3185497"/>
                  <a:pt x="4020581" y="3200237"/>
                  <a:pt x="4007069" y="3213749"/>
                </a:cubicBezTo>
                <a:cubicBezTo>
                  <a:pt x="3998138" y="3222681"/>
                  <a:pt x="3988910" y="3228333"/>
                  <a:pt x="3979390" y="3230703"/>
                </a:cubicBezTo>
                <a:lnTo>
                  <a:pt x="3954097" y="3228364"/>
                </a:lnTo>
                <a:lnTo>
                  <a:pt x="3944688" y="3237773"/>
                </a:lnTo>
                <a:lnTo>
                  <a:pt x="2001802" y="1294887"/>
                </a:lnTo>
                <a:close/>
                <a:moveTo>
                  <a:pt x="0" y="0"/>
                </a:moveTo>
                <a:lnTo>
                  <a:pt x="2740771" y="0"/>
                </a:lnTo>
                <a:lnTo>
                  <a:pt x="2903450" y="162679"/>
                </a:lnTo>
                <a:lnTo>
                  <a:pt x="871316" y="2194813"/>
                </a:lnTo>
                <a:lnTo>
                  <a:pt x="0" y="1323497"/>
                </a:lnTo>
                <a:close/>
              </a:path>
            </a:pathLst>
          </a:custGeom>
          <a:solidFill>
            <a:schemeClr val="lt2">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3" name="标题 1"/>
          <p:cNvSpPr txBox="1"/>
          <p:nvPr>
            <p:custDataLst>
              <p:tags r:id="rId4"/>
            </p:custDataLst>
          </p:nvPr>
        </p:nvSpPr>
        <p:spPr>
          <a:xfrm>
            <a:off x="1203166" y="917893"/>
            <a:ext cx="10434955" cy="521970"/>
          </a:xfrm>
          <a:prstGeom prst="rect">
            <a:avLst/>
          </a:prstGeom>
          <a:noFill/>
        </p:spPr>
        <p:txBody>
          <a:bodyPr vert="horz" wrap="square" lIns="91440" tIns="45720" rIns="91440" bIns="45720" rtlCol="0" anchor="t" anchorCtr="0">
            <a:spAutoFit/>
          </a:bodyPr>
          <a:lstStyle>
            <a:lvl1pPr marL="0" marR="0" algn="l" defTabSz="914400" rtl="0" eaLnBrk="1" fontAlgn="auto" latinLnBrk="0" hangingPunct="1">
              <a:lnSpc>
                <a:spcPct val="100000"/>
              </a:lnSpc>
              <a:spcBef>
                <a:spcPct val="0"/>
              </a:spcBef>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lgn="l">
              <a:buClrTx/>
              <a:buSzTx/>
              <a:buFontTx/>
            </a:pPr>
            <a:r>
              <a:rPr b="0" spc="0">
                <a:solidFill>
                  <a:srgbClr val="755D3B"/>
                </a:solidFill>
                <a:effectLst/>
                <a:latin typeface="黑体" panose="02010609060101010101" pitchFamily="49" charset="-122"/>
                <a:ea typeface="黑体" panose="02010609060101010101" pitchFamily="49" charset="-122"/>
                <a:cs typeface="+mn-cs"/>
                <a:sym typeface="Arial" panose="020B0604020202020204" pitchFamily="34" charset="0"/>
              </a:rPr>
              <a:t>战略思维能力</a:t>
            </a:r>
          </a:p>
        </p:txBody>
      </p:sp>
      <p:sp>
        <p:nvSpPr>
          <p:cNvPr id="4" name="矩形: 剪去对角 3"/>
          <p:cNvSpPr/>
          <p:nvPr>
            <p:custDataLst>
              <p:tags r:id="rId5"/>
            </p:custDataLst>
          </p:nvPr>
        </p:nvSpPr>
        <p:spPr>
          <a:xfrm>
            <a:off x="985679" y="1990090"/>
            <a:ext cx="10870565" cy="4257675"/>
          </a:xfrm>
          <a:prstGeom prst="snip2DiagRect">
            <a:avLst>
              <a:gd name="adj1" fmla="val 0"/>
              <a:gd name="adj2" fmla="val 4623"/>
            </a:avLst>
          </a:prstGeom>
          <a:noFill/>
          <a:ln>
            <a:solidFill>
              <a:schemeClr val="dk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charset="-122"/>
              <a:ea typeface="微软雅黑" panose="020B0503020204020204" charset="-122"/>
              <a:sym typeface="Arial" panose="020B0604020202020204" pitchFamily="34" charset="0"/>
            </a:endParaRPr>
          </a:p>
        </p:txBody>
      </p:sp>
      <p:grpSp>
        <p:nvGrpSpPr>
          <p:cNvPr id="5" name="组合 4"/>
          <p:cNvGrpSpPr/>
          <p:nvPr>
            <p:custDataLst>
              <p:tags r:id="rId6"/>
            </p:custDataLst>
          </p:nvPr>
        </p:nvGrpSpPr>
        <p:grpSpPr>
          <a:xfrm>
            <a:off x="985679" y="1244178"/>
            <a:ext cx="2413000" cy="381000"/>
            <a:chOff x="1614" y="7155"/>
            <a:chExt cx="3800" cy="600"/>
          </a:xfrm>
        </p:grpSpPr>
        <p:sp>
          <p:nvSpPr>
            <p:cNvPr id="7" name="圆角矩形 26"/>
            <p:cNvSpPr/>
            <p:nvPr>
              <p:custDataLst>
                <p:tags r:id="rId8"/>
              </p:custDataLst>
            </p:nvPr>
          </p:nvSpPr>
          <p:spPr>
            <a:xfrm>
              <a:off x="1614" y="7592"/>
              <a:ext cx="3800" cy="20"/>
            </a:xfrm>
            <a:prstGeom prst="roundRect">
              <a:avLst/>
            </a:prstGeom>
            <a:solidFill>
              <a:schemeClr val="dk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8" name="圆角矩形 27"/>
            <p:cNvSpPr/>
            <p:nvPr>
              <p:custDataLst>
                <p:tags r:id="rId9"/>
              </p:custDataLst>
            </p:nvPr>
          </p:nvSpPr>
          <p:spPr>
            <a:xfrm>
              <a:off x="1768" y="7155"/>
              <a:ext cx="20" cy="600"/>
            </a:xfrm>
            <a:prstGeom prst="roundRect">
              <a:avLst/>
            </a:prstGeom>
            <a:solidFill>
              <a:schemeClr val="dk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charset="-122"/>
                <a:ea typeface="微软雅黑" panose="020B0503020204020204" charset="-122"/>
                <a:sym typeface="Arial" panose="020B0604020202020204" pitchFamily="34" charset="0"/>
              </a:endParaRPr>
            </a:p>
          </p:txBody>
        </p:sp>
      </p:grpSp>
      <p:sp>
        <p:nvSpPr>
          <p:cNvPr id="6" name="文本框 1"/>
          <p:cNvSpPr txBox="1"/>
          <p:nvPr>
            <p:custDataLst>
              <p:tags r:id="rId7"/>
            </p:custDataLst>
          </p:nvPr>
        </p:nvSpPr>
        <p:spPr>
          <a:xfrm>
            <a:off x="985361" y="1808480"/>
            <a:ext cx="10435590" cy="4523105"/>
          </a:xfrm>
          <a:prstGeom prst="rect">
            <a:avLst/>
          </a:prstGeom>
          <a:noFill/>
          <a:ln w="28575" cmpd="thickThin">
            <a:noFill/>
            <a:prstDash val="solid"/>
          </a:ln>
        </p:spPr>
        <p:txBody>
          <a:bodyPr vert="horz" wrap="square" lIns="91440" tIns="45720" rIns="91440" bIns="4572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0" algn="l" fontAlgn="auto">
              <a:lnSpc>
                <a:spcPct val="200000"/>
              </a:lnSpc>
              <a:buClr>
                <a:srgbClr val="F7DFBB"/>
              </a:buClr>
              <a:buSzTx/>
              <a:buFont typeface="Wingdings" panose="05000000000000000000" charset="0"/>
              <a:buChar char="u"/>
            </a:pPr>
            <a:r>
              <a:rPr lang="zh-CN" altLang="en-US">
                <a:ln>
                  <a:noFill/>
                </a:ln>
                <a:solidFill>
                  <a:schemeClr val="tx2"/>
                </a:solidFill>
                <a:latin typeface="黑体" panose="02010609060101010101" pitchFamily="49" charset="-122"/>
                <a:ea typeface="黑体" panose="02010609060101010101" pitchFamily="49" charset="-122"/>
                <a:sym typeface="Arial" panose="020B0604020202020204" pitchFamily="34" charset="0"/>
              </a:rPr>
              <a:t>战略思维能力强调思维的整体性、全局性、长期性，是高瞻远瞩、统揽全局、善于把握事物发展总体趋势和方向的能力。</a:t>
            </a:r>
          </a:p>
          <a:p>
            <a:pPr marL="342900" lvl="0" indent="0" algn="l" fontAlgn="auto">
              <a:lnSpc>
                <a:spcPct val="200000"/>
              </a:lnSpc>
              <a:buClr>
                <a:srgbClr val="F7DFBB"/>
              </a:buClr>
              <a:buSzTx/>
              <a:buFont typeface="Wingdings" panose="05000000000000000000" charset="0"/>
              <a:buChar char="u"/>
            </a:pPr>
            <a:r>
              <a:rPr lang="zh-CN" altLang="en-US">
                <a:ln>
                  <a:noFill/>
                </a:ln>
                <a:solidFill>
                  <a:schemeClr val="tx2"/>
                </a:solidFill>
                <a:latin typeface="黑体" panose="02010609060101010101" pitchFamily="49" charset="-122"/>
                <a:ea typeface="黑体" panose="02010609060101010101" pitchFamily="49" charset="-122"/>
                <a:sym typeface="Arial" panose="020B0604020202020204" pitchFamily="34" charset="0"/>
              </a:rPr>
              <a:t>战略思维能力之所以重要，是因为它是一种充分发挥人的主观能动性、积极性和创造性的思维活动，事关社会发展的未来走向与整体谋划，旨在谋求长远的生存与发展。</a:t>
            </a:r>
          </a:p>
          <a:p>
            <a:pPr marL="342900" lvl="0" indent="0" algn="l" fontAlgn="auto">
              <a:lnSpc>
                <a:spcPct val="200000"/>
              </a:lnSpc>
              <a:buClr>
                <a:srgbClr val="F7DFBB"/>
              </a:buClr>
              <a:buSzTx/>
              <a:buFont typeface="Wingdings" panose="05000000000000000000" charset="0"/>
              <a:buChar char="u"/>
            </a:pPr>
            <a:r>
              <a:rPr lang="zh-CN" altLang="en-US">
                <a:ln>
                  <a:noFill/>
                </a:ln>
                <a:solidFill>
                  <a:schemeClr val="tx2"/>
                </a:solidFill>
                <a:latin typeface="黑体" panose="02010609060101010101" pitchFamily="49" charset="-122"/>
                <a:ea typeface="黑体" panose="02010609060101010101" pitchFamily="49" charset="-122"/>
                <a:sym typeface="Arial" panose="020B0604020202020204" pitchFamily="34" charset="0"/>
              </a:rPr>
              <a:t>不断开阔视野，培养博大胸襟，紧跟时代前进步伐，学会站在战略和全局的高度观察和处理问题，透过纷繁复杂的表面现象把握事物的本质和发展的规律，做到既抓住重点又统筹兼顾，既立足当前又放眼长远，既熟悉国情又把握世情，在原则性问题上坚定立场不动摇，在整体性、方向性抉择面前冷静观察、谨慎从事、谋定而后动。</a:t>
            </a: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137.xml><?xml version="1.0" encoding="utf-8"?>
<p:sld xmlns:a="http://schemas.openxmlformats.org/drawingml/2006/main" xmlns:r="http://schemas.openxmlformats.org/officeDocument/2006/relationships" xmlns:p="http://schemas.openxmlformats.org/presentationml/2006/main">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16" name="矩形 15"/>
          <p:cNvSpPr/>
          <p:nvPr>
            <p:custDataLst>
              <p:tags r:id="rId3"/>
            </p:custDataLst>
          </p:nvPr>
        </p:nvSpPr>
        <p:spPr>
          <a:xfrm>
            <a:off x="548374" y="1920734"/>
            <a:ext cx="11363028" cy="4499877"/>
          </a:xfrm>
          <a:prstGeom prst="rect">
            <a:avLst/>
          </a:prstGeom>
          <a:solidFill>
            <a:schemeClr val="accent4">
              <a:lumMod val="20000"/>
              <a:lumOff val="8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lnSpc>
                <a:spcPct val="120000"/>
              </a:lnSpc>
            </a:pPr>
            <a:endParaRPr kumimoji="1" lang="zh-CN" altLang="en-US" sz="1600" b="1" dirty="0">
              <a:solidFill>
                <a:schemeClr val="lt1"/>
              </a:solidFill>
              <a:latin typeface="微软雅黑" panose="020B0503020204020204" charset="-122"/>
              <a:ea typeface="微软雅黑" panose="020B0503020204020204" charset="-122"/>
            </a:endParaRPr>
          </a:p>
        </p:txBody>
      </p:sp>
      <p:sp>
        <p:nvSpPr>
          <p:cNvPr id="17" name="矩形 16"/>
          <p:cNvSpPr/>
          <p:nvPr>
            <p:custDataLst>
              <p:tags r:id="rId4"/>
            </p:custDataLst>
          </p:nvPr>
        </p:nvSpPr>
        <p:spPr>
          <a:xfrm>
            <a:off x="333829" y="1672533"/>
            <a:ext cx="11321142" cy="4408572"/>
          </a:xfrm>
          <a:prstGeom prst="rect">
            <a:avLst/>
          </a:prstGeom>
          <a:solidFill>
            <a:schemeClr val="lt1">
              <a:alpha val="51000"/>
            </a:schemeClr>
          </a:solidFill>
          <a:ln w="508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kumimoji="1" lang="zh-CN" altLang="en-US" sz="1600" b="1" dirty="0">
              <a:solidFill>
                <a:schemeClr val="lt1"/>
              </a:solidFill>
              <a:latin typeface="微软雅黑" panose="020B0503020204020204" charset="-122"/>
              <a:ea typeface="微软雅黑" panose="020B0503020204020204" charset="-122"/>
            </a:endParaRPr>
          </a:p>
        </p:txBody>
      </p:sp>
      <p:sp>
        <p:nvSpPr>
          <p:cNvPr id="91" name="任意多边形: 形状 90"/>
          <p:cNvSpPr/>
          <p:nvPr>
            <p:custDataLst>
              <p:tags r:id="rId5"/>
            </p:custDataLst>
          </p:nvPr>
        </p:nvSpPr>
        <p:spPr>
          <a:xfrm>
            <a:off x="10752454" y="5811577"/>
            <a:ext cx="1261746" cy="659131"/>
          </a:xfrm>
          <a:custGeom>
            <a:avLst/>
            <a:gdLst>
              <a:gd name="connsiteX0" fmla="*/ 1233285 w 1261746"/>
              <a:gd name="connsiteY0" fmla="*/ 602227 h 659131"/>
              <a:gd name="connsiteX1" fmla="*/ 1261746 w 1261746"/>
              <a:gd name="connsiteY1" fmla="*/ 630679 h 659131"/>
              <a:gd name="connsiteX2" fmla="*/ 1233285 w 1261746"/>
              <a:gd name="connsiteY2" fmla="*/ 659131 h 659131"/>
              <a:gd name="connsiteX3" fmla="*/ 1204824 w 1261746"/>
              <a:gd name="connsiteY3" fmla="*/ 630679 h 659131"/>
              <a:gd name="connsiteX4" fmla="*/ 1233285 w 1261746"/>
              <a:gd name="connsiteY4" fmla="*/ 602227 h 659131"/>
              <a:gd name="connsiteX5" fmla="*/ 1112803 w 1261746"/>
              <a:gd name="connsiteY5" fmla="*/ 602227 h 659131"/>
              <a:gd name="connsiteX6" fmla="*/ 1141264 w 1261746"/>
              <a:gd name="connsiteY6" fmla="*/ 630679 h 659131"/>
              <a:gd name="connsiteX7" fmla="*/ 1112803 w 1261746"/>
              <a:gd name="connsiteY7" fmla="*/ 659131 h 659131"/>
              <a:gd name="connsiteX8" fmla="*/ 1084342 w 1261746"/>
              <a:gd name="connsiteY8" fmla="*/ 630679 h 659131"/>
              <a:gd name="connsiteX9" fmla="*/ 1112803 w 1261746"/>
              <a:gd name="connsiteY9" fmla="*/ 602227 h 659131"/>
              <a:gd name="connsiteX10" fmla="*/ 992320 w 1261746"/>
              <a:gd name="connsiteY10" fmla="*/ 602227 h 659131"/>
              <a:gd name="connsiteX11" fmla="*/ 1020781 w 1261746"/>
              <a:gd name="connsiteY11" fmla="*/ 630679 h 659131"/>
              <a:gd name="connsiteX12" fmla="*/ 992320 w 1261746"/>
              <a:gd name="connsiteY12" fmla="*/ 659131 h 659131"/>
              <a:gd name="connsiteX13" fmla="*/ 963859 w 1261746"/>
              <a:gd name="connsiteY13" fmla="*/ 630679 h 659131"/>
              <a:gd name="connsiteX14" fmla="*/ 992320 w 1261746"/>
              <a:gd name="connsiteY14" fmla="*/ 602227 h 659131"/>
              <a:gd name="connsiteX15" fmla="*/ 871838 w 1261746"/>
              <a:gd name="connsiteY15" fmla="*/ 602227 h 659131"/>
              <a:gd name="connsiteX16" fmla="*/ 900299 w 1261746"/>
              <a:gd name="connsiteY16" fmla="*/ 630679 h 659131"/>
              <a:gd name="connsiteX17" fmla="*/ 871838 w 1261746"/>
              <a:gd name="connsiteY17" fmla="*/ 659131 h 659131"/>
              <a:gd name="connsiteX18" fmla="*/ 843377 w 1261746"/>
              <a:gd name="connsiteY18" fmla="*/ 630679 h 659131"/>
              <a:gd name="connsiteX19" fmla="*/ 871838 w 1261746"/>
              <a:gd name="connsiteY19" fmla="*/ 602227 h 659131"/>
              <a:gd name="connsiteX20" fmla="*/ 751356 w 1261746"/>
              <a:gd name="connsiteY20" fmla="*/ 602227 h 659131"/>
              <a:gd name="connsiteX21" fmla="*/ 779817 w 1261746"/>
              <a:gd name="connsiteY21" fmla="*/ 630679 h 659131"/>
              <a:gd name="connsiteX22" fmla="*/ 751356 w 1261746"/>
              <a:gd name="connsiteY22" fmla="*/ 659131 h 659131"/>
              <a:gd name="connsiteX23" fmla="*/ 722895 w 1261746"/>
              <a:gd name="connsiteY23" fmla="*/ 630679 h 659131"/>
              <a:gd name="connsiteX24" fmla="*/ 751356 w 1261746"/>
              <a:gd name="connsiteY24" fmla="*/ 602227 h 659131"/>
              <a:gd name="connsiteX25" fmla="*/ 630873 w 1261746"/>
              <a:gd name="connsiteY25" fmla="*/ 602227 h 659131"/>
              <a:gd name="connsiteX26" fmla="*/ 659334 w 1261746"/>
              <a:gd name="connsiteY26" fmla="*/ 630679 h 659131"/>
              <a:gd name="connsiteX27" fmla="*/ 630873 w 1261746"/>
              <a:gd name="connsiteY27" fmla="*/ 659131 h 659131"/>
              <a:gd name="connsiteX28" fmla="*/ 602412 w 1261746"/>
              <a:gd name="connsiteY28" fmla="*/ 630679 h 659131"/>
              <a:gd name="connsiteX29" fmla="*/ 630873 w 1261746"/>
              <a:gd name="connsiteY29" fmla="*/ 602227 h 659131"/>
              <a:gd name="connsiteX30" fmla="*/ 510391 w 1261746"/>
              <a:gd name="connsiteY30" fmla="*/ 602227 h 659131"/>
              <a:gd name="connsiteX31" fmla="*/ 538852 w 1261746"/>
              <a:gd name="connsiteY31" fmla="*/ 630679 h 659131"/>
              <a:gd name="connsiteX32" fmla="*/ 510391 w 1261746"/>
              <a:gd name="connsiteY32" fmla="*/ 659131 h 659131"/>
              <a:gd name="connsiteX33" fmla="*/ 481930 w 1261746"/>
              <a:gd name="connsiteY33" fmla="*/ 630679 h 659131"/>
              <a:gd name="connsiteX34" fmla="*/ 510391 w 1261746"/>
              <a:gd name="connsiteY34" fmla="*/ 602227 h 659131"/>
              <a:gd name="connsiteX35" fmla="*/ 389908 w 1261746"/>
              <a:gd name="connsiteY35" fmla="*/ 602227 h 659131"/>
              <a:gd name="connsiteX36" fmla="*/ 418369 w 1261746"/>
              <a:gd name="connsiteY36" fmla="*/ 630679 h 659131"/>
              <a:gd name="connsiteX37" fmla="*/ 389908 w 1261746"/>
              <a:gd name="connsiteY37" fmla="*/ 659131 h 659131"/>
              <a:gd name="connsiteX38" fmla="*/ 361447 w 1261746"/>
              <a:gd name="connsiteY38" fmla="*/ 630679 h 659131"/>
              <a:gd name="connsiteX39" fmla="*/ 389908 w 1261746"/>
              <a:gd name="connsiteY39" fmla="*/ 602227 h 659131"/>
              <a:gd name="connsiteX40" fmla="*/ 269426 w 1261746"/>
              <a:gd name="connsiteY40" fmla="*/ 602227 h 659131"/>
              <a:gd name="connsiteX41" fmla="*/ 297887 w 1261746"/>
              <a:gd name="connsiteY41" fmla="*/ 630679 h 659131"/>
              <a:gd name="connsiteX42" fmla="*/ 269426 w 1261746"/>
              <a:gd name="connsiteY42" fmla="*/ 659131 h 659131"/>
              <a:gd name="connsiteX43" fmla="*/ 240965 w 1261746"/>
              <a:gd name="connsiteY43" fmla="*/ 630679 h 659131"/>
              <a:gd name="connsiteX44" fmla="*/ 269426 w 1261746"/>
              <a:gd name="connsiteY44" fmla="*/ 602227 h 659131"/>
              <a:gd name="connsiteX45" fmla="*/ 148943 w 1261746"/>
              <a:gd name="connsiteY45" fmla="*/ 602227 h 659131"/>
              <a:gd name="connsiteX46" fmla="*/ 177404 w 1261746"/>
              <a:gd name="connsiteY46" fmla="*/ 630679 h 659131"/>
              <a:gd name="connsiteX47" fmla="*/ 148943 w 1261746"/>
              <a:gd name="connsiteY47" fmla="*/ 659131 h 659131"/>
              <a:gd name="connsiteX48" fmla="*/ 120482 w 1261746"/>
              <a:gd name="connsiteY48" fmla="*/ 630679 h 659131"/>
              <a:gd name="connsiteX49" fmla="*/ 148943 w 1261746"/>
              <a:gd name="connsiteY49" fmla="*/ 602227 h 659131"/>
              <a:gd name="connsiteX50" fmla="*/ 28461 w 1261746"/>
              <a:gd name="connsiteY50" fmla="*/ 602227 h 659131"/>
              <a:gd name="connsiteX51" fmla="*/ 56922 w 1261746"/>
              <a:gd name="connsiteY51" fmla="*/ 630679 h 659131"/>
              <a:gd name="connsiteX52" fmla="*/ 28461 w 1261746"/>
              <a:gd name="connsiteY52" fmla="*/ 659131 h 659131"/>
              <a:gd name="connsiteX53" fmla="*/ 0 w 1261746"/>
              <a:gd name="connsiteY53" fmla="*/ 630679 h 659131"/>
              <a:gd name="connsiteX54" fmla="*/ 28461 w 1261746"/>
              <a:gd name="connsiteY54" fmla="*/ 602227 h 659131"/>
              <a:gd name="connsiteX55" fmla="*/ 1233285 w 1261746"/>
              <a:gd name="connsiteY55" fmla="*/ 481781 h 659131"/>
              <a:gd name="connsiteX56" fmla="*/ 1261746 w 1261746"/>
              <a:gd name="connsiteY56" fmla="*/ 510233 h 659131"/>
              <a:gd name="connsiteX57" fmla="*/ 1233285 w 1261746"/>
              <a:gd name="connsiteY57" fmla="*/ 538685 h 659131"/>
              <a:gd name="connsiteX58" fmla="*/ 1204824 w 1261746"/>
              <a:gd name="connsiteY58" fmla="*/ 510233 h 659131"/>
              <a:gd name="connsiteX59" fmla="*/ 1233285 w 1261746"/>
              <a:gd name="connsiteY59" fmla="*/ 481781 h 659131"/>
              <a:gd name="connsiteX60" fmla="*/ 1112803 w 1261746"/>
              <a:gd name="connsiteY60" fmla="*/ 481781 h 659131"/>
              <a:gd name="connsiteX61" fmla="*/ 1141264 w 1261746"/>
              <a:gd name="connsiteY61" fmla="*/ 510233 h 659131"/>
              <a:gd name="connsiteX62" fmla="*/ 1112803 w 1261746"/>
              <a:gd name="connsiteY62" fmla="*/ 538685 h 659131"/>
              <a:gd name="connsiteX63" fmla="*/ 1084342 w 1261746"/>
              <a:gd name="connsiteY63" fmla="*/ 510233 h 659131"/>
              <a:gd name="connsiteX64" fmla="*/ 1112803 w 1261746"/>
              <a:gd name="connsiteY64" fmla="*/ 481781 h 659131"/>
              <a:gd name="connsiteX65" fmla="*/ 992320 w 1261746"/>
              <a:gd name="connsiteY65" fmla="*/ 481781 h 659131"/>
              <a:gd name="connsiteX66" fmla="*/ 1020781 w 1261746"/>
              <a:gd name="connsiteY66" fmla="*/ 510233 h 659131"/>
              <a:gd name="connsiteX67" fmla="*/ 992320 w 1261746"/>
              <a:gd name="connsiteY67" fmla="*/ 538685 h 659131"/>
              <a:gd name="connsiteX68" fmla="*/ 963859 w 1261746"/>
              <a:gd name="connsiteY68" fmla="*/ 510233 h 659131"/>
              <a:gd name="connsiteX69" fmla="*/ 992320 w 1261746"/>
              <a:gd name="connsiteY69" fmla="*/ 481781 h 659131"/>
              <a:gd name="connsiteX70" fmla="*/ 871838 w 1261746"/>
              <a:gd name="connsiteY70" fmla="*/ 481781 h 659131"/>
              <a:gd name="connsiteX71" fmla="*/ 900299 w 1261746"/>
              <a:gd name="connsiteY71" fmla="*/ 510233 h 659131"/>
              <a:gd name="connsiteX72" fmla="*/ 871838 w 1261746"/>
              <a:gd name="connsiteY72" fmla="*/ 538685 h 659131"/>
              <a:gd name="connsiteX73" fmla="*/ 843377 w 1261746"/>
              <a:gd name="connsiteY73" fmla="*/ 510233 h 659131"/>
              <a:gd name="connsiteX74" fmla="*/ 871838 w 1261746"/>
              <a:gd name="connsiteY74" fmla="*/ 481781 h 659131"/>
              <a:gd name="connsiteX75" fmla="*/ 751356 w 1261746"/>
              <a:gd name="connsiteY75" fmla="*/ 481781 h 659131"/>
              <a:gd name="connsiteX76" fmla="*/ 779817 w 1261746"/>
              <a:gd name="connsiteY76" fmla="*/ 510233 h 659131"/>
              <a:gd name="connsiteX77" fmla="*/ 751356 w 1261746"/>
              <a:gd name="connsiteY77" fmla="*/ 538685 h 659131"/>
              <a:gd name="connsiteX78" fmla="*/ 722895 w 1261746"/>
              <a:gd name="connsiteY78" fmla="*/ 510233 h 659131"/>
              <a:gd name="connsiteX79" fmla="*/ 751356 w 1261746"/>
              <a:gd name="connsiteY79" fmla="*/ 481781 h 659131"/>
              <a:gd name="connsiteX80" fmla="*/ 630873 w 1261746"/>
              <a:gd name="connsiteY80" fmla="*/ 481781 h 659131"/>
              <a:gd name="connsiteX81" fmla="*/ 659334 w 1261746"/>
              <a:gd name="connsiteY81" fmla="*/ 510233 h 659131"/>
              <a:gd name="connsiteX82" fmla="*/ 630873 w 1261746"/>
              <a:gd name="connsiteY82" fmla="*/ 538685 h 659131"/>
              <a:gd name="connsiteX83" fmla="*/ 602412 w 1261746"/>
              <a:gd name="connsiteY83" fmla="*/ 510233 h 659131"/>
              <a:gd name="connsiteX84" fmla="*/ 630873 w 1261746"/>
              <a:gd name="connsiteY84" fmla="*/ 481781 h 659131"/>
              <a:gd name="connsiteX85" fmla="*/ 510391 w 1261746"/>
              <a:gd name="connsiteY85" fmla="*/ 481781 h 659131"/>
              <a:gd name="connsiteX86" fmla="*/ 538852 w 1261746"/>
              <a:gd name="connsiteY86" fmla="*/ 510233 h 659131"/>
              <a:gd name="connsiteX87" fmla="*/ 510391 w 1261746"/>
              <a:gd name="connsiteY87" fmla="*/ 538685 h 659131"/>
              <a:gd name="connsiteX88" fmla="*/ 481930 w 1261746"/>
              <a:gd name="connsiteY88" fmla="*/ 510233 h 659131"/>
              <a:gd name="connsiteX89" fmla="*/ 510391 w 1261746"/>
              <a:gd name="connsiteY89" fmla="*/ 481781 h 659131"/>
              <a:gd name="connsiteX90" fmla="*/ 389908 w 1261746"/>
              <a:gd name="connsiteY90" fmla="*/ 481781 h 659131"/>
              <a:gd name="connsiteX91" fmla="*/ 418369 w 1261746"/>
              <a:gd name="connsiteY91" fmla="*/ 510233 h 659131"/>
              <a:gd name="connsiteX92" fmla="*/ 389908 w 1261746"/>
              <a:gd name="connsiteY92" fmla="*/ 538685 h 659131"/>
              <a:gd name="connsiteX93" fmla="*/ 361447 w 1261746"/>
              <a:gd name="connsiteY93" fmla="*/ 510233 h 659131"/>
              <a:gd name="connsiteX94" fmla="*/ 389908 w 1261746"/>
              <a:gd name="connsiteY94" fmla="*/ 481781 h 659131"/>
              <a:gd name="connsiteX95" fmla="*/ 269426 w 1261746"/>
              <a:gd name="connsiteY95" fmla="*/ 481781 h 659131"/>
              <a:gd name="connsiteX96" fmla="*/ 297887 w 1261746"/>
              <a:gd name="connsiteY96" fmla="*/ 510233 h 659131"/>
              <a:gd name="connsiteX97" fmla="*/ 269426 w 1261746"/>
              <a:gd name="connsiteY97" fmla="*/ 538685 h 659131"/>
              <a:gd name="connsiteX98" fmla="*/ 240965 w 1261746"/>
              <a:gd name="connsiteY98" fmla="*/ 510233 h 659131"/>
              <a:gd name="connsiteX99" fmla="*/ 269426 w 1261746"/>
              <a:gd name="connsiteY99" fmla="*/ 481781 h 659131"/>
              <a:gd name="connsiteX100" fmla="*/ 148943 w 1261746"/>
              <a:gd name="connsiteY100" fmla="*/ 481781 h 659131"/>
              <a:gd name="connsiteX101" fmla="*/ 177404 w 1261746"/>
              <a:gd name="connsiteY101" fmla="*/ 510233 h 659131"/>
              <a:gd name="connsiteX102" fmla="*/ 148943 w 1261746"/>
              <a:gd name="connsiteY102" fmla="*/ 538685 h 659131"/>
              <a:gd name="connsiteX103" fmla="*/ 120482 w 1261746"/>
              <a:gd name="connsiteY103" fmla="*/ 510233 h 659131"/>
              <a:gd name="connsiteX104" fmla="*/ 148943 w 1261746"/>
              <a:gd name="connsiteY104" fmla="*/ 481781 h 659131"/>
              <a:gd name="connsiteX105" fmla="*/ 28461 w 1261746"/>
              <a:gd name="connsiteY105" fmla="*/ 481781 h 659131"/>
              <a:gd name="connsiteX106" fmla="*/ 56922 w 1261746"/>
              <a:gd name="connsiteY106" fmla="*/ 510233 h 659131"/>
              <a:gd name="connsiteX107" fmla="*/ 28461 w 1261746"/>
              <a:gd name="connsiteY107" fmla="*/ 538685 h 659131"/>
              <a:gd name="connsiteX108" fmla="*/ 0 w 1261746"/>
              <a:gd name="connsiteY108" fmla="*/ 510233 h 659131"/>
              <a:gd name="connsiteX109" fmla="*/ 28461 w 1261746"/>
              <a:gd name="connsiteY109" fmla="*/ 481781 h 659131"/>
              <a:gd name="connsiteX110" fmla="*/ 1233285 w 1261746"/>
              <a:gd name="connsiteY110" fmla="*/ 361336 h 659131"/>
              <a:gd name="connsiteX111" fmla="*/ 1261746 w 1261746"/>
              <a:gd name="connsiteY111" fmla="*/ 389788 h 659131"/>
              <a:gd name="connsiteX112" fmla="*/ 1233285 w 1261746"/>
              <a:gd name="connsiteY112" fmla="*/ 418240 h 659131"/>
              <a:gd name="connsiteX113" fmla="*/ 1204824 w 1261746"/>
              <a:gd name="connsiteY113" fmla="*/ 389788 h 659131"/>
              <a:gd name="connsiteX114" fmla="*/ 1233285 w 1261746"/>
              <a:gd name="connsiteY114" fmla="*/ 361336 h 659131"/>
              <a:gd name="connsiteX115" fmla="*/ 1112803 w 1261746"/>
              <a:gd name="connsiteY115" fmla="*/ 361336 h 659131"/>
              <a:gd name="connsiteX116" fmla="*/ 1141264 w 1261746"/>
              <a:gd name="connsiteY116" fmla="*/ 389788 h 659131"/>
              <a:gd name="connsiteX117" fmla="*/ 1112803 w 1261746"/>
              <a:gd name="connsiteY117" fmla="*/ 418240 h 659131"/>
              <a:gd name="connsiteX118" fmla="*/ 1084342 w 1261746"/>
              <a:gd name="connsiteY118" fmla="*/ 389788 h 659131"/>
              <a:gd name="connsiteX119" fmla="*/ 1112803 w 1261746"/>
              <a:gd name="connsiteY119" fmla="*/ 361336 h 659131"/>
              <a:gd name="connsiteX120" fmla="*/ 992320 w 1261746"/>
              <a:gd name="connsiteY120" fmla="*/ 361336 h 659131"/>
              <a:gd name="connsiteX121" fmla="*/ 1020781 w 1261746"/>
              <a:gd name="connsiteY121" fmla="*/ 389788 h 659131"/>
              <a:gd name="connsiteX122" fmla="*/ 992320 w 1261746"/>
              <a:gd name="connsiteY122" fmla="*/ 418240 h 659131"/>
              <a:gd name="connsiteX123" fmla="*/ 963859 w 1261746"/>
              <a:gd name="connsiteY123" fmla="*/ 389788 h 659131"/>
              <a:gd name="connsiteX124" fmla="*/ 992320 w 1261746"/>
              <a:gd name="connsiteY124" fmla="*/ 361336 h 659131"/>
              <a:gd name="connsiteX125" fmla="*/ 871838 w 1261746"/>
              <a:gd name="connsiteY125" fmla="*/ 361336 h 659131"/>
              <a:gd name="connsiteX126" fmla="*/ 900299 w 1261746"/>
              <a:gd name="connsiteY126" fmla="*/ 389788 h 659131"/>
              <a:gd name="connsiteX127" fmla="*/ 871838 w 1261746"/>
              <a:gd name="connsiteY127" fmla="*/ 418240 h 659131"/>
              <a:gd name="connsiteX128" fmla="*/ 843377 w 1261746"/>
              <a:gd name="connsiteY128" fmla="*/ 389788 h 659131"/>
              <a:gd name="connsiteX129" fmla="*/ 871838 w 1261746"/>
              <a:gd name="connsiteY129" fmla="*/ 361336 h 659131"/>
              <a:gd name="connsiteX130" fmla="*/ 751356 w 1261746"/>
              <a:gd name="connsiteY130" fmla="*/ 361336 h 659131"/>
              <a:gd name="connsiteX131" fmla="*/ 779817 w 1261746"/>
              <a:gd name="connsiteY131" fmla="*/ 389788 h 659131"/>
              <a:gd name="connsiteX132" fmla="*/ 751356 w 1261746"/>
              <a:gd name="connsiteY132" fmla="*/ 418240 h 659131"/>
              <a:gd name="connsiteX133" fmla="*/ 722895 w 1261746"/>
              <a:gd name="connsiteY133" fmla="*/ 389788 h 659131"/>
              <a:gd name="connsiteX134" fmla="*/ 751356 w 1261746"/>
              <a:gd name="connsiteY134" fmla="*/ 361336 h 659131"/>
              <a:gd name="connsiteX135" fmla="*/ 630873 w 1261746"/>
              <a:gd name="connsiteY135" fmla="*/ 361336 h 659131"/>
              <a:gd name="connsiteX136" fmla="*/ 659334 w 1261746"/>
              <a:gd name="connsiteY136" fmla="*/ 389788 h 659131"/>
              <a:gd name="connsiteX137" fmla="*/ 630873 w 1261746"/>
              <a:gd name="connsiteY137" fmla="*/ 418240 h 659131"/>
              <a:gd name="connsiteX138" fmla="*/ 602412 w 1261746"/>
              <a:gd name="connsiteY138" fmla="*/ 389788 h 659131"/>
              <a:gd name="connsiteX139" fmla="*/ 630873 w 1261746"/>
              <a:gd name="connsiteY139" fmla="*/ 361336 h 659131"/>
              <a:gd name="connsiteX140" fmla="*/ 510391 w 1261746"/>
              <a:gd name="connsiteY140" fmla="*/ 361336 h 659131"/>
              <a:gd name="connsiteX141" fmla="*/ 538852 w 1261746"/>
              <a:gd name="connsiteY141" fmla="*/ 389788 h 659131"/>
              <a:gd name="connsiteX142" fmla="*/ 510391 w 1261746"/>
              <a:gd name="connsiteY142" fmla="*/ 418240 h 659131"/>
              <a:gd name="connsiteX143" fmla="*/ 481930 w 1261746"/>
              <a:gd name="connsiteY143" fmla="*/ 389788 h 659131"/>
              <a:gd name="connsiteX144" fmla="*/ 510391 w 1261746"/>
              <a:gd name="connsiteY144" fmla="*/ 361336 h 659131"/>
              <a:gd name="connsiteX145" fmla="*/ 389908 w 1261746"/>
              <a:gd name="connsiteY145" fmla="*/ 361336 h 659131"/>
              <a:gd name="connsiteX146" fmla="*/ 418369 w 1261746"/>
              <a:gd name="connsiteY146" fmla="*/ 389788 h 659131"/>
              <a:gd name="connsiteX147" fmla="*/ 389908 w 1261746"/>
              <a:gd name="connsiteY147" fmla="*/ 418240 h 659131"/>
              <a:gd name="connsiteX148" fmla="*/ 361447 w 1261746"/>
              <a:gd name="connsiteY148" fmla="*/ 389788 h 659131"/>
              <a:gd name="connsiteX149" fmla="*/ 389908 w 1261746"/>
              <a:gd name="connsiteY149" fmla="*/ 361336 h 659131"/>
              <a:gd name="connsiteX150" fmla="*/ 269426 w 1261746"/>
              <a:gd name="connsiteY150" fmla="*/ 361336 h 659131"/>
              <a:gd name="connsiteX151" fmla="*/ 297887 w 1261746"/>
              <a:gd name="connsiteY151" fmla="*/ 389788 h 659131"/>
              <a:gd name="connsiteX152" fmla="*/ 269426 w 1261746"/>
              <a:gd name="connsiteY152" fmla="*/ 418240 h 659131"/>
              <a:gd name="connsiteX153" fmla="*/ 240965 w 1261746"/>
              <a:gd name="connsiteY153" fmla="*/ 389788 h 659131"/>
              <a:gd name="connsiteX154" fmla="*/ 269426 w 1261746"/>
              <a:gd name="connsiteY154" fmla="*/ 361336 h 659131"/>
              <a:gd name="connsiteX155" fmla="*/ 148943 w 1261746"/>
              <a:gd name="connsiteY155" fmla="*/ 361336 h 659131"/>
              <a:gd name="connsiteX156" fmla="*/ 177404 w 1261746"/>
              <a:gd name="connsiteY156" fmla="*/ 389788 h 659131"/>
              <a:gd name="connsiteX157" fmla="*/ 148943 w 1261746"/>
              <a:gd name="connsiteY157" fmla="*/ 418240 h 659131"/>
              <a:gd name="connsiteX158" fmla="*/ 120482 w 1261746"/>
              <a:gd name="connsiteY158" fmla="*/ 389788 h 659131"/>
              <a:gd name="connsiteX159" fmla="*/ 148943 w 1261746"/>
              <a:gd name="connsiteY159" fmla="*/ 361336 h 659131"/>
              <a:gd name="connsiteX160" fmla="*/ 28461 w 1261746"/>
              <a:gd name="connsiteY160" fmla="*/ 361336 h 659131"/>
              <a:gd name="connsiteX161" fmla="*/ 56922 w 1261746"/>
              <a:gd name="connsiteY161" fmla="*/ 389788 h 659131"/>
              <a:gd name="connsiteX162" fmla="*/ 28461 w 1261746"/>
              <a:gd name="connsiteY162" fmla="*/ 418240 h 659131"/>
              <a:gd name="connsiteX163" fmla="*/ 0 w 1261746"/>
              <a:gd name="connsiteY163" fmla="*/ 389788 h 659131"/>
              <a:gd name="connsiteX164" fmla="*/ 28461 w 1261746"/>
              <a:gd name="connsiteY164" fmla="*/ 361336 h 659131"/>
              <a:gd name="connsiteX165" fmla="*/ 1233285 w 1261746"/>
              <a:gd name="connsiteY165" fmla="*/ 240891 h 659131"/>
              <a:gd name="connsiteX166" fmla="*/ 1261746 w 1261746"/>
              <a:gd name="connsiteY166" fmla="*/ 269343 h 659131"/>
              <a:gd name="connsiteX167" fmla="*/ 1233285 w 1261746"/>
              <a:gd name="connsiteY167" fmla="*/ 297795 h 659131"/>
              <a:gd name="connsiteX168" fmla="*/ 1204824 w 1261746"/>
              <a:gd name="connsiteY168" fmla="*/ 269343 h 659131"/>
              <a:gd name="connsiteX169" fmla="*/ 1233285 w 1261746"/>
              <a:gd name="connsiteY169" fmla="*/ 240891 h 659131"/>
              <a:gd name="connsiteX170" fmla="*/ 1112803 w 1261746"/>
              <a:gd name="connsiteY170" fmla="*/ 240891 h 659131"/>
              <a:gd name="connsiteX171" fmla="*/ 1141264 w 1261746"/>
              <a:gd name="connsiteY171" fmla="*/ 269343 h 659131"/>
              <a:gd name="connsiteX172" fmla="*/ 1112803 w 1261746"/>
              <a:gd name="connsiteY172" fmla="*/ 297795 h 659131"/>
              <a:gd name="connsiteX173" fmla="*/ 1084342 w 1261746"/>
              <a:gd name="connsiteY173" fmla="*/ 269343 h 659131"/>
              <a:gd name="connsiteX174" fmla="*/ 1112803 w 1261746"/>
              <a:gd name="connsiteY174" fmla="*/ 240891 h 659131"/>
              <a:gd name="connsiteX175" fmla="*/ 992320 w 1261746"/>
              <a:gd name="connsiteY175" fmla="*/ 240891 h 659131"/>
              <a:gd name="connsiteX176" fmla="*/ 1020781 w 1261746"/>
              <a:gd name="connsiteY176" fmla="*/ 269343 h 659131"/>
              <a:gd name="connsiteX177" fmla="*/ 992320 w 1261746"/>
              <a:gd name="connsiteY177" fmla="*/ 297795 h 659131"/>
              <a:gd name="connsiteX178" fmla="*/ 963859 w 1261746"/>
              <a:gd name="connsiteY178" fmla="*/ 269343 h 659131"/>
              <a:gd name="connsiteX179" fmla="*/ 992320 w 1261746"/>
              <a:gd name="connsiteY179" fmla="*/ 240891 h 659131"/>
              <a:gd name="connsiteX180" fmla="*/ 871838 w 1261746"/>
              <a:gd name="connsiteY180" fmla="*/ 240891 h 659131"/>
              <a:gd name="connsiteX181" fmla="*/ 900299 w 1261746"/>
              <a:gd name="connsiteY181" fmla="*/ 269343 h 659131"/>
              <a:gd name="connsiteX182" fmla="*/ 871838 w 1261746"/>
              <a:gd name="connsiteY182" fmla="*/ 297795 h 659131"/>
              <a:gd name="connsiteX183" fmla="*/ 843377 w 1261746"/>
              <a:gd name="connsiteY183" fmla="*/ 269343 h 659131"/>
              <a:gd name="connsiteX184" fmla="*/ 871838 w 1261746"/>
              <a:gd name="connsiteY184" fmla="*/ 240891 h 659131"/>
              <a:gd name="connsiteX185" fmla="*/ 751356 w 1261746"/>
              <a:gd name="connsiteY185" fmla="*/ 240891 h 659131"/>
              <a:gd name="connsiteX186" fmla="*/ 779817 w 1261746"/>
              <a:gd name="connsiteY186" fmla="*/ 269343 h 659131"/>
              <a:gd name="connsiteX187" fmla="*/ 751356 w 1261746"/>
              <a:gd name="connsiteY187" fmla="*/ 297795 h 659131"/>
              <a:gd name="connsiteX188" fmla="*/ 722895 w 1261746"/>
              <a:gd name="connsiteY188" fmla="*/ 269343 h 659131"/>
              <a:gd name="connsiteX189" fmla="*/ 751356 w 1261746"/>
              <a:gd name="connsiteY189" fmla="*/ 240891 h 659131"/>
              <a:gd name="connsiteX190" fmla="*/ 630873 w 1261746"/>
              <a:gd name="connsiteY190" fmla="*/ 240891 h 659131"/>
              <a:gd name="connsiteX191" fmla="*/ 659334 w 1261746"/>
              <a:gd name="connsiteY191" fmla="*/ 269343 h 659131"/>
              <a:gd name="connsiteX192" fmla="*/ 630873 w 1261746"/>
              <a:gd name="connsiteY192" fmla="*/ 297795 h 659131"/>
              <a:gd name="connsiteX193" fmla="*/ 602412 w 1261746"/>
              <a:gd name="connsiteY193" fmla="*/ 269343 h 659131"/>
              <a:gd name="connsiteX194" fmla="*/ 630873 w 1261746"/>
              <a:gd name="connsiteY194" fmla="*/ 240891 h 659131"/>
              <a:gd name="connsiteX195" fmla="*/ 510391 w 1261746"/>
              <a:gd name="connsiteY195" fmla="*/ 240891 h 659131"/>
              <a:gd name="connsiteX196" fmla="*/ 538852 w 1261746"/>
              <a:gd name="connsiteY196" fmla="*/ 269343 h 659131"/>
              <a:gd name="connsiteX197" fmla="*/ 510391 w 1261746"/>
              <a:gd name="connsiteY197" fmla="*/ 297795 h 659131"/>
              <a:gd name="connsiteX198" fmla="*/ 481930 w 1261746"/>
              <a:gd name="connsiteY198" fmla="*/ 269343 h 659131"/>
              <a:gd name="connsiteX199" fmla="*/ 510391 w 1261746"/>
              <a:gd name="connsiteY199" fmla="*/ 240891 h 659131"/>
              <a:gd name="connsiteX200" fmla="*/ 389908 w 1261746"/>
              <a:gd name="connsiteY200" fmla="*/ 240891 h 659131"/>
              <a:gd name="connsiteX201" fmla="*/ 418369 w 1261746"/>
              <a:gd name="connsiteY201" fmla="*/ 269343 h 659131"/>
              <a:gd name="connsiteX202" fmla="*/ 389908 w 1261746"/>
              <a:gd name="connsiteY202" fmla="*/ 297795 h 659131"/>
              <a:gd name="connsiteX203" fmla="*/ 361447 w 1261746"/>
              <a:gd name="connsiteY203" fmla="*/ 269343 h 659131"/>
              <a:gd name="connsiteX204" fmla="*/ 389908 w 1261746"/>
              <a:gd name="connsiteY204" fmla="*/ 240891 h 659131"/>
              <a:gd name="connsiteX205" fmla="*/ 269426 w 1261746"/>
              <a:gd name="connsiteY205" fmla="*/ 240891 h 659131"/>
              <a:gd name="connsiteX206" fmla="*/ 297887 w 1261746"/>
              <a:gd name="connsiteY206" fmla="*/ 269343 h 659131"/>
              <a:gd name="connsiteX207" fmla="*/ 269426 w 1261746"/>
              <a:gd name="connsiteY207" fmla="*/ 297795 h 659131"/>
              <a:gd name="connsiteX208" fmla="*/ 240965 w 1261746"/>
              <a:gd name="connsiteY208" fmla="*/ 269343 h 659131"/>
              <a:gd name="connsiteX209" fmla="*/ 269426 w 1261746"/>
              <a:gd name="connsiteY209" fmla="*/ 240891 h 659131"/>
              <a:gd name="connsiteX210" fmla="*/ 148943 w 1261746"/>
              <a:gd name="connsiteY210" fmla="*/ 240891 h 659131"/>
              <a:gd name="connsiteX211" fmla="*/ 177404 w 1261746"/>
              <a:gd name="connsiteY211" fmla="*/ 269343 h 659131"/>
              <a:gd name="connsiteX212" fmla="*/ 148943 w 1261746"/>
              <a:gd name="connsiteY212" fmla="*/ 297795 h 659131"/>
              <a:gd name="connsiteX213" fmla="*/ 120482 w 1261746"/>
              <a:gd name="connsiteY213" fmla="*/ 269343 h 659131"/>
              <a:gd name="connsiteX214" fmla="*/ 148943 w 1261746"/>
              <a:gd name="connsiteY214" fmla="*/ 240891 h 659131"/>
              <a:gd name="connsiteX215" fmla="*/ 28461 w 1261746"/>
              <a:gd name="connsiteY215" fmla="*/ 240891 h 659131"/>
              <a:gd name="connsiteX216" fmla="*/ 56922 w 1261746"/>
              <a:gd name="connsiteY216" fmla="*/ 269343 h 659131"/>
              <a:gd name="connsiteX217" fmla="*/ 28461 w 1261746"/>
              <a:gd name="connsiteY217" fmla="*/ 297795 h 659131"/>
              <a:gd name="connsiteX218" fmla="*/ 0 w 1261746"/>
              <a:gd name="connsiteY218" fmla="*/ 269343 h 659131"/>
              <a:gd name="connsiteX219" fmla="*/ 28461 w 1261746"/>
              <a:gd name="connsiteY219" fmla="*/ 240891 h 659131"/>
              <a:gd name="connsiteX220" fmla="*/ 1233285 w 1261746"/>
              <a:gd name="connsiteY220" fmla="*/ 120445 h 659131"/>
              <a:gd name="connsiteX221" fmla="*/ 1261746 w 1261746"/>
              <a:gd name="connsiteY221" fmla="*/ 148897 h 659131"/>
              <a:gd name="connsiteX222" fmla="*/ 1233285 w 1261746"/>
              <a:gd name="connsiteY222" fmla="*/ 177349 h 659131"/>
              <a:gd name="connsiteX223" fmla="*/ 1204824 w 1261746"/>
              <a:gd name="connsiteY223" fmla="*/ 148897 h 659131"/>
              <a:gd name="connsiteX224" fmla="*/ 1233285 w 1261746"/>
              <a:gd name="connsiteY224" fmla="*/ 120445 h 659131"/>
              <a:gd name="connsiteX225" fmla="*/ 1112803 w 1261746"/>
              <a:gd name="connsiteY225" fmla="*/ 120445 h 659131"/>
              <a:gd name="connsiteX226" fmla="*/ 1141264 w 1261746"/>
              <a:gd name="connsiteY226" fmla="*/ 148897 h 659131"/>
              <a:gd name="connsiteX227" fmla="*/ 1112803 w 1261746"/>
              <a:gd name="connsiteY227" fmla="*/ 177349 h 659131"/>
              <a:gd name="connsiteX228" fmla="*/ 1084342 w 1261746"/>
              <a:gd name="connsiteY228" fmla="*/ 148897 h 659131"/>
              <a:gd name="connsiteX229" fmla="*/ 1112803 w 1261746"/>
              <a:gd name="connsiteY229" fmla="*/ 120445 h 659131"/>
              <a:gd name="connsiteX230" fmla="*/ 992320 w 1261746"/>
              <a:gd name="connsiteY230" fmla="*/ 120445 h 659131"/>
              <a:gd name="connsiteX231" fmla="*/ 1020781 w 1261746"/>
              <a:gd name="connsiteY231" fmla="*/ 148897 h 659131"/>
              <a:gd name="connsiteX232" fmla="*/ 992320 w 1261746"/>
              <a:gd name="connsiteY232" fmla="*/ 177349 h 659131"/>
              <a:gd name="connsiteX233" fmla="*/ 963859 w 1261746"/>
              <a:gd name="connsiteY233" fmla="*/ 148897 h 659131"/>
              <a:gd name="connsiteX234" fmla="*/ 992320 w 1261746"/>
              <a:gd name="connsiteY234" fmla="*/ 120445 h 659131"/>
              <a:gd name="connsiteX235" fmla="*/ 871838 w 1261746"/>
              <a:gd name="connsiteY235" fmla="*/ 120445 h 659131"/>
              <a:gd name="connsiteX236" fmla="*/ 900299 w 1261746"/>
              <a:gd name="connsiteY236" fmla="*/ 148897 h 659131"/>
              <a:gd name="connsiteX237" fmla="*/ 871838 w 1261746"/>
              <a:gd name="connsiteY237" fmla="*/ 177349 h 659131"/>
              <a:gd name="connsiteX238" fmla="*/ 843377 w 1261746"/>
              <a:gd name="connsiteY238" fmla="*/ 148897 h 659131"/>
              <a:gd name="connsiteX239" fmla="*/ 871838 w 1261746"/>
              <a:gd name="connsiteY239" fmla="*/ 120445 h 659131"/>
              <a:gd name="connsiteX240" fmla="*/ 751356 w 1261746"/>
              <a:gd name="connsiteY240" fmla="*/ 120445 h 659131"/>
              <a:gd name="connsiteX241" fmla="*/ 779817 w 1261746"/>
              <a:gd name="connsiteY241" fmla="*/ 148897 h 659131"/>
              <a:gd name="connsiteX242" fmla="*/ 751356 w 1261746"/>
              <a:gd name="connsiteY242" fmla="*/ 177349 h 659131"/>
              <a:gd name="connsiteX243" fmla="*/ 722895 w 1261746"/>
              <a:gd name="connsiteY243" fmla="*/ 148897 h 659131"/>
              <a:gd name="connsiteX244" fmla="*/ 751356 w 1261746"/>
              <a:gd name="connsiteY244" fmla="*/ 120445 h 659131"/>
              <a:gd name="connsiteX245" fmla="*/ 630873 w 1261746"/>
              <a:gd name="connsiteY245" fmla="*/ 120445 h 659131"/>
              <a:gd name="connsiteX246" fmla="*/ 659334 w 1261746"/>
              <a:gd name="connsiteY246" fmla="*/ 148897 h 659131"/>
              <a:gd name="connsiteX247" fmla="*/ 630873 w 1261746"/>
              <a:gd name="connsiteY247" fmla="*/ 177349 h 659131"/>
              <a:gd name="connsiteX248" fmla="*/ 602412 w 1261746"/>
              <a:gd name="connsiteY248" fmla="*/ 148897 h 659131"/>
              <a:gd name="connsiteX249" fmla="*/ 630873 w 1261746"/>
              <a:gd name="connsiteY249" fmla="*/ 120445 h 659131"/>
              <a:gd name="connsiteX250" fmla="*/ 510391 w 1261746"/>
              <a:gd name="connsiteY250" fmla="*/ 120445 h 659131"/>
              <a:gd name="connsiteX251" fmla="*/ 538852 w 1261746"/>
              <a:gd name="connsiteY251" fmla="*/ 148897 h 659131"/>
              <a:gd name="connsiteX252" fmla="*/ 510391 w 1261746"/>
              <a:gd name="connsiteY252" fmla="*/ 177349 h 659131"/>
              <a:gd name="connsiteX253" fmla="*/ 481930 w 1261746"/>
              <a:gd name="connsiteY253" fmla="*/ 148897 h 659131"/>
              <a:gd name="connsiteX254" fmla="*/ 510391 w 1261746"/>
              <a:gd name="connsiteY254" fmla="*/ 120445 h 659131"/>
              <a:gd name="connsiteX255" fmla="*/ 389908 w 1261746"/>
              <a:gd name="connsiteY255" fmla="*/ 120445 h 659131"/>
              <a:gd name="connsiteX256" fmla="*/ 418369 w 1261746"/>
              <a:gd name="connsiteY256" fmla="*/ 148897 h 659131"/>
              <a:gd name="connsiteX257" fmla="*/ 389908 w 1261746"/>
              <a:gd name="connsiteY257" fmla="*/ 177349 h 659131"/>
              <a:gd name="connsiteX258" fmla="*/ 361447 w 1261746"/>
              <a:gd name="connsiteY258" fmla="*/ 148897 h 659131"/>
              <a:gd name="connsiteX259" fmla="*/ 389908 w 1261746"/>
              <a:gd name="connsiteY259" fmla="*/ 120445 h 659131"/>
              <a:gd name="connsiteX260" fmla="*/ 269426 w 1261746"/>
              <a:gd name="connsiteY260" fmla="*/ 120445 h 659131"/>
              <a:gd name="connsiteX261" fmla="*/ 297887 w 1261746"/>
              <a:gd name="connsiteY261" fmla="*/ 148897 h 659131"/>
              <a:gd name="connsiteX262" fmla="*/ 269426 w 1261746"/>
              <a:gd name="connsiteY262" fmla="*/ 177349 h 659131"/>
              <a:gd name="connsiteX263" fmla="*/ 240965 w 1261746"/>
              <a:gd name="connsiteY263" fmla="*/ 148897 h 659131"/>
              <a:gd name="connsiteX264" fmla="*/ 269426 w 1261746"/>
              <a:gd name="connsiteY264" fmla="*/ 120445 h 659131"/>
              <a:gd name="connsiteX265" fmla="*/ 148943 w 1261746"/>
              <a:gd name="connsiteY265" fmla="*/ 120445 h 659131"/>
              <a:gd name="connsiteX266" fmla="*/ 177404 w 1261746"/>
              <a:gd name="connsiteY266" fmla="*/ 148897 h 659131"/>
              <a:gd name="connsiteX267" fmla="*/ 148943 w 1261746"/>
              <a:gd name="connsiteY267" fmla="*/ 177349 h 659131"/>
              <a:gd name="connsiteX268" fmla="*/ 120482 w 1261746"/>
              <a:gd name="connsiteY268" fmla="*/ 148897 h 659131"/>
              <a:gd name="connsiteX269" fmla="*/ 148943 w 1261746"/>
              <a:gd name="connsiteY269" fmla="*/ 120445 h 659131"/>
              <a:gd name="connsiteX270" fmla="*/ 28461 w 1261746"/>
              <a:gd name="connsiteY270" fmla="*/ 120445 h 659131"/>
              <a:gd name="connsiteX271" fmla="*/ 56922 w 1261746"/>
              <a:gd name="connsiteY271" fmla="*/ 148897 h 659131"/>
              <a:gd name="connsiteX272" fmla="*/ 28461 w 1261746"/>
              <a:gd name="connsiteY272" fmla="*/ 177349 h 659131"/>
              <a:gd name="connsiteX273" fmla="*/ 0 w 1261746"/>
              <a:gd name="connsiteY273" fmla="*/ 148897 h 659131"/>
              <a:gd name="connsiteX274" fmla="*/ 28461 w 1261746"/>
              <a:gd name="connsiteY274" fmla="*/ 120445 h 659131"/>
              <a:gd name="connsiteX275" fmla="*/ 1233285 w 1261746"/>
              <a:gd name="connsiteY275" fmla="*/ 0 h 659131"/>
              <a:gd name="connsiteX276" fmla="*/ 1261746 w 1261746"/>
              <a:gd name="connsiteY276" fmla="*/ 28452 h 659131"/>
              <a:gd name="connsiteX277" fmla="*/ 1233285 w 1261746"/>
              <a:gd name="connsiteY277" fmla="*/ 56904 h 659131"/>
              <a:gd name="connsiteX278" fmla="*/ 1204824 w 1261746"/>
              <a:gd name="connsiteY278" fmla="*/ 28452 h 659131"/>
              <a:gd name="connsiteX279" fmla="*/ 1233285 w 1261746"/>
              <a:gd name="connsiteY279" fmla="*/ 0 h 659131"/>
              <a:gd name="connsiteX280" fmla="*/ 1112803 w 1261746"/>
              <a:gd name="connsiteY280" fmla="*/ 0 h 659131"/>
              <a:gd name="connsiteX281" fmla="*/ 1141264 w 1261746"/>
              <a:gd name="connsiteY281" fmla="*/ 28452 h 659131"/>
              <a:gd name="connsiteX282" fmla="*/ 1112803 w 1261746"/>
              <a:gd name="connsiteY282" fmla="*/ 56904 h 659131"/>
              <a:gd name="connsiteX283" fmla="*/ 1084342 w 1261746"/>
              <a:gd name="connsiteY283" fmla="*/ 28452 h 659131"/>
              <a:gd name="connsiteX284" fmla="*/ 1112803 w 1261746"/>
              <a:gd name="connsiteY284" fmla="*/ 0 h 659131"/>
              <a:gd name="connsiteX285" fmla="*/ 992320 w 1261746"/>
              <a:gd name="connsiteY285" fmla="*/ 0 h 659131"/>
              <a:gd name="connsiteX286" fmla="*/ 1020781 w 1261746"/>
              <a:gd name="connsiteY286" fmla="*/ 28452 h 659131"/>
              <a:gd name="connsiteX287" fmla="*/ 992320 w 1261746"/>
              <a:gd name="connsiteY287" fmla="*/ 56904 h 659131"/>
              <a:gd name="connsiteX288" fmla="*/ 963859 w 1261746"/>
              <a:gd name="connsiteY288" fmla="*/ 28452 h 659131"/>
              <a:gd name="connsiteX289" fmla="*/ 992320 w 1261746"/>
              <a:gd name="connsiteY289" fmla="*/ 0 h 659131"/>
              <a:gd name="connsiteX290" fmla="*/ 871838 w 1261746"/>
              <a:gd name="connsiteY290" fmla="*/ 0 h 659131"/>
              <a:gd name="connsiteX291" fmla="*/ 900299 w 1261746"/>
              <a:gd name="connsiteY291" fmla="*/ 28452 h 659131"/>
              <a:gd name="connsiteX292" fmla="*/ 871838 w 1261746"/>
              <a:gd name="connsiteY292" fmla="*/ 56904 h 659131"/>
              <a:gd name="connsiteX293" fmla="*/ 843377 w 1261746"/>
              <a:gd name="connsiteY293" fmla="*/ 28452 h 659131"/>
              <a:gd name="connsiteX294" fmla="*/ 871838 w 1261746"/>
              <a:gd name="connsiteY294" fmla="*/ 0 h 659131"/>
              <a:gd name="connsiteX295" fmla="*/ 751356 w 1261746"/>
              <a:gd name="connsiteY295" fmla="*/ 0 h 659131"/>
              <a:gd name="connsiteX296" fmla="*/ 779817 w 1261746"/>
              <a:gd name="connsiteY296" fmla="*/ 28452 h 659131"/>
              <a:gd name="connsiteX297" fmla="*/ 751356 w 1261746"/>
              <a:gd name="connsiteY297" fmla="*/ 56904 h 659131"/>
              <a:gd name="connsiteX298" fmla="*/ 722895 w 1261746"/>
              <a:gd name="connsiteY298" fmla="*/ 28452 h 659131"/>
              <a:gd name="connsiteX299" fmla="*/ 751356 w 1261746"/>
              <a:gd name="connsiteY299" fmla="*/ 0 h 659131"/>
              <a:gd name="connsiteX300" fmla="*/ 630873 w 1261746"/>
              <a:gd name="connsiteY300" fmla="*/ 0 h 659131"/>
              <a:gd name="connsiteX301" fmla="*/ 659334 w 1261746"/>
              <a:gd name="connsiteY301" fmla="*/ 28452 h 659131"/>
              <a:gd name="connsiteX302" fmla="*/ 630873 w 1261746"/>
              <a:gd name="connsiteY302" fmla="*/ 56904 h 659131"/>
              <a:gd name="connsiteX303" fmla="*/ 602412 w 1261746"/>
              <a:gd name="connsiteY303" fmla="*/ 28452 h 659131"/>
              <a:gd name="connsiteX304" fmla="*/ 630873 w 1261746"/>
              <a:gd name="connsiteY304" fmla="*/ 0 h 659131"/>
              <a:gd name="connsiteX305" fmla="*/ 510391 w 1261746"/>
              <a:gd name="connsiteY305" fmla="*/ 0 h 659131"/>
              <a:gd name="connsiteX306" fmla="*/ 538852 w 1261746"/>
              <a:gd name="connsiteY306" fmla="*/ 28452 h 659131"/>
              <a:gd name="connsiteX307" fmla="*/ 510391 w 1261746"/>
              <a:gd name="connsiteY307" fmla="*/ 56904 h 659131"/>
              <a:gd name="connsiteX308" fmla="*/ 481930 w 1261746"/>
              <a:gd name="connsiteY308" fmla="*/ 28452 h 659131"/>
              <a:gd name="connsiteX309" fmla="*/ 510391 w 1261746"/>
              <a:gd name="connsiteY309" fmla="*/ 0 h 659131"/>
              <a:gd name="connsiteX310" fmla="*/ 389908 w 1261746"/>
              <a:gd name="connsiteY310" fmla="*/ 0 h 659131"/>
              <a:gd name="connsiteX311" fmla="*/ 418369 w 1261746"/>
              <a:gd name="connsiteY311" fmla="*/ 28452 h 659131"/>
              <a:gd name="connsiteX312" fmla="*/ 389908 w 1261746"/>
              <a:gd name="connsiteY312" fmla="*/ 56904 h 659131"/>
              <a:gd name="connsiteX313" fmla="*/ 361447 w 1261746"/>
              <a:gd name="connsiteY313" fmla="*/ 28452 h 659131"/>
              <a:gd name="connsiteX314" fmla="*/ 389908 w 1261746"/>
              <a:gd name="connsiteY314" fmla="*/ 0 h 659131"/>
              <a:gd name="connsiteX315" fmla="*/ 269426 w 1261746"/>
              <a:gd name="connsiteY315" fmla="*/ 0 h 659131"/>
              <a:gd name="connsiteX316" fmla="*/ 297887 w 1261746"/>
              <a:gd name="connsiteY316" fmla="*/ 28452 h 659131"/>
              <a:gd name="connsiteX317" fmla="*/ 269426 w 1261746"/>
              <a:gd name="connsiteY317" fmla="*/ 56904 h 659131"/>
              <a:gd name="connsiteX318" fmla="*/ 240965 w 1261746"/>
              <a:gd name="connsiteY318" fmla="*/ 28452 h 659131"/>
              <a:gd name="connsiteX319" fmla="*/ 269426 w 1261746"/>
              <a:gd name="connsiteY319" fmla="*/ 0 h 659131"/>
              <a:gd name="connsiteX320" fmla="*/ 148943 w 1261746"/>
              <a:gd name="connsiteY320" fmla="*/ 0 h 659131"/>
              <a:gd name="connsiteX321" fmla="*/ 177404 w 1261746"/>
              <a:gd name="connsiteY321" fmla="*/ 28452 h 659131"/>
              <a:gd name="connsiteX322" fmla="*/ 148943 w 1261746"/>
              <a:gd name="connsiteY322" fmla="*/ 56904 h 659131"/>
              <a:gd name="connsiteX323" fmla="*/ 120482 w 1261746"/>
              <a:gd name="connsiteY323" fmla="*/ 28452 h 659131"/>
              <a:gd name="connsiteX324" fmla="*/ 148943 w 1261746"/>
              <a:gd name="connsiteY324" fmla="*/ 0 h 659131"/>
              <a:gd name="connsiteX325" fmla="*/ 28461 w 1261746"/>
              <a:gd name="connsiteY325" fmla="*/ 0 h 659131"/>
              <a:gd name="connsiteX326" fmla="*/ 56922 w 1261746"/>
              <a:gd name="connsiteY326" fmla="*/ 28452 h 659131"/>
              <a:gd name="connsiteX327" fmla="*/ 28461 w 1261746"/>
              <a:gd name="connsiteY327" fmla="*/ 56904 h 659131"/>
              <a:gd name="connsiteX328" fmla="*/ 0 w 1261746"/>
              <a:gd name="connsiteY328" fmla="*/ 28452 h 659131"/>
              <a:gd name="connsiteX329" fmla="*/ 28461 w 1261746"/>
              <a:gd name="connsiteY329" fmla="*/ 0 h 65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Lst>
            <a:rect l="l" t="t" r="r" b="b"/>
            <a:pathLst>
              <a:path w="1261746" h="659131">
                <a:moveTo>
                  <a:pt x="1233285" y="602227"/>
                </a:moveTo>
                <a:cubicBezTo>
                  <a:pt x="1249004" y="602227"/>
                  <a:pt x="1261746" y="614965"/>
                  <a:pt x="1261746" y="630679"/>
                </a:cubicBezTo>
                <a:cubicBezTo>
                  <a:pt x="1261746" y="646393"/>
                  <a:pt x="1249004" y="659131"/>
                  <a:pt x="1233285" y="659131"/>
                </a:cubicBezTo>
                <a:cubicBezTo>
                  <a:pt x="1217566" y="659131"/>
                  <a:pt x="1204824" y="646393"/>
                  <a:pt x="1204824" y="630679"/>
                </a:cubicBezTo>
                <a:cubicBezTo>
                  <a:pt x="1204824" y="614965"/>
                  <a:pt x="1217566" y="602227"/>
                  <a:pt x="1233285" y="602227"/>
                </a:cubicBezTo>
                <a:close/>
                <a:moveTo>
                  <a:pt x="1112803" y="602227"/>
                </a:moveTo>
                <a:cubicBezTo>
                  <a:pt x="1128522" y="602227"/>
                  <a:pt x="1141264" y="614965"/>
                  <a:pt x="1141264" y="630679"/>
                </a:cubicBezTo>
                <a:cubicBezTo>
                  <a:pt x="1141264" y="646393"/>
                  <a:pt x="1128522" y="659131"/>
                  <a:pt x="1112803" y="659131"/>
                </a:cubicBezTo>
                <a:cubicBezTo>
                  <a:pt x="1097084" y="659131"/>
                  <a:pt x="1084342" y="646393"/>
                  <a:pt x="1084342" y="630679"/>
                </a:cubicBezTo>
                <a:cubicBezTo>
                  <a:pt x="1084342" y="614965"/>
                  <a:pt x="1097084" y="602227"/>
                  <a:pt x="1112803" y="602227"/>
                </a:cubicBezTo>
                <a:close/>
                <a:moveTo>
                  <a:pt x="992320" y="602227"/>
                </a:moveTo>
                <a:cubicBezTo>
                  <a:pt x="1008039" y="602227"/>
                  <a:pt x="1020781" y="614965"/>
                  <a:pt x="1020781" y="630679"/>
                </a:cubicBezTo>
                <a:cubicBezTo>
                  <a:pt x="1020781" y="646393"/>
                  <a:pt x="1008039" y="659131"/>
                  <a:pt x="992320" y="659131"/>
                </a:cubicBezTo>
                <a:cubicBezTo>
                  <a:pt x="976601" y="659131"/>
                  <a:pt x="963859" y="646393"/>
                  <a:pt x="963859" y="630679"/>
                </a:cubicBezTo>
                <a:cubicBezTo>
                  <a:pt x="963859" y="614965"/>
                  <a:pt x="976601" y="602227"/>
                  <a:pt x="992320" y="602227"/>
                </a:cubicBezTo>
                <a:close/>
                <a:moveTo>
                  <a:pt x="871838" y="602227"/>
                </a:moveTo>
                <a:cubicBezTo>
                  <a:pt x="887557" y="602227"/>
                  <a:pt x="900299" y="614965"/>
                  <a:pt x="900299" y="630679"/>
                </a:cubicBezTo>
                <a:cubicBezTo>
                  <a:pt x="900299" y="646393"/>
                  <a:pt x="887557" y="659131"/>
                  <a:pt x="871838" y="659131"/>
                </a:cubicBezTo>
                <a:cubicBezTo>
                  <a:pt x="856119" y="659131"/>
                  <a:pt x="843377" y="646393"/>
                  <a:pt x="843377" y="630679"/>
                </a:cubicBezTo>
                <a:cubicBezTo>
                  <a:pt x="843377" y="614965"/>
                  <a:pt x="856119" y="602227"/>
                  <a:pt x="871838" y="602227"/>
                </a:cubicBezTo>
                <a:close/>
                <a:moveTo>
                  <a:pt x="751356" y="602227"/>
                </a:moveTo>
                <a:cubicBezTo>
                  <a:pt x="767075" y="602227"/>
                  <a:pt x="779817" y="614965"/>
                  <a:pt x="779817" y="630679"/>
                </a:cubicBezTo>
                <a:cubicBezTo>
                  <a:pt x="779817" y="646393"/>
                  <a:pt x="767075" y="659131"/>
                  <a:pt x="751356" y="659131"/>
                </a:cubicBezTo>
                <a:cubicBezTo>
                  <a:pt x="735637" y="659131"/>
                  <a:pt x="722895" y="646393"/>
                  <a:pt x="722895" y="630679"/>
                </a:cubicBezTo>
                <a:cubicBezTo>
                  <a:pt x="722895" y="614965"/>
                  <a:pt x="735637" y="602227"/>
                  <a:pt x="751356" y="602227"/>
                </a:cubicBezTo>
                <a:close/>
                <a:moveTo>
                  <a:pt x="630873" y="602227"/>
                </a:moveTo>
                <a:cubicBezTo>
                  <a:pt x="646592" y="602227"/>
                  <a:pt x="659334" y="614965"/>
                  <a:pt x="659334" y="630679"/>
                </a:cubicBezTo>
                <a:cubicBezTo>
                  <a:pt x="659334" y="646393"/>
                  <a:pt x="646592" y="659131"/>
                  <a:pt x="630873" y="659131"/>
                </a:cubicBezTo>
                <a:cubicBezTo>
                  <a:pt x="615154" y="659131"/>
                  <a:pt x="602412" y="646393"/>
                  <a:pt x="602412" y="630679"/>
                </a:cubicBezTo>
                <a:cubicBezTo>
                  <a:pt x="602412" y="614965"/>
                  <a:pt x="615154" y="602227"/>
                  <a:pt x="630873" y="602227"/>
                </a:cubicBezTo>
                <a:close/>
                <a:moveTo>
                  <a:pt x="510391" y="602227"/>
                </a:moveTo>
                <a:cubicBezTo>
                  <a:pt x="526110" y="602227"/>
                  <a:pt x="538852" y="614965"/>
                  <a:pt x="538852" y="630679"/>
                </a:cubicBezTo>
                <a:cubicBezTo>
                  <a:pt x="538852" y="646393"/>
                  <a:pt x="526110" y="659131"/>
                  <a:pt x="510391" y="659131"/>
                </a:cubicBezTo>
                <a:cubicBezTo>
                  <a:pt x="494672" y="659131"/>
                  <a:pt x="481930" y="646393"/>
                  <a:pt x="481930" y="630679"/>
                </a:cubicBezTo>
                <a:cubicBezTo>
                  <a:pt x="481930" y="614965"/>
                  <a:pt x="494672" y="602227"/>
                  <a:pt x="510391" y="602227"/>
                </a:cubicBezTo>
                <a:close/>
                <a:moveTo>
                  <a:pt x="389908" y="602227"/>
                </a:moveTo>
                <a:cubicBezTo>
                  <a:pt x="405627" y="602227"/>
                  <a:pt x="418369" y="614965"/>
                  <a:pt x="418369" y="630679"/>
                </a:cubicBezTo>
                <a:cubicBezTo>
                  <a:pt x="418369" y="646393"/>
                  <a:pt x="405627" y="659131"/>
                  <a:pt x="389908" y="659131"/>
                </a:cubicBezTo>
                <a:cubicBezTo>
                  <a:pt x="374189" y="659131"/>
                  <a:pt x="361447" y="646393"/>
                  <a:pt x="361447" y="630679"/>
                </a:cubicBezTo>
                <a:cubicBezTo>
                  <a:pt x="361447" y="614965"/>
                  <a:pt x="374189" y="602227"/>
                  <a:pt x="389908" y="602227"/>
                </a:cubicBezTo>
                <a:close/>
                <a:moveTo>
                  <a:pt x="269426" y="602227"/>
                </a:moveTo>
                <a:cubicBezTo>
                  <a:pt x="285145" y="602227"/>
                  <a:pt x="297887" y="614965"/>
                  <a:pt x="297887" y="630679"/>
                </a:cubicBezTo>
                <a:cubicBezTo>
                  <a:pt x="297887" y="646393"/>
                  <a:pt x="285145" y="659131"/>
                  <a:pt x="269426" y="659131"/>
                </a:cubicBezTo>
                <a:cubicBezTo>
                  <a:pt x="253707" y="659131"/>
                  <a:pt x="240965" y="646393"/>
                  <a:pt x="240965" y="630679"/>
                </a:cubicBezTo>
                <a:cubicBezTo>
                  <a:pt x="240965" y="614965"/>
                  <a:pt x="253707" y="602227"/>
                  <a:pt x="269426" y="602227"/>
                </a:cubicBezTo>
                <a:close/>
                <a:moveTo>
                  <a:pt x="148943" y="602227"/>
                </a:moveTo>
                <a:cubicBezTo>
                  <a:pt x="164662" y="602227"/>
                  <a:pt x="177404" y="614965"/>
                  <a:pt x="177404" y="630679"/>
                </a:cubicBezTo>
                <a:cubicBezTo>
                  <a:pt x="177404" y="646393"/>
                  <a:pt x="164662" y="659131"/>
                  <a:pt x="148943" y="659131"/>
                </a:cubicBezTo>
                <a:cubicBezTo>
                  <a:pt x="133224" y="659131"/>
                  <a:pt x="120482" y="646393"/>
                  <a:pt x="120482" y="630679"/>
                </a:cubicBezTo>
                <a:cubicBezTo>
                  <a:pt x="120482" y="614965"/>
                  <a:pt x="133224" y="602227"/>
                  <a:pt x="148943" y="602227"/>
                </a:cubicBezTo>
                <a:close/>
                <a:moveTo>
                  <a:pt x="28461" y="602227"/>
                </a:moveTo>
                <a:cubicBezTo>
                  <a:pt x="44180" y="602227"/>
                  <a:pt x="56922" y="614965"/>
                  <a:pt x="56922" y="630679"/>
                </a:cubicBezTo>
                <a:cubicBezTo>
                  <a:pt x="56922" y="646393"/>
                  <a:pt x="44180" y="659131"/>
                  <a:pt x="28461" y="659131"/>
                </a:cubicBezTo>
                <a:cubicBezTo>
                  <a:pt x="12742" y="659131"/>
                  <a:pt x="0" y="646393"/>
                  <a:pt x="0" y="630679"/>
                </a:cubicBezTo>
                <a:cubicBezTo>
                  <a:pt x="0" y="614965"/>
                  <a:pt x="12742" y="602227"/>
                  <a:pt x="28461" y="602227"/>
                </a:cubicBezTo>
                <a:close/>
                <a:moveTo>
                  <a:pt x="1233285" y="481781"/>
                </a:moveTo>
                <a:cubicBezTo>
                  <a:pt x="1249004" y="481781"/>
                  <a:pt x="1261746" y="494519"/>
                  <a:pt x="1261746" y="510233"/>
                </a:cubicBezTo>
                <a:cubicBezTo>
                  <a:pt x="1261746" y="525947"/>
                  <a:pt x="1249004" y="538685"/>
                  <a:pt x="1233285" y="538685"/>
                </a:cubicBezTo>
                <a:cubicBezTo>
                  <a:pt x="1217566" y="538685"/>
                  <a:pt x="1204824" y="525947"/>
                  <a:pt x="1204824" y="510233"/>
                </a:cubicBezTo>
                <a:cubicBezTo>
                  <a:pt x="1204824" y="494519"/>
                  <a:pt x="1217566" y="481781"/>
                  <a:pt x="1233285" y="481781"/>
                </a:cubicBezTo>
                <a:close/>
                <a:moveTo>
                  <a:pt x="1112803" y="481781"/>
                </a:moveTo>
                <a:cubicBezTo>
                  <a:pt x="1128522" y="481781"/>
                  <a:pt x="1141264" y="494519"/>
                  <a:pt x="1141264" y="510233"/>
                </a:cubicBezTo>
                <a:cubicBezTo>
                  <a:pt x="1141264" y="525947"/>
                  <a:pt x="1128522" y="538685"/>
                  <a:pt x="1112803" y="538685"/>
                </a:cubicBezTo>
                <a:cubicBezTo>
                  <a:pt x="1097084" y="538685"/>
                  <a:pt x="1084342" y="525947"/>
                  <a:pt x="1084342" y="510233"/>
                </a:cubicBezTo>
                <a:cubicBezTo>
                  <a:pt x="1084342" y="494519"/>
                  <a:pt x="1097084" y="481781"/>
                  <a:pt x="1112803" y="481781"/>
                </a:cubicBezTo>
                <a:close/>
                <a:moveTo>
                  <a:pt x="992320" y="481781"/>
                </a:moveTo>
                <a:cubicBezTo>
                  <a:pt x="1008039" y="481781"/>
                  <a:pt x="1020781" y="494519"/>
                  <a:pt x="1020781" y="510233"/>
                </a:cubicBezTo>
                <a:cubicBezTo>
                  <a:pt x="1020781" y="525947"/>
                  <a:pt x="1008039" y="538685"/>
                  <a:pt x="992320" y="538685"/>
                </a:cubicBezTo>
                <a:cubicBezTo>
                  <a:pt x="976601" y="538685"/>
                  <a:pt x="963859" y="525947"/>
                  <a:pt x="963859" y="510233"/>
                </a:cubicBezTo>
                <a:cubicBezTo>
                  <a:pt x="963859" y="494519"/>
                  <a:pt x="976601" y="481781"/>
                  <a:pt x="992320" y="481781"/>
                </a:cubicBezTo>
                <a:close/>
                <a:moveTo>
                  <a:pt x="871838" y="481781"/>
                </a:moveTo>
                <a:cubicBezTo>
                  <a:pt x="887557" y="481781"/>
                  <a:pt x="900299" y="494519"/>
                  <a:pt x="900299" y="510233"/>
                </a:cubicBezTo>
                <a:cubicBezTo>
                  <a:pt x="900299" y="525947"/>
                  <a:pt x="887557" y="538685"/>
                  <a:pt x="871838" y="538685"/>
                </a:cubicBezTo>
                <a:cubicBezTo>
                  <a:pt x="856119" y="538685"/>
                  <a:pt x="843377" y="525947"/>
                  <a:pt x="843377" y="510233"/>
                </a:cubicBezTo>
                <a:cubicBezTo>
                  <a:pt x="843377" y="494519"/>
                  <a:pt x="856119" y="481781"/>
                  <a:pt x="871838" y="481781"/>
                </a:cubicBezTo>
                <a:close/>
                <a:moveTo>
                  <a:pt x="751356" y="481781"/>
                </a:moveTo>
                <a:cubicBezTo>
                  <a:pt x="767075" y="481781"/>
                  <a:pt x="779817" y="494519"/>
                  <a:pt x="779817" y="510233"/>
                </a:cubicBezTo>
                <a:cubicBezTo>
                  <a:pt x="779817" y="525947"/>
                  <a:pt x="767075" y="538685"/>
                  <a:pt x="751356" y="538685"/>
                </a:cubicBezTo>
                <a:cubicBezTo>
                  <a:pt x="735637" y="538685"/>
                  <a:pt x="722895" y="525947"/>
                  <a:pt x="722895" y="510233"/>
                </a:cubicBezTo>
                <a:cubicBezTo>
                  <a:pt x="722895" y="494519"/>
                  <a:pt x="735637" y="481781"/>
                  <a:pt x="751356" y="481781"/>
                </a:cubicBezTo>
                <a:close/>
                <a:moveTo>
                  <a:pt x="630873" y="481781"/>
                </a:moveTo>
                <a:cubicBezTo>
                  <a:pt x="646592" y="481781"/>
                  <a:pt x="659334" y="494519"/>
                  <a:pt x="659334" y="510233"/>
                </a:cubicBezTo>
                <a:cubicBezTo>
                  <a:pt x="659334" y="525947"/>
                  <a:pt x="646592" y="538685"/>
                  <a:pt x="630873" y="538685"/>
                </a:cubicBezTo>
                <a:cubicBezTo>
                  <a:pt x="615154" y="538685"/>
                  <a:pt x="602412" y="525947"/>
                  <a:pt x="602412" y="510233"/>
                </a:cubicBezTo>
                <a:cubicBezTo>
                  <a:pt x="602412" y="494519"/>
                  <a:pt x="615154" y="481781"/>
                  <a:pt x="630873" y="481781"/>
                </a:cubicBezTo>
                <a:close/>
                <a:moveTo>
                  <a:pt x="510391" y="481781"/>
                </a:moveTo>
                <a:cubicBezTo>
                  <a:pt x="526110" y="481781"/>
                  <a:pt x="538852" y="494519"/>
                  <a:pt x="538852" y="510233"/>
                </a:cubicBezTo>
                <a:cubicBezTo>
                  <a:pt x="538852" y="525947"/>
                  <a:pt x="526110" y="538685"/>
                  <a:pt x="510391" y="538685"/>
                </a:cubicBezTo>
                <a:cubicBezTo>
                  <a:pt x="494672" y="538685"/>
                  <a:pt x="481930" y="525947"/>
                  <a:pt x="481930" y="510233"/>
                </a:cubicBezTo>
                <a:cubicBezTo>
                  <a:pt x="481930" y="494519"/>
                  <a:pt x="494672" y="481781"/>
                  <a:pt x="510391" y="481781"/>
                </a:cubicBezTo>
                <a:close/>
                <a:moveTo>
                  <a:pt x="389908" y="481781"/>
                </a:moveTo>
                <a:cubicBezTo>
                  <a:pt x="405627" y="481781"/>
                  <a:pt x="418369" y="494519"/>
                  <a:pt x="418369" y="510233"/>
                </a:cubicBezTo>
                <a:cubicBezTo>
                  <a:pt x="418369" y="525947"/>
                  <a:pt x="405627" y="538685"/>
                  <a:pt x="389908" y="538685"/>
                </a:cubicBezTo>
                <a:cubicBezTo>
                  <a:pt x="374189" y="538685"/>
                  <a:pt x="361447" y="525947"/>
                  <a:pt x="361447" y="510233"/>
                </a:cubicBezTo>
                <a:cubicBezTo>
                  <a:pt x="361447" y="494519"/>
                  <a:pt x="374189" y="481781"/>
                  <a:pt x="389908" y="481781"/>
                </a:cubicBezTo>
                <a:close/>
                <a:moveTo>
                  <a:pt x="269426" y="481781"/>
                </a:moveTo>
                <a:cubicBezTo>
                  <a:pt x="285145" y="481781"/>
                  <a:pt x="297887" y="494519"/>
                  <a:pt x="297887" y="510233"/>
                </a:cubicBezTo>
                <a:cubicBezTo>
                  <a:pt x="297887" y="525947"/>
                  <a:pt x="285145" y="538685"/>
                  <a:pt x="269426" y="538685"/>
                </a:cubicBezTo>
                <a:cubicBezTo>
                  <a:pt x="253707" y="538685"/>
                  <a:pt x="240965" y="525947"/>
                  <a:pt x="240965" y="510233"/>
                </a:cubicBezTo>
                <a:cubicBezTo>
                  <a:pt x="240965" y="494519"/>
                  <a:pt x="253707" y="481781"/>
                  <a:pt x="269426" y="481781"/>
                </a:cubicBezTo>
                <a:close/>
                <a:moveTo>
                  <a:pt x="148943" y="481781"/>
                </a:moveTo>
                <a:cubicBezTo>
                  <a:pt x="164662" y="481781"/>
                  <a:pt x="177404" y="494519"/>
                  <a:pt x="177404" y="510233"/>
                </a:cubicBezTo>
                <a:cubicBezTo>
                  <a:pt x="177404" y="525947"/>
                  <a:pt x="164662" y="538685"/>
                  <a:pt x="148943" y="538685"/>
                </a:cubicBezTo>
                <a:cubicBezTo>
                  <a:pt x="133224" y="538685"/>
                  <a:pt x="120482" y="525947"/>
                  <a:pt x="120482" y="510233"/>
                </a:cubicBezTo>
                <a:cubicBezTo>
                  <a:pt x="120482" y="494519"/>
                  <a:pt x="133224" y="481781"/>
                  <a:pt x="148943" y="481781"/>
                </a:cubicBezTo>
                <a:close/>
                <a:moveTo>
                  <a:pt x="28461" y="481781"/>
                </a:moveTo>
                <a:cubicBezTo>
                  <a:pt x="44180" y="481781"/>
                  <a:pt x="56922" y="494519"/>
                  <a:pt x="56922" y="510233"/>
                </a:cubicBezTo>
                <a:cubicBezTo>
                  <a:pt x="56922" y="525947"/>
                  <a:pt x="44180" y="538685"/>
                  <a:pt x="28461" y="538685"/>
                </a:cubicBezTo>
                <a:cubicBezTo>
                  <a:pt x="12742" y="538685"/>
                  <a:pt x="0" y="525947"/>
                  <a:pt x="0" y="510233"/>
                </a:cubicBezTo>
                <a:cubicBezTo>
                  <a:pt x="0" y="494519"/>
                  <a:pt x="12742" y="481781"/>
                  <a:pt x="28461" y="481781"/>
                </a:cubicBezTo>
                <a:close/>
                <a:moveTo>
                  <a:pt x="1233285" y="361336"/>
                </a:moveTo>
                <a:cubicBezTo>
                  <a:pt x="1249004" y="361336"/>
                  <a:pt x="1261746" y="374074"/>
                  <a:pt x="1261746" y="389788"/>
                </a:cubicBezTo>
                <a:cubicBezTo>
                  <a:pt x="1261746" y="405502"/>
                  <a:pt x="1249004" y="418240"/>
                  <a:pt x="1233285" y="418240"/>
                </a:cubicBezTo>
                <a:cubicBezTo>
                  <a:pt x="1217566" y="418240"/>
                  <a:pt x="1204824" y="405502"/>
                  <a:pt x="1204824" y="389788"/>
                </a:cubicBezTo>
                <a:cubicBezTo>
                  <a:pt x="1204824" y="374074"/>
                  <a:pt x="1217566" y="361336"/>
                  <a:pt x="1233285" y="361336"/>
                </a:cubicBezTo>
                <a:close/>
                <a:moveTo>
                  <a:pt x="1112803" y="361336"/>
                </a:moveTo>
                <a:cubicBezTo>
                  <a:pt x="1128522" y="361336"/>
                  <a:pt x="1141264" y="374074"/>
                  <a:pt x="1141264" y="389788"/>
                </a:cubicBezTo>
                <a:cubicBezTo>
                  <a:pt x="1141264" y="405502"/>
                  <a:pt x="1128522" y="418240"/>
                  <a:pt x="1112803" y="418240"/>
                </a:cubicBezTo>
                <a:cubicBezTo>
                  <a:pt x="1097084" y="418240"/>
                  <a:pt x="1084342" y="405502"/>
                  <a:pt x="1084342" y="389788"/>
                </a:cubicBezTo>
                <a:cubicBezTo>
                  <a:pt x="1084342" y="374074"/>
                  <a:pt x="1097084" y="361336"/>
                  <a:pt x="1112803" y="361336"/>
                </a:cubicBezTo>
                <a:close/>
                <a:moveTo>
                  <a:pt x="992320" y="361336"/>
                </a:moveTo>
                <a:cubicBezTo>
                  <a:pt x="1008039" y="361336"/>
                  <a:pt x="1020781" y="374074"/>
                  <a:pt x="1020781" y="389788"/>
                </a:cubicBezTo>
                <a:cubicBezTo>
                  <a:pt x="1020781" y="405502"/>
                  <a:pt x="1008039" y="418240"/>
                  <a:pt x="992320" y="418240"/>
                </a:cubicBezTo>
                <a:cubicBezTo>
                  <a:pt x="976601" y="418240"/>
                  <a:pt x="963859" y="405502"/>
                  <a:pt x="963859" y="389788"/>
                </a:cubicBezTo>
                <a:cubicBezTo>
                  <a:pt x="963859" y="374074"/>
                  <a:pt x="976601" y="361336"/>
                  <a:pt x="992320" y="361336"/>
                </a:cubicBezTo>
                <a:close/>
                <a:moveTo>
                  <a:pt x="871838" y="361336"/>
                </a:moveTo>
                <a:cubicBezTo>
                  <a:pt x="887557" y="361336"/>
                  <a:pt x="900299" y="374074"/>
                  <a:pt x="900299" y="389788"/>
                </a:cubicBezTo>
                <a:cubicBezTo>
                  <a:pt x="900299" y="405502"/>
                  <a:pt x="887557" y="418240"/>
                  <a:pt x="871838" y="418240"/>
                </a:cubicBezTo>
                <a:cubicBezTo>
                  <a:pt x="856119" y="418240"/>
                  <a:pt x="843377" y="405502"/>
                  <a:pt x="843377" y="389788"/>
                </a:cubicBezTo>
                <a:cubicBezTo>
                  <a:pt x="843377" y="374074"/>
                  <a:pt x="856119" y="361336"/>
                  <a:pt x="871838" y="361336"/>
                </a:cubicBezTo>
                <a:close/>
                <a:moveTo>
                  <a:pt x="751356" y="361336"/>
                </a:moveTo>
                <a:cubicBezTo>
                  <a:pt x="767075" y="361336"/>
                  <a:pt x="779817" y="374074"/>
                  <a:pt x="779817" y="389788"/>
                </a:cubicBezTo>
                <a:cubicBezTo>
                  <a:pt x="779817" y="405502"/>
                  <a:pt x="767075" y="418240"/>
                  <a:pt x="751356" y="418240"/>
                </a:cubicBezTo>
                <a:cubicBezTo>
                  <a:pt x="735637" y="418240"/>
                  <a:pt x="722895" y="405502"/>
                  <a:pt x="722895" y="389788"/>
                </a:cubicBezTo>
                <a:cubicBezTo>
                  <a:pt x="722895" y="374074"/>
                  <a:pt x="735637" y="361336"/>
                  <a:pt x="751356" y="361336"/>
                </a:cubicBezTo>
                <a:close/>
                <a:moveTo>
                  <a:pt x="630873" y="361336"/>
                </a:moveTo>
                <a:cubicBezTo>
                  <a:pt x="646592" y="361336"/>
                  <a:pt x="659334" y="374074"/>
                  <a:pt x="659334" y="389788"/>
                </a:cubicBezTo>
                <a:cubicBezTo>
                  <a:pt x="659334" y="405502"/>
                  <a:pt x="646592" y="418240"/>
                  <a:pt x="630873" y="418240"/>
                </a:cubicBezTo>
                <a:cubicBezTo>
                  <a:pt x="615154" y="418240"/>
                  <a:pt x="602412" y="405502"/>
                  <a:pt x="602412" y="389788"/>
                </a:cubicBezTo>
                <a:cubicBezTo>
                  <a:pt x="602412" y="374074"/>
                  <a:pt x="615154" y="361336"/>
                  <a:pt x="630873" y="361336"/>
                </a:cubicBezTo>
                <a:close/>
                <a:moveTo>
                  <a:pt x="510391" y="361336"/>
                </a:moveTo>
                <a:cubicBezTo>
                  <a:pt x="526110" y="361336"/>
                  <a:pt x="538852" y="374074"/>
                  <a:pt x="538852" y="389788"/>
                </a:cubicBezTo>
                <a:cubicBezTo>
                  <a:pt x="538852" y="405502"/>
                  <a:pt x="526110" y="418240"/>
                  <a:pt x="510391" y="418240"/>
                </a:cubicBezTo>
                <a:cubicBezTo>
                  <a:pt x="494672" y="418240"/>
                  <a:pt x="481930" y="405502"/>
                  <a:pt x="481930" y="389788"/>
                </a:cubicBezTo>
                <a:cubicBezTo>
                  <a:pt x="481930" y="374074"/>
                  <a:pt x="494672" y="361336"/>
                  <a:pt x="510391" y="361336"/>
                </a:cubicBezTo>
                <a:close/>
                <a:moveTo>
                  <a:pt x="389908" y="361336"/>
                </a:moveTo>
                <a:cubicBezTo>
                  <a:pt x="405627" y="361336"/>
                  <a:pt x="418369" y="374074"/>
                  <a:pt x="418369" y="389788"/>
                </a:cubicBezTo>
                <a:cubicBezTo>
                  <a:pt x="418369" y="405502"/>
                  <a:pt x="405627" y="418240"/>
                  <a:pt x="389908" y="418240"/>
                </a:cubicBezTo>
                <a:cubicBezTo>
                  <a:pt x="374189" y="418240"/>
                  <a:pt x="361447" y="405502"/>
                  <a:pt x="361447" y="389788"/>
                </a:cubicBezTo>
                <a:cubicBezTo>
                  <a:pt x="361447" y="374074"/>
                  <a:pt x="374189" y="361336"/>
                  <a:pt x="389908" y="361336"/>
                </a:cubicBezTo>
                <a:close/>
                <a:moveTo>
                  <a:pt x="269426" y="361336"/>
                </a:moveTo>
                <a:cubicBezTo>
                  <a:pt x="285145" y="361336"/>
                  <a:pt x="297887" y="374074"/>
                  <a:pt x="297887" y="389788"/>
                </a:cubicBezTo>
                <a:cubicBezTo>
                  <a:pt x="297887" y="405502"/>
                  <a:pt x="285145" y="418240"/>
                  <a:pt x="269426" y="418240"/>
                </a:cubicBezTo>
                <a:cubicBezTo>
                  <a:pt x="253707" y="418240"/>
                  <a:pt x="240965" y="405502"/>
                  <a:pt x="240965" y="389788"/>
                </a:cubicBezTo>
                <a:cubicBezTo>
                  <a:pt x="240965" y="374074"/>
                  <a:pt x="253707" y="361336"/>
                  <a:pt x="269426" y="361336"/>
                </a:cubicBezTo>
                <a:close/>
                <a:moveTo>
                  <a:pt x="148943" y="361336"/>
                </a:moveTo>
                <a:cubicBezTo>
                  <a:pt x="164662" y="361336"/>
                  <a:pt x="177404" y="374074"/>
                  <a:pt x="177404" y="389788"/>
                </a:cubicBezTo>
                <a:cubicBezTo>
                  <a:pt x="177404" y="405502"/>
                  <a:pt x="164662" y="418240"/>
                  <a:pt x="148943" y="418240"/>
                </a:cubicBezTo>
                <a:cubicBezTo>
                  <a:pt x="133224" y="418240"/>
                  <a:pt x="120482" y="405502"/>
                  <a:pt x="120482" y="389788"/>
                </a:cubicBezTo>
                <a:cubicBezTo>
                  <a:pt x="120482" y="374074"/>
                  <a:pt x="133224" y="361336"/>
                  <a:pt x="148943" y="361336"/>
                </a:cubicBezTo>
                <a:close/>
                <a:moveTo>
                  <a:pt x="28461" y="361336"/>
                </a:moveTo>
                <a:cubicBezTo>
                  <a:pt x="44180" y="361336"/>
                  <a:pt x="56922" y="374074"/>
                  <a:pt x="56922" y="389788"/>
                </a:cubicBezTo>
                <a:cubicBezTo>
                  <a:pt x="56922" y="405502"/>
                  <a:pt x="44180" y="418240"/>
                  <a:pt x="28461" y="418240"/>
                </a:cubicBezTo>
                <a:cubicBezTo>
                  <a:pt x="12742" y="418240"/>
                  <a:pt x="0" y="405502"/>
                  <a:pt x="0" y="389788"/>
                </a:cubicBezTo>
                <a:cubicBezTo>
                  <a:pt x="0" y="374074"/>
                  <a:pt x="12742" y="361336"/>
                  <a:pt x="28461" y="361336"/>
                </a:cubicBezTo>
                <a:close/>
                <a:moveTo>
                  <a:pt x="1233285" y="240891"/>
                </a:moveTo>
                <a:cubicBezTo>
                  <a:pt x="1249004" y="240891"/>
                  <a:pt x="1261746" y="253629"/>
                  <a:pt x="1261746" y="269343"/>
                </a:cubicBezTo>
                <a:cubicBezTo>
                  <a:pt x="1261746" y="285057"/>
                  <a:pt x="1249004" y="297795"/>
                  <a:pt x="1233285" y="297795"/>
                </a:cubicBezTo>
                <a:cubicBezTo>
                  <a:pt x="1217566" y="297795"/>
                  <a:pt x="1204824" y="285057"/>
                  <a:pt x="1204824" y="269343"/>
                </a:cubicBezTo>
                <a:cubicBezTo>
                  <a:pt x="1204824" y="253629"/>
                  <a:pt x="1217566" y="240891"/>
                  <a:pt x="1233285" y="240891"/>
                </a:cubicBezTo>
                <a:close/>
                <a:moveTo>
                  <a:pt x="1112803" y="240891"/>
                </a:moveTo>
                <a:cubicBezTo>
                  <a:pt x="1128522" y="240891"/>
                  <a:pt x="1141264" y="253629"/>
                  <a:pt x="1141264" y="269343"/>
                </a:cubicBezTo>
                <a:cubicBezTo>
                  <a:pt x="1141264" y="285057"/>
                  <a:pt x="1128522" y="297795"/>
                  <a:pt x="1112803" y="297795"/>
                </a:cubicBezTo>
                <a:cubicBezTo>
                  <a:pt x="1097084" y="297795"/>
                  <a:pt x="1084342" y="285057"/>
                  <a:pt x="1084342" y="269343"/>
                </a:cubicBezTo>
                <a:cubicBezTo>
                  <a:pt x="1084342" y="253629"/>
                  <a:pt x="1097084" y="240891"/>
                  <a:pt x="1112803" y="240891"/>
                </a:cubicBezTo>
                <a:close/>
                <a:moveTo>
                  <a:pt x="992320" y="240891"/>
                </a:moveTo>
                <a:cubicBezTo>
                  <a:pt x="1008039" y="240891"/>
                  <a:pt x="1020781" y="253629"/>
                  <a:pt x="1020781" y="269343"/>
                </a:cubicBezTo>
                <a:cubicBezTo>
                  <a:pt x="1020781" y="285057"/>
                  <a:pt x="1008039" y="297795"/>
                  <a:pt x="992320" y="297795"/>
                </a:cubicBezTo>
                <a:cubicBezTo>
                  <a:pt x="976601" y="297795"/>
                  <a:pt x="963859" y="285057"/>
                  <a:pt x="963859" y="269343"/>
                </a:cubicBezTo>
                <a:cubicBezTo>
                  <a:pt x="963859" y="253629"/>
                  <a:pt x="976601" y="240891"/>
                  <a:pt x="992320" y="240891"/>
                </a:cubicBezTo>
                <a:close/>
                <a:moveTo>
                  <a:pt x="871838" y="240891"/>
                </a:moveTo>
                <a:cubicBezTo>
                  <a:pt x="887557" y="240891"/>
                  <a:pt x="900299" y="253629"/>
                  <a:pt x="900299" y="269343"/>
                </a:cubicBezTo>
                <a:cubicBezTo>
                  <a:pt x="900299" y="285057"/>
                  <a:pt x="887557" y="297795"/>
                  <a:pt x="871838" y="297795"/>
                </a:cubicBezTo>
                <a:cubicBezTo>
                  <a:pt x="856119" y="297795"/>
                  <a:pt x="843377" y="285057"/>
                  <a:pt x="843377" y="269343"/>
                </a:cubicBezTo>
                <a:cubicBezTo>
                  <a:pt x="843377" y="253629"/>
                  <a:pt x="856119" y="240891"/>
                  <a:pt x="871838" y="240891"/>
                </a:cubicBezTo>
                <a:close/>
                <a:moveTo>
                  <a:pt x="751356" y="240891"/>
                </a:moveTo>
                <a:cubicBezTo>
                  <a:pt x="767075" y="240891"/>
                  <a:pt x="779817" y="253629"/>
                  <a:pt x="779817" y="269343"/>
                </a:cubicBezTo>
                <a:cubicBezTo>
                  <a:pt x="779817" y="285057"/>
                  <a:pt x="767075" y="297795"/>
                  <a:pt x="751356" y="297795"/>
                </a:cubicBezTo>
                <a:cubicBezTo>
                  <a:pt x="735637" y="297795"/>
                  <a:pt x="722895" y="285057"/>
                  <a:pt x="722895" y="269343"/>
                </a:cubicBezTo>
                <a:cubicBezTo>
                  <a:pt x="722895" y="253629"/>
                  <a:pt x="735637" y="240891"/>
                  <a:pt x="751356" y="240891"/>
                </a:cubicBezTo>
                <a:close/>
                <a:moveTo>
                  <a:pt x="630873" y="240891"/>
                </a:moveTo>
                <a:cubicBezTo>
                  <a:pt x="646592" y="240891"/>
                  <a:pt x="659334" y="253629"/>
                  <a:pt x="659334" y="269343"/>
                </a:cubicBezTo>
                <a:cubicBezTo>
                  <a:pt x="659334" y="285057"/>
                  <a:pt x="646592" y="297795"/>
                  <a:pt x="630873" y="297795"/>
                </a:cubicBezTo>
                <a:cubicBezTo>
                  <a:pt x="615154" y="297795"/>
                  <a:pt x="602412" y="285057"/>
                  <a:pt x="602412" y="269343"/>
                </a:cubicBezTo>
                <a:cubicBezTo>
                  <a:pt x="602412" y="253629"/>
                  <a:pt x="615154" y="240891"/>
                  <a:pt x="630873" y="240891"/>
                </a:cubicBezTo>
                <a:close/>
                <a:moveTo>
                  <a:pt x="510391" y="240891"/>
                </a:moveTo>
                <a:cubicBezTo>
                  <a:pt x="526110" y="240891"/>
                  <a:pt x="538852" y="253629"/>
                  <a:pt x="538852" y="269343"/>
                </a:cubicBezTo>
                <a:cubicBezTo>
                  <a:pt x="538852" y="285057"/>
                  <a:pt x="526110" y="297795"/>
                  <a:pt x="510391" y="297795"/>
                </a:cubicBezTo>
                <a:cubicBezTo>
                  <a:pt x="494672" y="297795"/>
                  <a:pt x="481930" y="285057"/>
                  <a:pt x="481930" y="269343"/>
                </a:cubicBezTo>
                <a:cubicBezTo>
                  <a:pt x="481930" y="253629"/>
                  <a:pt x="494672" y="240891"/>
                  <a:pt x="510391" y="240891"/>
                </a:cubicBezTo>
                <a:close/>
                <a:moveTo>
                  <a:pt x="389908" y="240891"/>
                </a:moveTo>
                <a:cubicBezTo>
                  <a:pt x="405627" y="240891"/>
                  <a:pt x="418369" y="253629"/>
                  <a:pt x="418369" y="269343"/>
                </a:cubicBezTo>
                <a:cubicBezTo>
                  <a:pt x="418369" y="285057"/>
                  <a:pt x="405627" y="297795"/>
                  <a:pt x="389908" y="297795"/>
                </a:cubicBezTo>
                <a:cubicBezTo>
                  <a:pt x="374189" y="297795"/>
                  <a:pt x="361447" y="285057"/>
                  <a:pt x="361447" y="269343"/>
                </a:cubicBezTo>
                <a:cubicBezTo>
                  <a:pt x="361447" y="253629"/>
                  <a:pt x="374189" y="240891"/>
                  <a:pt x="389908" y="240891"/>
                </a:cubicBezTo>
                <a:close/>
                <a:moveTo>
                  <a:pt x="269426" y="240891"/>
                </a:moveTo>
                <a:cubicBezTo>
                  <a:pt x="285145" y="240891"/>
                  <a:pt x="297887" y="253629"/>
                  <a:pt x="297887" y="269343"/>
                </a:cubicBezTo>
                <a:cubicBezTo>
                  <a:pt x="297887" y="285057"/>
                  <a:pt x="285145" y="297795"/>
                  <a:pt x="269426" y="297795"/>
                </a:cubicBezTo>
                <a:cubicBezTo>
                  <a:pt x="253707" y="297795"/>
                  <a:pt x="240965" y="285057"/>
                  <a:pt x="240965" y="269343"/>
                </a:cubicBezTo>
                <a:cubicBezTo>
                  <a:pt x="240965" y="253629"/>
                  <a:pt x="253707" y="240891"/>
                  <a:pt x="269426" y="240891"/>
                </a:cubicBezTo>
                <a:close/>
                <a:moveTo>
                  <a:pt x="148943" y="240891"/>
                </a:moveTo>
                <a:cubicBezTo>
                  <a:pt x="164662" y="240891"/>
                  <a:pt x="177404" y="253629"/>
                  <a:pt x="177404" y="269343"/>
                </a:cubicBezTo>
                <a:cubicBezTo>
                  <a:pt x="177404" y="285057"/>
                  <a:pt x="164662" y="297795"/>
                  <a:pt x="148943" y="297795"/>
                </a:cubicBezTo>
                <a:cubicBezTo>
                  <a:pt x="133224" y="297795"/>
                  <a:pt x="120482" y="285057"/>
                  <a:pt x="120482" y="269343"/>
                </a:cubicBezTo>
                <a:cubicBezTo>
                  <a:pt x="120482" y="253629"/>
                  <a:pt x="133224" y="240891"/>
                  <a:pt x="148943" y="240891"/>
                </a:cubicBezTo>
                <a:close/>
                <a:moveTo>
                  <a:pt x="28461" y="240891"/>
                </a:moveTo>
                <a:cubicBezTo>
                  <a:pt x="44180" y="240891"/>
                  <a:pt x="56922" y="253629"/>
                  <a:pt x="56922" y="269343"/>
                </a:cubicBezTo>
                <a:cubicBezTo>
                  <a:pt x="56922" y="285057"/>
                  <a:pt x="44180" y="297795"/>
                  <a:pt x="28461" y="297795"/>
                </a:cubicBezTo>
                <a:cubicBezTo>
                  <a:pt x="12742" y="297795"/>
                  <a:pt x="0" y="285057"/>
                  <a:pt x="0" y="269343"/>
                </a:cubicBezTo>
                <a:cubicBezTo>
                  <a:pt x="0" y="253629"/>
                  <a:pt x="12742" y="240891"/>
                  <a:pt x="28461" y="240891"/>
                </a:cubicBezTo>
                <a:close/>
                <a:moveTo>
                  <a:pt x="1233285" y="120445"/>
                </a:moveTo>
                <a:cubicBezTo>
                  <a:pt x="1249004" y="120445"/>
                  <a:pt x="1261746" y="133183"/>
                  <a:pt x="1261746" y="148897"/>
                </a:cubicBezTo>
                <a:cubicBezTo>
                  <a:pt x="1261746" y="164611"/>
                  <a:pt x="1249004" y="177349"/>
                  <a:pt x="1233285" y="177349"/>
                </a:cubicBezTo>
                <a:cubicBezTo>
                  <a:pt x="1217566" y="177349"/>
                  <a:pt x="1204824" y="164611"/>
                  <a:pt x="1204824" y="148897"/>
                </a:cubicBezTo>
                <a:cubicBezTo>
                  <a:pt x="1204824" y="133183"/>
                  <a:pt x="1217566" y="120445"/>
                  <a:pt x="1233285" y="120445"/>
                </a:cubicBezTo>
                <a:close/>
                <a:moveTo>
                  <a:pt x="1112803" y="120445"/>
                </a:moveTo>
                <a:cubicBezTo>
                  <a:pt x="1128522" y="120445"/>
                  <a:pt x="1141264" y="133183"/>
                  <a:pt x="1141264" y="148897"/>
                </a:cubicBezTo>
                <a:cubicBezTo>
                  <a:pt x="1141264" y="164611"/>
                  <a:pt x="1128522" y="177349"/>
                  <a:pt x="1112803" y="177349"/>
                </a:cubicBezTo>
                <a:cubicBezTo>
                  <a:pt x="1097084" y="177349"/>
                  <a:pt x="1084342" y="164611"/>
                  <a:pt x="1084342" y="148897"/>
                </a:cubicBezTo>
                <a:cubicBezTo>
                  <a:pt x="1084342" y="133183"/>
                  <a:pt x="1097084" y="120445"/>
                  <a:pt x="1112803" y="120445"/>
                </a:cubicBezTo>
                <a:close/>
                <a:moveTo>
                  <a:pt x="992320" y="120445"/>
                </a:moveTo>
                <a:cubicBezTo>
                  <a:pt x="1008039" y="120445"/>
                  <a:pt x="1020781" y="133183"/>
                  <a:pt x="1020781" y="148897"/>
                </a:cubicBezTo>
                <a:cubicBezTo>
                  <a:pt x="1020781" y="164611"/>
                  <a:pt x="1008039" y="177349"/>
                  <a:pt x="992320" y="177349"/>
                </a:cubicBezTo>
                <a:cubicBezTo>
                  <a:pt x="976601" y="177349"/>
                  <a:pt x="963859" y="164611"/>
                  <a:pt x="963859" y="148897"/>
                </a:cubicBezTo>
                <a:cubicBezTo>
                  <a:pt x="963859" y="133183"/>
                  <a:pt x="976601" y="120445"/>
                  <a:pt x="992320" y="120445"/>
                </a:cubicBezTo>
                <a:close/>
                <a:moveTo>
                  <a:pt x="871838" y="120445"/>
                </a:moveTo>
                <a:cubicBezTo>
                  <a:pt x="887557" y="120445"/>
                  <a:pt x="900299" y="133183"/>
                  <a:pt x="900299" y="148897"/>
                </a:cubicBezTo>
                <a:cubicBezTo>
                  <a:pt x="900299" y="164611"/>
                  <a:pt x="887557" y="177349"/>
                  <a:pt x="871838" y="177349"/>
                </a:cubicBezTo>
                <a:cubicBezTo>
                  <a:pt x="856119" y="177349"/>
                  <a:pt x="843377" y="164611"/>
                  <a:pt x="843377" y="148897"/>
                </a:cubicBezTo>
                <a:cubicBezTo>
                  <a:pt x="843377" y="133183"/>
                  <a:pt x="856119" y="120445"/>
                  <a:pt x="871838" y="120445"/>
                </a:cubicBezTo>
                <a:close/>
                <a:moveTo>
                  <a:pt x="751356" y="120445"/>
                </a:moveTo>
                <a:cubicBezTo>
                  <a:pt x="767075" y="120445"/>
                  <a:pt x="779817" y="133183"/>
                  <a:pt x="779817" y="148897"/>
                </a:cubicBezTo>
                <a:cubicBezTo>
                  <a:pt x="779817" y="164611"/>
                  <a:pt x="767075" y="177349"/>
                  <a:pt x="751356" y="177349"/>
                </a:cubicBezTo>
                <a:cubicBezTo>
                  <a:pt x="735637" y="177349"/>
                  <a:pt x="722895" y="164611"/>
                  <a:pt x="722895" y="148897"/>
                </a:cubicBezTo>
                <a:cubicBezTo>
                  <a:pt x="722895" y="133183"/>
                  <a:pt x="735637" y="120445"/>
                  <a:pt x="751356" y="120445"/>
                </a:cubicBezTo>
                <a:close/>
                <a:moveTo>
                  <a:pt x="630873" y="120445"/>
                </a:moveTo>
                <a:cubicBezTo>
                  <a:pt x="646592" y="120445"/>
                  <a:pt x="659334" y="133183"/>
                  <a:pt x="659334" y="148897"/>
                </a:cubicBezTo>
                <a:cubicBezTo>
                  <a:pt x="659334" y="164611"/>
                  <a:pt x="646592" y="177349"/>
                  <a:pt x="630873" y="177349"/>
                </a:cubicBezTo>
                <a:cubicBezTo>
                  <a:pt x="615154" y="177349"/>
                  <a:pt x="602412" y="164611"/>
                  <a:pt x="602412" y="148897"/>
                </a:cubicBezTo>
                <a:cubicBezTo>
                  <a:pt x="602412" y="133183"/>
                  <a:pt x="615154" y="120445"/>
                  <a:pt x="630873" y="120445"/>
                </a:cubicBezTo>
                <a:close/>
                <a:moveTo>
                  <a:pt x="510391" y="120445"/>
                </a:moveTo>
                <a:cubicBezTo>
                  <a:pt x="526110" y="120445"/>
                  <a:pt x="538852" y="133183"/>
                  <a:pt x="538852" y="148897"/>
                </a:cubicBezTo>
                <a:cubicBezTo>
                  <a:pt x="538852" y="164611"/>
                  <a:pt x="526110" y="177349"/>
                  <a:pt x="510391" y="177349"/>
                </a:cubicBezTo>
                <a:cubicBezTo>
                  <a:pt x="494672" y="177349"/>
                  <a:pt x="481930" y="164611"/>
                  <a:pt x="481930" y="148897"/>
                </a:cubicBezTo>
                <a:cubicBezTo>
                  <a:pt x="481930" y="133183"/>
                  <a:pt x="494672" y="120445"/>
                  <a:pt x="510391" y="120445"/>
                </a:cubicBezTo>
                <a:close/>
                <a:moveTo>
                  <a:pt x="389908" y="120445"/>
                </a:moveTo>
                <a:cubicBezTo>
                  <a:pt x="405627" y="120445"/>
                  <a:pt x="418369" y="133183"/>
                  <a:pt x="418369" y="148897"/>
                </a:cubicBezTo>
                <a:cubicBezTo>
                  <a:pt x="418369" y="164611"/>
                  <a:pt x="405627" y="177349"/>
                  <a:pt x="389908" y="177349"/>
                </a:cubicBezTo>
                <a:cubicBezTo>
                  <a:pt x="374189" y="177349"/>
                  <a:pt x="361447" y="164611"/>
                  <a:pt x="361447" y="148897"/>
                </a:cubicBezTo>
                <a:cubicBezTo>
                  <a:pt x="361447" y="133183"/>
                  <a:pt x="374189" y="120445"/>
                  <a:pt x="389908" y="120445"/>
                </a:cubicBezTo>
                <a:close/>
                <a:moveTo>
                  <a:pt x="269426" y="120445"/>
                </a:moveTo>
                <a:cubicBezTo>
                  <a:pt x="285145" y="120445"/>
                  <a:pt x="297887" y="133183"/>
                  <a:pt x="297887" y="148897"/>
                </a:cubicBezTo>
                <a:cubicBezTo>
                  <a:pt x="297887" y="164611"/>
                  <a:pt x="285145" y="177349"/>
                  <a:pt x="269426" y="177349"/>
                </a:cubicBezTo>
                <a:cubicBezTo>
                  <a:pt x="253707" y="177349"/>
                  <a:pt x="240965" y="164611"/>
                  <a:pt x="240965" y="148897"/>
                </a:cubicBezTo>
                <a:cubicBezTo>
                  <a:pt x="240965" y="133183"/>
                  <a:pt x="253707" y="120445"/>
                  <a:pt x="269426" y="120445"/>
                </a:cubicBezTo>
                <a:close/>
                <a:moveTo>
                  <a:pt x="148943" y="120445"/>
                </a:moveTo>
                <a:cubicBezTo>
                  <a:pt x="164662" y="120445"/>
                  <a:pt x="177404" y="133183"/>
                  <a:pt x="177404" y="148897"/>
                </a:cubicBezTo>
                <a:cubicBezTo>
                  <a:pt x="177404" y="164611"/>
                  <a:pt x="164662" y="177349"/>
                  <a:pt x="148943" y="177349"/>
                </a:cubicBezTo>
                <a:cubicBezTo>
                  <a:pt x="133224" y="177349"/>
                  <a:pt x="120482" y="164611"/>
                  <a:pt x="120482" y="148897"/>
                </a:cubicBezTo>
                <a:cubicBezTo>
                  <a:pt x="120482" y="133183"/>
                  <a:pt x="133224" y="120445"/>
                  <a:pt x="148943" y="120445"/>
                </a:cubicBezTo>
                <a:close/>
                <a:moveTo>
                  <a:pt x="28461" y="120445"/>
                </a:moveTo>
                <a:cubicBezTo>
                  <a:pt x="44180" y="120445"/>
                  <a:pt x="56922" y="133183"/>
                  <a:pt x="56922" y="148897"/>
                </a:cubicBezTo>
                <a:cubicBezTo>
                  <a:pt x="56922" y="164611"/>
                  <a:pt x="44180" y="177349"/>
                  <a:pt x="28461" y="177349"/>
                </a:cubicBezTo>
                <a:cubicBezTo>
                  <a:pt x="12742" y="177349"/>
                  <a:pt x="0" y="164611"/>
                  <a:pt x="0" y="148897"/>
                </a:cubicBezTo>
                <a:cubicBezTo>
                  <a:pt x="0" y="133183"/>
                  <a:pt x="12742" y="120445"/>
                  <a:pt x="28461" y="120445"/>
                </a:cubicBezTo>
                <a:close/>
                <a:moveTo>
                  <a:pt x="1233285" y="0"/>
                </a:moveTo>
                <a:cubicBezTo>
                  <a:pt x="1249004" y="0"/>
                  <a:pt x="1261746" y="12738"/>
                  <a:pt x="1261746" y="28452"/>
                </a:cubicBezTo>
                <a:cubicBezTo>
                  <a:pt x="1261746" y="44166"/>
                  <a:pt x="1249004" y="56904"/>
                  <a:pt x="1233285" y="56904"/>
                </a:cubicBezTo>
                <a:cubicBezTo>
                  <a:pt x="1217566" y="56904"/>
                  <a:pt x="1204824" y="44166"/>
                  <a:pt x="1204824" y="28452"/>
                </a:cubicBezTo>
                <a:cubicBezTo>
                  <a:pt x="1204824" y="12738"/>
                  <a:pt x="1217566" y="0"/>
                  <a:pt x="1233285" y="0"/>
                </a:cubicBezTo>
                <a:close/>
                <a:moveTo>
                  <a:pt x="1112803" y="0"/>
                </a:moveTo>
                <a:cubicBezTo>
                  <a:pt x="1128522" y="0"/>
                  <a:pt x="1141264" y="12738"/>
                  <a:pt x="1141264" y="28452"/>
                </a:cubicBezTo>
                <a:cubicBezTo>
                  <a:pt x="1141264" y="44166"/>
                  <a:pt x="1128522" y="56904"/>
                  <a:pt x="1112803" y="56904"/>
                </a:cubicBezTo>
                <a:cubicBezTo>
                  <a:pt x="1097084" y="56904"/>
                  <a:pt x="1084342" y="44166"/>
                  <a:pt x="1084342" y="28452"/>
                </a:cubicBezTo>
                <a:cubicBezTo>
                  <a:pt x="1084342" y="12738"/>
                  <a:pt x="1097084" y="0"/>
                  <a:pt x="1112803" y="0"/>
                </a:cubicBezTo>
                <a:close/>
                <a:moveTo>
                  <a:pt x="992320" y="0"/>
                </a:moveTo>
                <a:cubicBezTo>
                  <a:pt x="1008039" y="0"/>
                  <a:pt x="1020781" y="12738"/>
                  <a:pt x="1020781" y="28452"/>
                </a:cubicBezTo>
                <a:cubicBezTo>
                  <a:pt x="1020781" y="44166"/>
                  <a:pt x="1008039" y="56904"/>
                  <a:pt x="992320" y="56904"/>
                </a:cubicBezTo>
                <a:cubicBezTo>
                  <a:pt x="976601" y="56904"/>
                  <a:pt x="963859" y="44166"/>
                  <a:pt x="963859" y="28452"/>
                </a:cubicBezTo>
                <a:cubicBezTo>
                  <a:pt x="963859" y="12738"/>
                  <a:pt x="976601" y="0"/>
                  <a:pt x="992320" y="0"/>
                </a:cubicBezTo>
                <a:close/>
                <a:moveTo>
                  <a:pt x="871838" y="0"/>
                </a:moveTo>
                <a:cubicBezTo>
                  <a:pt x="887557" y="0"/>
                  <a:pt x="900299" y="12738"/>
                  <a:pt x="900299" y="28452"/>
                </a:cubicBezTo>
                <a:cubicBezTo>
                  <a:pt x="900299" y="44166"/>
                  <a:pt x="887557" y="56904"/>
                  <a:pt x="871838" y="56904"/>
                </a:cubicBezTo>
                <a:cubicBezTo>
                  <a:pt x="856119" y="56904"/>
                  <a:pt x="843377" y="44166"/>
                  <a:pt x="843377" y="28452"/>
                </a:cubicBezTo>
                <a:cubicBezTo>
                  <a:pt x="843377" y="12738"/>
                  <a:pt x="856119" y="0"/>
                  <a:pt x="871838" y="0"/>
                </a:cubicBezTo>
                <a:close/>
                <a:moveTo>
                  <a:pt x="751356" y="0"/>
                </a:moveTo>
                <a:cubicBezTo>
                  <a:pt x="767075" y="0"/>
                  <a:pt x="779817" y="12738"/>
                  <a:pt x="779817" y="28452"/>
                </a:cubicBezTo>
                <a:cubicBezTo>
                  <a:pt x="779817" y="44166"/>
                  <a:pt x="767075" y="56904"/>
                  <a:pt x="751356" y="56904"/>
                </a:cubicBezTo>
                <a:cubicBezTo>
                  <a:pt x="735637" y="56904"/>
                  <a:pt x="722895" y="44166"/>
                  <a:pt x="722895" y="28452"/>
                </a:cubicBezTo>
                <a:cubicBezTo>
                  <a:pt x="722895" y="12738"/>
                  <a:pt x="735637" y="0"/>
                  <a:pt x="751356" y="0"/>
                </a:cubicBezTo>
                <a:close/>
                <a:moveTo>
                  <a:pt x="630873" y="0"/>
                </a:moveTo>
                <a:cubicBezTo>
                  <a:pt x="646592" y="0"/>
                  <a:pt x="659334" y="12738"/>
                  <a:pt x="659334" y="28452"/>
                </a:cubicBezTo>
                <a:cubicBezTo>
                  <a:pt x="659334" y="44166"/>
                  <a:pt x="646592" y="56904"/>
                  <a:pt x="630873" y="56904"/>
                </a:cubicBezTo>
                <a:cubicBezTo>
                  <a:pt x="615154" y="56904"/>
                  <a:pt x="602412" y="44166"/>
                  <a:pt x="602412" y="28452"/>
                </a:cubicBezTo>
                <a:cubicBezTo>
                  <a:pt x="602412" y="12738"/>
                  <a:pt x="615154" y="0"/>
                  <a:pt x="630873" y="0"/>
                </a:cubicBezTo>
                <a:close/>
                <a:moveTo>
                  <a:pt x="510391" y="0"/>
                </a:moveTo>
                <a:cubicBezTo>
                  <a:pt x="526110" y="0"/>
                  <a:pt x="538852" y="12738"/>
                  <a:pt x="538852" y="28452"/>
                </a:cubicBezTo>
                <a:cubicBezTo>
                  <a:pt x="538852" y="44166"/>
                  <a:pt x="526110" y="56904"/>
                  <a:pt x="510391" y="56904"/>
                </a:cubicBezTo>
                <a:cubicBezTo>
                  <a:pt x="494672" y="56904"/>
                  <a:pt x="481930" y="44166"/>
                  <a:pt x="481930" y="28452"/>
                </a:cubicBezTo>
                <a:cubicBezTo>
                  <a:pt x="481930" y="12738"/>
                  <a:pt x="494672" y="0"/>
                  <a:pt x="510391" y="0"/>
                </a:cubicBezTo>
                <a:close/>
                <a:moveTo>
                  <a:pt x="389908" y="0"/>
                </a:moveTo>
                <a:cubicBezTo>
                  <a:pt x="405627" y="0"/>
                  <a:pt x="418369" y="12738"/>
                  <a:pt x="418369" y="28452"/>
                </a:cubicBezTo>
                <a:cubicBezTo>
                  <a:pt x="418369" y="44166"/>
                  <a:pt x="405627" y="56904"/>
                  <a:pt x="389908" y="56904"/>
                </a:cubicBezTo>
                <a:cubicBezTo>
                  <a:pt x="374189" y="56904"/>
                  <a:pt x="361447" y="44166"/>
                  <a:pt x="361447" y="28452"/>
                </a:cubicBezTo>
                <a:cubicBezTo>
                  <a:pt x="361447" y="12738"/>
                  <a:pt x="374189" y="0"/>
                  <a:pt x="389908" y="0"/>
                </a:cubicBezTo>
                <a:close/>
                <a:moveTo>
                  <a:pt x="269426" y="0"/>
                </a:moveTo>
                <a:cubicBezTo>
                  <a:pt x="285145" y="0"/>
                  <a:pt x="297887" y="12738"/>
                  <a:pt x="297887" y="28452"/>
                </a:cubicBezTo>
                <a:cubicBezTo>
                  <a:pt x="297887" y="44166"/>
                  <a:pt x="285145" y="56904"/>
                  <a:pt x="269426" y="56904"/>
                </a:cubicBezTo>
                <a:cubicBezTo>
                  <a:pt x="253707" y="56904"/>
                  <a:pt x="240965" y="44166"/>
                  <a:pt x="240965" y="28452"/>
                </a:cubicBezTo>
                <a:cubicBezTo>
                  <a:pt x="240965" y="12738"/>
                  <a:pt x="253707" y="0"/>
                  <a:pt x="269426" y="0"/>
                </a:cubicBezTo>
                <a:close/>
                <a:moveTo>
                  <a:pt x="148943" y="0"/>
                </a:moveTo>
                <a:cubicBezTo>
                  <a:pt x="164662" y="0"/>
                  <a:pt x="177404" y="12738"/>
                  <a:pt x="177404" y="28452"/>
                </a:cubicBezTo>
                <a:cubicBezTo>
                  <a:pt x="177404" y="44166"/>
                  <a:pt x="164662" y="56904"/>
                  <a:pt x="148943" y="56904"/>
                </a:cubicBezTo>
                <a:cubicBezTo>
                  <a:pt x="133224" y="56904"/>
                  <a:pt x="120482" y="44166"/>
                  <a:pt x="120482" y="28452"/>
                </a:cubicBezTo>
                <a:cubicBezTo>
                  <a:pt x="120482" y="12738"/>
                  <a:pt x="133224" y="0"/>
                  <a:pt x="148943" y="0"/>
                </a:cubicBezTo>
                <a:close/>
                <a:moveTo>
                  <a:pt x="28461" y="0"/>
                </a:moveTo>
                <a:cubicBezTo>
                  <a:pt x="44180" y="0"/>
                  <a:pt x="56922" y="12738"/>
                  <a:pt x="56922" y="28452"/>
                </a:cubicBezTo>
                <a:cubicBezTo>
                  <a:pt x="56922" y="44166"/>
                  <a:pt x="44180" y="56904"/>
                  <a:pt x="28461" y="56904"/>
                </a:cubicBezTo>
                <a:cubicBezTo>
                  <a:pt x="12742" y="56904"/>
                  <a:pt x="0" y="44166"/>
                  <a:pt x="0" y="28452"/>
                </a:cubicBezTo>
                <a:cubicBezTo>
                  <a:pt x="0" y="12738"/>
                  <a:pt x="12742" y="0"/>
                  <a:pt x="28461" y="0"/>
                </a:cubicBezTo>
                <a:close/>
              </a:path>
            </a:pathLst>
          </a:custGeom>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14" name="任意多边形: 形状 13"/>
          <p:cNvSpPr>
            <a:spLocks noChangeAspect="1"/>
          </p:cNvSpPr>
          <p:nvPr>
            <p:custDataLst>
              <p:tags r:id="rId6"/>
            </p:custDataLst>
          </p:nvPr>
        </p:nvSpPr>
        <p:spPr>
          <a:xfrm rot="10800000">
            <a:off x="11371234" y="776896"/>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4">
              <a:lumMod val="40000"/>
              <a:lumOff val="60000"/>
            </a:schemeClr>
          </a:solidFill>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dirty="0">
              <a:solidFill>
                <a:schemeClr val="lt1"/>
              </a:solidFill>
              <a:latin typeface="微软雅黑" panose="020B0503020204020204" charset="-122"/>
              <a:ea typeface="微软雅黑" panose="020B0503020204020204" charset="-122"/>
            </a:endParaRPr>
          </a:p>
        </p:txBody>
      </p:sp>
      <p:sp>
        <p:nvSpPr>
          <p:cNvPr id="15" name="任意多边形: 形状 14"/>
          <p:cNvSpPr>
            <a:spLocks noChangeAspect="1"/>
          </p:cNvSpPr>
          <p:nvPr>
            <p:custDataLst>
              <p:tags r:id="rId7"/>
            </p:custDataLst>
          </p:nvPr>
        </p:nvSpPr>
        <p:spPr>
          <a:xfrm rot="10800000">
            <a:off x="10997345" y="776896"/>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4">
              <a:lumMod val="40000"/>
              <a:lumOff val="60000"/>
            </a:schemeClr>
          </a:solidFill>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12" name="任意多边形: 形状 11"/>
          <p:cNvSpPr>
            <a:spLocks noChangeAspect="1"/>
          </p:cNvSpPr>
          <p:nvPr>
            <p:custDataLst>
              <p:tags r:id="rId8"/>
            </p:custDataLst>
          </p:nvPr>
        </p:nvSpPr>
        <p:spPr>
          <a:xfrm rot="10800000">
            <a:off x="11270350" y="676012"/>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13" name="任意多边形: 形状 12"/>
          <p:cNvSpPr>
            <a:spLocks noChangeAspect="1"/>
          </p:cNvSpPr>
          <p:nvPr>
            <p:custDataLst>
              <p:tags r:id="rId9"/>
            </p:custDataLst>
          </p:nvPr>
        </p:nvSpPr>
        <p:spPr>
          <a:xfrm rot="10800000">
            <a:off x="10896461" y="676012"/>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93" name="文本框 92"/>
          <p:cNvSpPr txBox="1"/>
          <p:nvPr>
            <p:custDataLst>
              <p:tags r:id="rId10"/>
            </p:custDataLst>
          </p:nvPr>
        </p:nvSpPr>
        <p:spPr>
          <a:xfrm>
            <a:off x="5871845" y="2905760"/>
            <a:ext cx="5024755" cy="1753235"/>
          </a:xfrm>
          <a:prstGeom prst="rect">
            <a:avLst/>
          </a:prstGeom>
          <a:noFill/>
        </p:spPr>
        <p:txBody>
          <a:bodyPr wrap="square" lIns="91440" tIns="45720" rIns="91440" bIns="45720" rtlCol="0" anchor="t" anchorCtr="0">
            <a:spAutoFit/>
          </a:bodyPr>
          <a:lstStyle>
            <a:defPPr>
              <a:defRPr lang="zh-CN"/>
            </a:defPPr>
            <a:lvl1pPr fontAlgn="auto">
              <a:lnSpc>
                <a:spcPct val="130000"/>
              </a:lnSpc>
              <a:spcAft>
                <a:spcPts val="1000"/>
              </a:spcAft>
              <a:defRPr sz="1600" spc="150"/>
            </a:lvl1pPr>
          </a:lstStyle>
          <a:p>
            <a:pPr lvl="0" indent="504190" algn="l">
              <a:lnSpc>
                <a:spcPct val="150000"/>
              </a:lnSpc>
              <a:buClrTx/>
              <a:buSzTx/>
              <a:buFontTx/>
            </a:pPr>
            <a:r>
              <a:rPr sz="1800" spc="0" dirty="0">
                <a:latin typeface="黑体" panose="02010609060101010101" pitchFamily="49" charset="-122"/>
                <a:ea typeface="黑体" panose="02010609060101010101" pitchFamily="49" charset="-122"/>
                <a:cs typeface="黑体" panose="02010609060101010101" pitchFamily="49" charset="-122"/>
                <a:sym typeface="+mn-ea"/>
              </a:rPr>
              <a:t>习近平指出：“战略问题是一个政党、一个国家的根本性问题。战略上判断得准确，战略上谋划得科学，战略上赢得主动，党和人民事业就大有希望。</a:t>
            </a:r>
            <a:r>
              <a:rPr lang="en-US" sz="1800" spc="0" dirty="0">
                <a:latin typeface="黑体" panose="02010609060101010101" pitchFamily="49" charset="-122"/>
                <a:ea typeface="黑体" panose="02010609060101010101" pitchFamily="49" charset="-122"/>
                <a:cs typeface="黑体" panose="02010609060101010101" pitchFamily="49" charset="-122"/>
                <a:sym typeface="+mn-ea"/>
              </a:rPr>
              <a:t>”</a:t>
            </a:r>
          </a:p>
        </p:txBody>
      </p:sp>
      <p:grpSp>
        <p:nvGrpSpPr>
          <p:cNvPr id="2" name="组合 1"/>
          <p:cNvGrpSpPr/>
          <p:nvPr/>
        </p:nvGrpSpPr>
        <p:grpSpPr>
          <a:xfrm>
            <a:off x="441325" y="317500"/>
            <a:ext cx="9060815" cy="550545"/>
            <a:chOff x="695" y="500"/>
            <a:chExt cx="14269" cy="867"/>
          </a:xfrm>
        </p:grpSpPr>
        <p:sp>
          <p:nvSpPr>
            <p:cNvPr id="3" name="流程图: 过程 2"/>
            <p:cNvSpPr/>
            <p:nvPr/>
          </p:nvSpPr>
          <p:spPr>
            <a:xfrm>
              <a:off x="695" y="500"/>
              <a:ext cx="541" cy="776"/>
            </a:xfrm>
            <a:prstGeom prst="flowChartProcess">
              <a:avLst/>
            </a:prstGeom>
            <a:noFill/>
            <a:ln w="12700" cmpd="sng">
              <a:solidFill>
                <a:srgbClr val="45676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864" y="648"/>
              <a:ext cx="497" cy="497"/>
            </a:xfrm>
            <a:prstGeom prst="rect">
              <a:avLst/>
            </a:prstGeom>
            <a:solidFill>
              <a:srgbClr val="F7DFBB"/>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571" y="545"/>
              <a:ext cx="13393" cy="822"/>
            </a:xfrm>
            <a:prstGeom prst="rect">
              <a:avLst/>
            </a:prstGeom>
            <a:noFill/>
          </p:spPr>
          <p:txBody>
            <a:bodyPr wrap="square" rtlCol="0">
              <a:spAutoFit/>
            </a:bodyPr>
            <a:lstStyle/>
            <a:p>
              <a:r>
                <a:rPr lang="zh-CN" altLang="en-US" sz="2800" b="1">
                  <a:solidFill>
                    <a:srgbClr val="6E5737"/>
                  </a:solidFill>
                  <a:latin typeface="黑体" panose="02010609060101010101" pitchFamily="49" charset="-122"/>
                  <a:ea typeface="黑体" panose="02010609060101010101" pitchFamily="49" charset="-122"/>
                </a:rPr>
                <a:t>战略思维能力</a:t>
              </a:r>
            </a:p>
          </p:txBody>
        </p:sp>
        <p:sp>
          <p:nvSpPr>
            <p:cNvPr id="7" name="任意多边形 6"/>
            <p:cNvSpPr/>
            <p:nvPr/>
          </p:nvSpPr>
          <p:spPr>
            <a:xfrm rot="5400000">
              <a:off x="5355" y="-3336"/>
              <a:ext cx="46" cy="9360"/>
            </a:xfrm>
            <a:custGeom>
              <a:avLst/>
              <a:gdLst>
                <a:gd name="connsiteX0" fmla="*/ 0 w 46"/>
                <a:gd name="connsiteY0" fmla="*/ 9313 h 9360"/>
                <a:gd name="connsiteX1" fmla="*/ 15 w 46"/>
                <a:gd name="connsiteY1" fmla="*/ 0 h 9360"/>
                <a:gd name="connsiteX2" fmla="*/ 46 w 46"/>
                <a:gd name="connsiteY2" fmla="*/ 9360 h 9360"/>
                <a:gd name="connsiteX3" fmla="*/ 0 w 46"/>
                <a:gd name="connsiteY3" fmla="*/ 9313 h 9360"/>
              </a:gdLst>
              <a:ahLst/>
              <a:cxnLst>
                <a:cxn ang="0">
                  <a:pos x="connsiteX0" y="connsiteY0"/>
                </a:cxn>
                <a:cxn ang="0">
                  <a:pos x="connsiteX1" y="connsiteY1"/>
                </a:cxn>
                <a:cxn ang="0">
                  <a:pos x="connsiteX2" y="connsiteY2"/>
                </a:cxn>
                <a:cxn ang="0">
                  <a:pos x="connsiteX3" y="connsiteY3"/>
                </a:cxn>
              </a:cxnLst>
              <a:rect l="l" t="t" r="r" b="b"/>
              <a:pathLst>
                <a:path w="46" h="9360">
                  <a:moveTo>
                    <a:pt x="0" y="9313"/>
                  </a:moveTo>
                  <a:lnTo>
                    <a:pt x="15" y="0"/>
                  </a:lnTo>
                  <a:lnTo>
                    <a:pt x="46" y="9360"/>
                  </a:lnTo>
                  <a:lnTo>
                    <a:pt x="0" y="9313"/>
                  </a:lnTo>
                  <a:close/>
                </a:path>
              </a:pathLst>
            </a:cu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图片 4" descr="424b42f45bbf72d34dadc4be491175b4"/>
          <p:cNvPicPr>
            <a:picLocks noChangeAspect="1"/>
          </p:cNvPicPr>
          <p:nvPr/>
        </p:nvPicPr>
        <p:blipFill>
          <a:blip r:embed="rId14"/>
          <a:stretch>
            <a:fillRect/>
          </a:stretch>
        </p:blipFill>
        <p:spPr>
          <a:xfrm>
            <a:off x="864235" y="2499360"/>
            <a:ext cx="3968115" cy="3029585"/>
          </a:xfrm>
          <a:prstGeom prst="rect">
            <a:avLst/>
          </a:prstGeom>
        </p:spPr>
      </p:pic>
    </p:spTree>
    <p:custDataLst>
      <p:tags r:id="rId2"/>
    </p:custDataLst>
  </p:cSld>
  <p:clrMapOvr>
    <a:overrideClrMapping bg1="lt1" tx1="dk1" bg2="lt2" tx2="dk2" accent1="accent1" accent2="accent2" accent3="accent3" accent4="accent4" accent5="accent5" accent6="accent6" hlink="hlink" folHlink="folHlink"/>
  </p:clrMapOvr>
</p:sld>
</file>

<file path=ppt/slides/slide138.xml><?xml version="1.0" encoding="utf-8"?>
<p:sld xmlns:a="http://schemas.openxmlformats.org/drawingml/2006/main" xmlns:r="http://schemas.openxmlformats.org/officeDocument/2006/relationships" xmlns:p="http://schemas.openxmlformats.org/presentationml/2006/main">
  <p:cSld>
    <p:bg>
      <p:bgPr>
        <a:blipFill rotWithShape="1">
          <a:blip r:embed="rId11"/>
          <a:stretch>
            <a:fillRect/>
          </a:stretch>
        </a:blipFill>
        <a:effectLst/>
      </p:bgPr>
    </p:bg>
    <p:spTree>
      <p:nvGrpSpPr>
        <p:cNvPr id="1" name=""/>
        <p:cNvGrpSpPr/>
        <p:nvPr/>
      </p:nvGrpSpPr>
      <p:grpSpPr>
        <a:xfrm>
          <a:off x="0" y="0"/>
          <a:ext cx="0" cy="0"/>
          <a:chOff x="0" y="0"/>
          <a:chExt cx="0" cy="0"/>
        </a:xfrm>
      </p:grpSpPr>
      <p:sp>
        <p:nvSpPr>
          <p:cNvPr id="2" name="任意多边形: 形状 1"/>
          <p:cNvSpPr/>
          <p:nvPr>
            <p:custDataLst>
              <p:tags r:id="rId3"/>
            </p:custDataLst>
          </p:nvPr>
        </p:nvSpPr>
        <p:spPr>
          <a:xfrm>
            <a:off x="335756" y="0"/>
            <a:ext cx="7140146" cy="6858000"/>
          </a:xfrm>
          <a:custGeom>
            <a:avLst/>
            <a:gdLst>
              <a:gd name="connsiteX0" fmla="*/ 2888487 w 7140146"/>
              <a:gd name="connsiteY0" fmla="*/ 4462028 h 6858000"/>
              <a:gd name="connsiteX1" fmla="*/ 4969982 w 7140146"/>
              <a:gd name="connsiteY1" fmla="*/ 6543523 h 6858000"/>
              <a:gd name="connsiteX2" fmla="*/ 4655505 w 7140146"/>
              <a:gd name="connsiteY2" fmla="*/ 6858000 h 6858000"/>
              <a:gd name="connsiteX3" fmla="*/ 1121470 w 7140146"/>
              <a:gd name="connsiteY3" fmla="*/ 6858000 h 6858000"/>
              <a:gd name="connsiteX4" fmla="*/ 806992 w 7140146"/>
              <a:gd name="connsiteY4" fmla="*/ 6543523 h 6858000"/>
              <a:gd name="connsiteX5" fmla="*/ 3987800 w 7140146"/>
              <a:gd name="connsiteY5" fmla="*/ 3554018 h 6858000"/>
              <a:gd name="connsiteX6" fmla="*/ 4866048 w 7140146"/>
              <a:gd name="connsiteY6" fmla="*/ 4432266 h 6858000"/>
              <a:gd name="connsiteX7" fmla="*/ 3987800 w 7140146"/>
              <a:gd name="connsiteY7" fmla="*/ 5310514 h 6858000"/>
              <a:gd name="connsiteX8" fmla="*/ 3109553 w 7140146"/>
              <a:gd name="connsiteY8" fmla="*/ 4432266 h 6858000"/>
              <a:gd name="connsiteX9" fmla="*/ 4012446 w 7140146"/>
              <a:gd name="connsiteY9" fmla="*/ 3170015 h 6858000"/>
              <a:gd name="connsiteX10" fmla="*/ 3965575 w 7140146"/>
              <a:gd name="connsiteY10" fmla="*/ 3216887 h 6858000"/>
              <a:gd name="connsiteX11" fmla="*/ 3978279 w 7140146"/>
              <a:gd name="connsiteY11" fmla="*/ 3218244 h 6858000"/>
              <a:gd name="connsiteX12" fmla="*/ 3999225 w 7140146"/>
              <a:gd name="connsiteY12" fmla="*/ 3205628 h 6858000"/>
              <a:gd name="connsiteX13" fmla="*/ 4012658 w 7140146"/>
              <a:gd name="connsiteY13" fmla="*/ 3170607 h 6858000"/>
              <a:gd name="connsiteX14" fmla="*/ 3852389 w 7140146"/>
              <a:gd name="connsiteY14" fmla="*/ 3169901 h 6858000"/>
              <a:gd name="connsiteX15" fmla="*/ 3859817 w 7140146"/>
              <a:gd name="connsiteY15" fmla="*/ 3177329 h 6858000"/>
              <a:gd name="connsiteX16" fmla="*/ 3834826 w 7140146"/>
              <a:gd name="connsiteY16" fmla="*/ 3202319 h 6858000"/>
              <a:gd name="connsiteX17" fmla="*/ 3916112 w 7140146"/>
              <a:gd name="connsiteY17" fmla="*/ 3283604 h 6858000"/>
              <a:gd name="connsiteX18" fmla="*/ 3923609 w 7140146"/>
              <a:gd name="connsiteY18" fmla="*/ 3246398 h 6858000"/>
              <a:gd name="connsiteX19" fmla="*/ 3931592 w 7140146"/>
              <a:gd name="connsiteY19" fmla="*/ 3254381 h 6858000"/>
              <a:gd name="connsiteX20" fmla="*/ 3924233 w 7140146"/>
              <a:gd name="connsiteY20" fmla="*/ 3293669 h 6858000"/>
              <a:gd name="connsiteX21" fmla="*/ 3916528 w 7140146"/>
              <a:gd name="connsiteY21" fmla="*/ 3301374 h 6858000"/>
              <a:gd name="connsiteX22" fmla="*/ 3826150 w 7140146"/>
              <a:gd name="connsiteY22" fmla="*/ 3210996 h 6858000"/>
              <a:gd name="connsiteX23" fmla="*/ 3804840 w 7140146"/>
              <a:gd name="connsiteY23" fmla="*/ 3232306 h 6858000"/>
              <a:gd name="connsiteX24" fmla="*/ 3797412 w 7140146"/>
              <a:gd name="connsiteY24" fmla="*/ 3224878 h 6858000"/>
              <a:gd name="connsiteX25" fmla="*/ 4092869 w 7140146"/>
              <a:gd name="connsiteY25" fmla="*/ 3089592 h 6858000"/>
              <a:gd name="connsiteX26" fmla="*/ 4058645 w 7140146"/>
              <a:gd name="connsiteY26" fmla="*/ 3123816 h 6858000"/>
              <a:gd name="connsiteX27" fmla="*/ 4067657 w 7140146"/>
              <a:gd name="connsiteY27" fmla="*/ 3127061 h 6858000"/>
              <a:gd name="connsiteX28" fmla="*/ 4089973 w 7140146"/>
              <a:gd name="connsiteY28" fmla="*/ 3112935 h 6858000"/>
              <a:gd name="connsiteX29" fmla="*/ 4103092 w 7140146"/>
              <a:gd name="connsiteY29" fmla="*/ 3099816 h 6858000"/>
              <a:gd name="connsiteX30" fmla="*/ 2911503 w 7140146"/>
              <a:gd name="connsiteY30" fmla="*/ 2478410 h 6858000"/>
              <a:gd name="connsiteX31" fmla="*/ 3789751 w 7140146"/>
              <a:gd name="connsiteY31" fmla="*/ 3356658 h 6858000"/>
              <a:gd name="connsiteX32" fmla="*/ 2911503 w 7140146"/>
              <a:gd name="connsiteY32" fmla="*/ 4234906 h 6858000"/>
              <a:gd name="connsiteX33" fmla="*/ 2033256 w 7140146"/>
              <a:gd name="connsiteY33" fmla="*/ 3356659 h 6858000"/>
              <a:gd name="connsiteX34" fmla="*/ 854978 w 7140146"/>
              <a:gd name="connsiteY34" fmla="*/ 2428465 h 6858000"/>
              <a:gd name="connsiteX35" fmla="*/ 2786411 w 7140146"/>
              <a:gd name="connsiteY35" fmla="*/ 4359900 h 6858000"/>
              <a:gd name="connsiteX36" fmla="*/ 854978 w 7140146"/>
              <a:gd name="connsiteY36" fmla="*/ 6291335 h 6858000"/>
              <a:gd name="connsiteX37" fmla="*/ 0 w 7140146"/>
              <a:gd name="connsiteY37" fmla="*/ 5436357 h 6858000"/>
              <a:gd name="connsiteX38" fmla="*/ 0 w 7140146"/>
              <a:gd name="connsiteY38" fmla="*/ 3283443 h 6858000"/>
              <a:gd name="connsiteX39" fmla="*/ 1864735 w 7140146"/>
              <a:gd name="connsiteY39" fmla="*/ 1431738 h 6858000"/>
              <a:gd name="connsiteX40" fmla="*/ 2742983 w 7140146"/>
              <a:gd name="connsiteY40" fmla="*/ 2309986 h 6858000"/>
              <a:gd name="connsiteX41" fmla="*/ 1864736 w 7140146"/>
              <a:gd name="connsiteY41" fmla="*/ 3188233 h 6858000"/>
              <a:gd name="connsiteX42" fmla="*/ 986488 w 7140146"/>
              <a:gd name="connsiteY42" fmla="*/ 2309985 h 6858000"/>
              <a:gd name="connsiteX43" fmla="*/ 4879571 w 7140146"/>
              <a:gd name="connsiteY43" fmla="*/ 0 h 6858000"/>
              <a:gd name="connsiteX44" fmla="*/ 7134021 w 7140146"/>
              <a:gd name="connsiteY44" fmla="*/ 0 h 6858000"/>
              <a:gd name="connsiteX45" fmla="*/ 7140146 w 7140146"/>
              <a:gd name="connsiteY45" fmla="*/ 6126 h 6858000"/>
              <a:gd name="connsiteX46" fmla="*/ 6006797 w 7140146"/>
              <a:gd name="connsiteY46" fmla="*/ 1139477 h 6858000"/>
              <a:gd name="connsiteX47" fmla="*/ 4873445 w 7140146"/>
              <a:gd name="connsiteY47" fmla="*/ 6126 h 6858000"/>
              <a:gd name="connsiteX48" fmla="*/ 3296688 w 7140146"/>
              <a:gd name="connsiteY48" fmla="*/ 0 h 6858000"/>
              <a:gd name="connsiteX49" fmla="*/ 4592689 w 7140146"/>
              <a:gd name="connsiteY49" fmla="*/ 0 h 6858000"/>
              <a:gd name="connsiteX50" fmla="*/ 5887575 w 7140146"/>
              <a:gd name="connsiteY50" fmla="*/ 1294886 h 6858000"/>
              <a:gd name="connsiteX51" fmla="*/ 4102171 w 7140146"/>
              <a:gd name="connsiteY51" fmla="*/ 3080290 h 6858000"/>
              <a:gd name="connsiteX52" fmla="*/ 4119891 w 7140146"/>
              <a:gd name="connsiteY52" fmla="*/ 3098011 h 6858000"/>
              <a:gd name="connsiteX53" fmla="*/ 4097193 w 7140146"/>
              <a:gd name="connsiteY53" fmla="*/ 3120709 h 6858000"/>
              <a:gd name="connsiteX54" fmla="*/ 4066199 w 7140146"/>
              <a:gd name="connsiteY54" fmla="*/ 3139903 h 6858000"/>
              <a:gd name="connsiteX55" fmla="*/ 4048793 w 7140146"/>
              <a:gd name="connsiteY55" fmla="*/ 3133668 h 6858000"/>
              <a:gd name="connsiteX56" fmla="*/ 4022370 w 7140146"/>
              <a:gd name="connsiteY56" fmla="*/ 3160091 h 6858000"/>
              <a:gd name="connsiteX57" fmla="*/ 4025325 w 7140146"/>
              <a:gd name="connsiteY57" fmla="*/ 3169532 h 6858000"/>
              <a:gd name="connsiteX58" fmla="*/ 4007069 w 7140146"/>
              <a:gd name="connsiteY58" fmla="*/ 3213749 h 6858000"/>
              <a:gd name="connsiteX59" fmla="*/ 3979390 w 7140146"/>
              <a:gd name="connsiteY59" fmla="*/ 3230703 h 6858000"/>
              <a:gd name="connsiteX60" fmla="*/ 3954097 w 7140146"/>
              <a:gd name="connsiteY60" fmla="*/ 3228364 h 6858000"/>
              <a:gd name="connsiteX61" fmla="*/ 3944688 w 7140146"/>
              <a:gd name="connsiteY61" fmla="*/ 3237773 h 6858000"/>
              <a:gd name="connsiteX62" fmla="*/ 2001802 w 7140146"/>
              <a:gd name="connsiteY62" fmla="*/ 1294887 h 6858000"/>
              <a:gd name="connsiteX63" fmla="*/ 0 w 7140146"/>
              <a:gd name="connsiteY63" fmla="*/ 0 h 6858000"/>
              <a:gd name="connsiteX64" fmla="*/ 2740771 w 7140146"/>
              <a:gd name="connsiteY64" fmla="*/ 0 h 6858000"/>
              <a:gd name="connsiteX65" fmla="*/ 2903450 w 7140146"/>
              <a:gd name="connsiteY65" fmla="*/ 162679 h 6858000"/>
              <a:gd name="connsiteX66" fmla="*/ 871316 w 7140146"/>
              <a:gd name="connsiteY66" fmla="*/ 2194813 h 6858000"/>
              <a:gd name="connsiteX67" fmla="*/ 0 w 7140146"/>
              <a:gd name="connsiteY67" fmla="*/ 13234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7140146" h="6858000">
                <a:moveTo>
                  <a:pt x="2888487" y="4462028"/>
                </a:moveTo>
                <a:lnTo>
                  <a:pt x="4969982" y="6543523"/>
                </a:lnTo>
                <a:lnTo>
                  <a:pt x="4655505" y="6858000"/>
                </a:lnTo>
                <a:lnTo>
                  <a:pt x="1121470" y="6858000"/>
                </a:lnTo>
                <a:lnTo>
                  <a:pt x="806992" y="6543523"/>
                </a:lnTo>
                <a:close/>
                <a:moveTo>
                  <a:pt x="3987800" y="3554018"/>
                </a:moveTo>
                <a:lnTo>
                  <a:pt x="4866048" y="4432266"/>
                </a:lnTo>
                <a:lnTo>
                  <a:pt x="3987800" y="5310514"/>
                </a:lnTo>
                <a:lnTo>
                  <a:pt x="3109553" y="4432266"/>
                </a:lnTo>
                <a:close/>
                <a:moveTo>
                  <a:pt x="4012446" y="3170015"/>
                </a:moveTo>
                <a:lnTo>
                  <a:pt x="3965575" y="3216887"/>
                </a:lnTo>
                <a:lnTo>
                  <a:pt x="3978279" y="3218244"/>
                </a:lnTo>
                <a:cubicBezTo>
                  <a:pt x="3985533" y="3216544"/>
                  <a:pt x="3992515" y="3212338"/>
                  <a:pt x="3999225" y="3205628"/>
                </a:cubicBezTo>
                <a:cubicBezTo>
                  <a:pt x="4009822" y="3195031"/>
                  <a:pt x="4014299" y="3183357"/>
                  <a:pt x="4012658" y="3170607"/>
                </a:cubicBezTo>
                <a:close/>
                <a:moveTo>
                  <a:pt x="3852389" y="3169901"/>
                </a:moveTo>
                <a:lnTo>
                  <a:pt x="3859817" y="3177329"/>
                </a:lnTo>
                <a:lnTo>
                  <a:pt x="3834826" y="3202319"/>
                </a:lnTo>
                <a:lnTo>
                  <a:pt x="3916112" y="3283604"/>
                </a:lnTo>
                <a:lnTo>
                  <a:pt x="3923609" y="3246398"/>
                </a:lnTo>
                <a:lnTo>
                  <a:pt x="3931592" y="3254381"/>
                </a:lnTo>
                <a:lnTo>
                  <a:pt x="3924233" y="3293669"/>
                </a:lnTo>
                <a:lnTo>
                  <a:pt x="3916528" y="3301374"/>
                </a:lnTo>
                <a:lnTo>
                  <a:pt x="3826150" y="3210996"/>
                </a:lnTo>
                <a:lnTo>
                  <a:pt x="3804840" y="3232306"/>
                </a:lnTo>
                <a:lnTo>
                  <a:pt x="3797412" y="3224878"/>
                </a:lnTo>
                <a:close/>
                <a:moveTo>
                  <a:pt x="4092869" y="3089592"/>
                </a:moveTo>
                <a:lnTo>
                  <a:pt x="4058645" y="3123816"/>
                </a:lnTo>
                <a:lnTo>
                  <a:pt x="4067657" y="3127061"/>
                </a:lnTo>
                <a:cubicBezTo>
                  <a:pt x="4074436" y="3125742"/>
                  <a:pt x="4081875" y="3121033"/>
                  <a:pt x="4089973" y="3112935"/>
                </a:cubicBezTo>
                <a:lnTo>
                  <a:pt x="4103092" y="3099816"/>
                </a:lnTo>
                <a:close/>
                <a:moveTo>
                  <a:pt x="2911503" y="2478410"/>
                </a:moveTo>
                <a:lnTo>
                  <a:pt x="3789751" y="3356658"/>
                </a:lnTo>
                <a:lnTo>
                  <a:pt x="2911503" y="4234906"/>
                </a:lnTo>
                <a:lnTo>
                  <a:pt x="2033256" y="3356659"/>
                </a:lnTo>
                <a:close/>
                <a:moveTo>
                  <a:pt x="854978" y="2428465"/>
                </a:moveTo>
                <a:lnTo>
                  <a:pt x="2786411" y="4359900"/>
                </a:lnTo>
                <a:lnTo>
                  <a:pt x="854978" y="6291335"/>
                </a:lnTo>
                <a:lnTo>
                  <a:pt x="0" y="5436357"/>
                </a:lnTo>
                <a:lnTo>
                  <a:pt x="0" y="3283443"/>
                </a:lnTo>
                <a:close/>
                <a:moveTo>
                  <a:pt x="1864735" y="1431738"/>
                </a:moveTo>
                <a:lnTo>
                  <a:pt x="2742983" y="2309986"/>
                </a:lnTo>
                <a:lnTo>
                  <a:pt x="1864736" y="3188233"/>
                </a:lnTo>
                <a:lnTo>
                  <a:pt x="986488" y="2309985"/>
                </a:lnTo>
                <a:close/>
                <a:moveTo>
                  <a:pt x="4879571" y="0"/>
                </a:moveTo>
                <a:lnTo>
                  <a:pt x="7134021" y="0"/>
                </a:lnTo>
                <a:lnTo>
                  <a:pt x="7140146" y="6126"/>
                </a:lnTo>
                <a:lnTo>
                  <a:pt x="6006797" y="1139477"/>
                </a:lnTo>
                <a:lnTo>
                  <a:pt x="4873445" y="6126"/>
                </a:lnTo>
                <a:close/>
                <a:moveTo>
                  <a:pt x="3296688" y="0"/>
                </a:moveTo>
                <a:lnTo>
                  <a:pt x="4592689" y="0"/>
                </a:lnTo>
                <a:lnTo>
                  <a:pt x="5887575" y="1294886"/>
                </a:lnTo>
                <a:lnTo>
                  <a:pt x="4102171" y="3080290"/>
                </a:lnTo>
                <a:lnTo>
                  <a:pt x="4119891" y="3098011"/>
                </a:lnTo>
                <a:lnTo>
                  <a:pt x="4097193" y="3120709"/>
                </a:lnTo>
                <a:cubicBezTo>
                  <a:pt x="4086040" y="3131862"/>
                  <a:pt x="4075709" y="3138260"/>
                  <a:pt x="4066199" y="3139903"/>
                </a:cubicBezTo>
                <a:lnTo>
                  <a:pt x="4048793" y="3133668"/>
                </a:lnTo>
                <a:lnTo>
                  <a:pt x="4022370" y="3160091"/>
                </a:lnTo>
                <a:lnTo>
                  <a:pt x="4025325" y="3169532"/>
                </a:lnTo>
                <a:cubicBezTo>
                  <a:pt x="4026668" y="3185497"/>
                  <a:pt x="4020581" y="3200237"/>
                  <a:pt x="4007069" y="3213749"/>
                </a:cubicBezTo>
                <a:cubicBezTo>
                  <a:pt x="3998138" y="3222681"/>
                  <a:pt x="3988910" y="3228333"/>
                  <a:pt x="3979390" y="3230703"/>
                </a:cubicBezTo>
                <a:lnTo>
                  <a:pt x="3954097" y="3228364"/>
                </a:lnTo>
                <a:lnTo>
                  <a:pt x="3944688" y="3237773"/>
                </a:lnTo>
                <a:lnTo>
                  <a:pt x="2001802" y="1294887"/>
                </a:lnTo>
                <a:close/>
                <a:moveTo>
                  <a:pt x="0" y="0"/>
                </a:moveTo>
                <a:lnTo>
                  <a:pt x="2740771" y="0"/>
                </a:lnTo>
                <a:lnTo>
                  <a:pt x="2903450" y="162679"/>
                </a:lnTo>
                <a:lnTo>
                  <a:pt x="871316" y="2194813"/>
                </a:lnTo>
                <a:lnTo>
                  <a:pt x="0" y="1323497"/>
                </a:lnTo>
                <a:close/>
              </a:path>
            </a:pathLst>
          </a:custGeom>
          <a:solidFill>
            <a:schemeClr val="lt2">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3" name="标题 1"/>
          <p:cNvSpPr txBox="1"/>
          <p:nvPr>
            <p:custDataLst>
              <p:tags r:id="rId4"/>
            </p:custDataLst>
          </p:nvPr>
        </p:nvSpPr>
        <p:spPr>
          <a:xfrm>
            <a:off x="1203166" y="917893"/>
            <a:ext cx="10434955" cy="521970"/>
          </a:xfrm>
          <a:prstGeom prst="rect">
            <a:avLst/>
          </a:prstGeom>
          <a:noFill/>
        </p:spPr>
        <p:txBody>
          <a:bodyPr vert="horz" wrap="square" lIns="91440" tIns="45720" rIns="91440" bIns="45720" rtlCol="0" anchor="t" anchorCtr="0">
            <a:spAutoFit/>
          </a:bodyPr>
          <a:lstStyle>
            <a:lvl1pPr marL="0" marR="0" algn="l" defTabSz="914400" rtl="0" eaLnBrk="1" fontAlgn="auto" latinLnBrk="0" hangingPunct="1">
              <a:lnSpc>
                <a:spcPct val="100000"/>
              </a:lnSpc>
              <a:spcBef>
                <a:spcPct val="0"/>
              </a:spcBef>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lgn="l">
              <a:buClrTx/>
              <a:buSzTx/>
              <a:buFontTx/>
            </a:pPr>
            <a:r>
              <a:rPr b="0" spc="0">
                <a:solidFill>
                  <a:srgbClr val="755D3B"/>
                </a:solidFill>
                <a:effectLst/>
                <a:latin typeface="黑体" panose="02010609060101010101" pitchFamily="49" charset="-122"/>
                <a:ea typeface="黑体" panose="02010609060101010101" pitchFamily="49" charset="-122"/>
                <a:cs typeface="+mn-cs"/>
                <a:sym typeface="Arial" panose="020B0604020202020204" pitchFamily="34" charset="0"/>
              </a:rPr>
              <a:t>底线思维能力</a:t>
            </a:r>
          </a:p>
        </p:txBody>
      </p:sp>
      <p:sp>
        <p:nvSpPr>
          <p:cNvPr id="4" name="矩形: 剪去对角 3"/>
          <p:cNvSpPr/>
          <p:nvPr>
            <p:custDataLst>
              <p:tags r:id="rId5"/>
            </p:custDataLst>
          </p:nvPr>
        </p:nvSpPr>
        <p:spPr>
          <a:xfrm>
            <a:off x="985679" y="1990090"/>
            <a:ext cx="10870565" cy="4257675"/>
          </a:xfrm>
          <a:prstGeom prst="snip2DiagRect">
            <a:avLst>
              <a:gd name="adj1" fmla="val 0"/>
              <a:gd name="adj2" fmla="val 4623"/>
            </a:avLst>
          </a:prstGeom>
          <a:noFill/>
          <a:ln>
            <a:solidFill>
              <a:schemeClr val="dk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charset="-122"/>
              <a:ea typeface="微软雅黑" panose="020B0503020204020204" charset="-122"/>
              <a:sym typeface="Arial" panose="020B0604020202020204" pitchFamily="34" charset="0"/>
            </a:endParaRPr>
          </a:p>
        </p:txBody>
      </p:sp>
      <p:grpSp>
        <p:nvGrpSpPr>
          <p:cNvPr id="5" name="组合 4"/>
          <p:cNvGrpSpPr/>
          <p:nvPr>
            <p:custDataLst>
              <p:tags r:id="rId6"/>
            </p:custDataLst>
          </p:nvPr>
        </p:nvGrpSpPr>
        <p:grpSpPr>
          <a:xfrm>
            <a:off x="985679" y="1244178"/>
            <a:ext cx="2413000" cy="381000"/>
            <a:chOff x="1614" y="7155"/>
            <a:chExt cx="3800" cy="600"/>
          </a:xfrm>
        </p:grpSpPr>
        <p:sp>
          <p:nvSpPr>
            <p:cNvPr id="7" name="圆角矩形 26"/>
            <p:cNvSpPr/>
            <p:nvPr>
              <p:custDataLst>
                <p:tags r:id="rId8"/>
              </p:custDataLst>
            </p:nvPr>
          </p:nvSpPr>
          <p:spPr>
            <a:xfrm>
              <a:off x="1614" y="7592"/>
              <a:ext cx="3800" cy="20"/>
            </a:xfrm>
            <a:prstGeom prst="roundRect">
              <a:avLst/>
            </a:prstGeom>
            <a:solidFill>
              <a:schemeClr val="dk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8" name="圆角矩形 27"/>
            <p:cNvSpPr/>
            <p:nvPr>
              <p:custDataLst>
                <p:tags r:id="rId9"/>
              </p:custDataLst>
            </p:nvPr>
          </p:nvSpPr>
          <p:spPr>
            <a:xfrm>
              <a:off x="1768" y="7155"/>
              <a:ext cx="20" cy="600"/>
            </a:xfrm>
            <a:prstGeom prst="roundRect">
              <a:avLst/>
            </a:prstGeom>
            <a:solidFill>
              <a:schemeClr val="dk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charset="-122"/>
                <a:ea typeface="微软雅黑" panose="020B0503020204020204" charset="-122"/>
                <a:sym typeface="Arial" panose="020B0604020202020204" pitchFamily="34" charset="0"/>
              </a:endParaRPr>
            </a:p>
          </p:txBody>
        </p:sp>
      </p:grpSp>
      <p:sp>
        <p:nvSpPr>
          <p:cNvPr id="6" name="文本框 1"/>
          <p:cNvSpPr txBox="1"/>
          <p:nvPr>
            <p:custDataLst>
              <p:tags r:id="rId7"/>
            </p:custDataLst>
          </p:nvPr>
        </p:nvSpPr>
        <p:spPr>
          <a:xfrm>
            <a:off x="985361" y="1808480"/>
            <a:ext cx="10435590" cy="4523105"/>
          </a:xfrm>
          <a:prstGeom prst="rect">
            <a:avLst/>
          </a:prstGeom>
          <a:noFill/>
          <a:ln w="28575" cmpd="thickThin">
            <a:noFill/>
            <a:prstDash val="solid"/>
          </a:ln>
        </p:spPr>
        <p:txBody>
          <a:bodyPr vert="horz" wrap="square" lIns="91440" tIns="45720" rIns="91440" bIns="4572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0" algn="l" fontAlgn="auto">
              <a:lnSpc>
                <a:spcPct val="200000"/>
              </a:lnSpc>
              <a:buClr>
                <a:srgbClr val="F7DFBB"/>
              </a:buClr>
              <a:buSzTx/>
              <a:buFont typeface="Wingdings" panose="05000000000000000000" charset="0"/>
              <a:buChar char="u"/>
            </a:pPr>
            <a:r>
              <a:rPr lang="zh-CN" altLang="en-US">
                <a:ln>
                  <a:noFill/>
                </a:ln>
                <a:solidFill>
                  <a:schemeClr val="tx2"/>
                </a:solidFill>
                <a:latin typeface="黑体" panose="02010609060101010101" pitchFamily="49" charset="-122"/>
                <a:ea typeface="黑体" panose="02010609060101010101" pitchFamily="49" charset="-122"/>
                <a:sym typeface="Arial" panose="020B0604020202020204" pitchFamily="34" charset="0"/>
              </a:rPr>
              <a:t>底线思维是我们在认识世界和改造世界的过程中，根据我们的需要和客观的条件，划清并坚守底线，尽力化解风险，避免最坏结果，同时争取实现最大期望值的一种积极的思维。</a:t>
            </a:r>
          </a:p>
          <a:p>
            <a:pPr marL="342900" lvl="0" indent="0" algn="l" fontAlgn="auto">
              <a:lnSpc>
                <a:spcPct val="200000"/>
              </a:lnSpc>
              <a:buClr>
                <a:srgbClr val="F7DFBB"/>
              </a:buClr>
              <a:buSzTx/>
              <a:buFont typeface="Wingdings" panose="05000000000000000000" charset="0"/>
              <a:buChar char="u"/>
            </a:pPr>
            <a:r>
              <a:rPr lang="zh-CN" altLang="en-US">
                <a:ln>
                  <a:noFill/>
                </a:ln>
                <a:solidFill>
                  <a:schemeClr val="tx2"/>
                </a:solidFill>
                <a:latin typeface="黑体" panose="02010609060101010101" pitchFamily="49" charset="-122"/>
                <a:ea typeface="黑体" panose="02010609060101010101" pitchFamily="49" charset="-122"/>
                <a:sym typeface="Arial" panose="020B0604020202020204" pitchFamily="34" charset="0"/>
              </a:rPr>
              <a:t>底线思维能力体现了我们对事物量变引起质变的“度”的深刻认识和自觉把握，也体现了对矛盾分析方法的自觉运用。</a:t>
            </a:r>
          </a:p>
          <a:p>
            <a:pPr marL="342900" lvl="0" indent="0" algn="l" fontAlgn="auto">
              <a:lnSpc>
                <a:spcPct val="200000"/>
              </a:lnSpc>
              <a:buClr>
                <a:srgbClr val="F7DFBB"/>
              </a:buClr>
              <a:buSzTx/>
              <a:buFont typeface="Wingdings" panose="05000000000000000000" charset="0"/>
              <a:buChar char="u"/>
            </a:pPr>
            <a:r>
              <a:rPr lang="zh-CN" altLang="en-US">
                <a:ln>
                  <a:noFill/>
                </a:ln>
                <a:solidFill>
                  <a:schemeClr val="tx2"/>
                </a:solidFill>
                <a:latin typeface="黑体" panose="02010609060101010101" pitchFamily="49" charset="-122"/>
                <a:ea typeface="黑体" panose="02010609060101010101" pitchFamily="49" charset="-122"/>
                <a:sym typeface="Arial" panose="020B0604020202020204" pitchFamily="34" charset="0"/>
              </a:rPr>
              <a:t>坚持和运用好底线思维，培养和提高底线思维能力，一方面，要严守原则，不仅要划清底线，更要坚守底线，不能踩“红线”、越“底线”、闯“雷区”。另一方面，要以积极的态度研判风险、防患未然，牢牢掌握战略主动权，坚定信心，以实际行动化解风险，变挑战为机遇，追求最佳结果。另外，坚持底线思维，要做到居安思危，增强忧患意识。</a:t>
            </a: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139.xml><?xml version="1.0" encoding="utf-8"?>
<p:sld xmlns:a="http://schemas.openxmlformats.org/drawingml/2006/main" xmlns:r="http://schemas.openxmlformats.org/officeDocument/2006/relationships" xmlns:p="http://schemas.openxmlformats.org/presentationml/2006/main">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16" name="矩形 15"/>
          <p:cNvSpPr/>
          <p:nvPr>
            <p:custDataLst>
              <p:tags r:id="rId3"/>
            </p:custDataLst>
          </p:nvPr>
        </p:nvSpPr>
        <p:spPr>
          <a:xfrm>
            <a:off x="548374" y="1920734"/>
            <a:ext cx="11363028" cy="4499877"/>
          </a:xfrm>
          <a:prstGeom prst="rect">
            <a:avLst/>
          </a:prstGeom>
          <a:solidFill>
            <a:schemeClr val="accent4">
              <a:lumMod val="20000"/>
              <a:lumOff val="8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lnSpc>
                <a:spcPct val="120000"/>
              </a:lnSpc>
            </a:pPr>
            <a:endParaRPr kumimoji="1" lang="zh-CN" altLang="en-US" sz="1600" b="1" dirty="0">
              <a:solidFill>
                <a:schemeClr val="lt1"/>
              </a:solidFill>
              <a:latin typeface="微软雅黑" panose="020B0503020204020204" charset="-122"/>
              <a:ea typeface="微软雅黑" panose="020B0503020204020204" charset="-122"/>
            </a:endParaRPr>
          </a:p>
        </p:txBody>
      </p:sp>
      <p:sp>
        <p:nvSpPr>
          <p:cNvPr id="17" name="矩形 16"/>
          <p:cNvSpPr/>
          <p:nvPr>
            <p:custDataLst>
              <p:tags r:id="rId4"/>
            </p:custDataLst>
          </p:nvPr>
        </p:nvSpPr>
        <p:spPr>
          <a:xfrm>
            <a:off x="333829" y="1672533"/>
            <a:ext cx="11321142" cy="4408572"/>
          </a:xfrm>
          <a:prstGeom prst="rect">
            <a:avLst/>
          </a:prstGeom>
          <a:solidFill>
            <a:schemeClr val="lt1">
              <a:alpha val="51000"/>
            </a:schemeClr>
          </a:solidFill>
          <a:ln w="508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kumimoji="1" lang="zh-CN" altLang="en-US" sz="1600" b="1" dirty="0">
              <a:solidFill>
                <a:schemeClr val="lt1"/>
              </a:solidFill>
              <a:latin typeface="微软雅黑" panose="020B0503020204020204" charset="-122"/>
              <a:ea typeface="微软雅黑" panose="020B0503020204020204" charset="-122"/>
            </a:endParaRPr>
          </a:p>
        </p:txBody>
      </p:sp>
      <p:sp>
        <p:nvSpPr>
          <p:cNvPr id="91" name="任意多边形: 形状 90"/>
          <p:cNvSpPr/>
          <p:nvPr>
            <p:custDataLst>
              <p:tags r:id="rId5"/>
            </p:custDataLst>
          </p:nvPr>
        </p:nvSpPr>
        <p:spPr>
          <a:xfrm>
            <a:off x="10752454" y="5811577"/>
            <a:ext cx="1261746" cy="659131"/>
          </a:xfrm>
          <a:custGeom>
            <a:avLst/>
            <a:gdLst>
              <a:gd name="connsiteX0" fmla="*/ 1233285 w 1261746"/>
              <a:gd name="connsiteY0" fmla="*/ 602227 h 659131"/>
              <a:gd name="connsiteX1" fmla="*/ 1261746 w 1261746"/>
              <a:gd name="connsiteY1" fmla="*/ 630679 h 659131"/>
              <a:gd name="connsiteX2" fmla="*/ 1233285 w 1261746"/>
              <a:gd name="connsiteY2" fmla="*/ 659131 h 659131"/>
              <a:gd name="connsiteX3" fmla="*/ 1204824 w 1261746"/>
              <a:gd name="connsiteY3" fmla="*/ 630679 h 659131"/>
              <a:gd name="connsiteX4" fmla="*/ 1233285 w 1261746"/>
              <a:gd name="connsiteY4" fmla="*/ 602227 h 659131"/>
              <a:gd name="connsiteX5" fmla="*/ 1112803 w 1261746"/>
              <a:gd name="connsiteY5" fmla="*/ 602227 h 659131"/>
              <a:gd name="connsiteX6" fmla="*/ 1141264 w 1261746"/>
              <a:gd name="connsiteY6" fmla="*/ 630679 h 659131"/>
              <a:gd name="connsiteX7" fmla="*/ 1112803 w 1261746"/>
              <a:gd name="connsiteY7" fmla="*/ 659131 h 659131"/>
              <a:gd name="connsiteX8" fmla="*/ 1084342 w 1261746"/>
              <a:gd name="connsiteY8" fmla="*/ 630679 h 659131"/>
              <a:gd name="connsiteX9" fmla="*/ 1112803 w 1261746"/>
              <a:gd name="connsiteY9" fmla="*/ 602227 h 659131"/>
              <a:gd name="connsiteX10" fmla="*/ 992320 w 1261746"/>
              <a:gd name="connsiteY10" fmla="*/ 602227 h 659131"/>
              <a:gd name="connsiteX11" fmla="*/ 1020781 w 1261746"/>
              <a:gd name="connsiteY11" fmla="*/ 630679 h 659131"/>
              <a:gd name="connsiteX12" fmla="*/ 992320 w 1261746"/>
              <a:gd name="connsiteY12" fmla="*/ 659131 h 659131"/>
              <a:gd name="connsiteX13" fmla="*/ 963859 w 1261746"/>
              <a:gd name="connsiteY13" fmla="*/ 630679 h 659131"/>
              <a:gd name="connsiteX14" fmla="*/ 992320 w 1261746"/>
              <a:gd name="connsiteY14" fmla="*/ 602227 h 659131"/>
              <a:gd name="connsiteX15" fmla="*/ 871838 w 1261746"/>
              <a:gd name="connsiteY15" fmla="*/ 602227 h 659131"/>
              <a:gd name="connsiteX16" fmla="*/ 900299 w 1261746"/>
              <a:gd name="connsiteY16" fmla="*/ 630679 h 659131"/>
              <a:gd name="connsiteX17" fmla="*/ 871838 w 1261746"/>
              <a:gd name="connsiteY17" fmla="*/ 659131 h 659131"/>
              <a:gd name="connsiteX18" fmla="*/ 843377 w 1261746"/>
              <a:gd name="connsiteY18" fmla="*/ 630679 h 659131"/>
              <a:gd name="connsiteX19" fmla="*/ 871838 w 1261746"/>
              <a:gd name="connsiteY19" fmla="*/ 602227 h 659131"/>
              <a:gd name="connsiteX20" fmla="*/ 751356 w 1261746"/>
              <a:gd name="connsiteY20" fmla="*/ 602227 h 659131"/>
              <a:gd name="connsiteX21" fmla="*/ 779817 w 1261746"/>
              <a:gd name="connsiteY21" fmla="*/ 630679 h 659131"/>
              <a:gd name="connsiteX22" fmla="*/ 751356 w 1261746"/>
              <a:gd name="connsiteY22" fmla="*/ 659131 h 659131"/>
              <a:gd name="connsiteX23" fmla="*/ 722895 w 1261746"/>
              <a:gd name="connsiteY23" fmla="*/ 630679 h 659131"/>
              <a:gd name="connsiteX24" fmla="*/ 751356 w 1261746"/>
              <a:gd name="connsiteY24" fmla="*/ 602227 h 659131"/>
              <a:gd name="connsiteX25" fmla="*/ 630873 w 1261746"/>
              <a:gd name="connsiteY25" fmla="*/ 602227 h 659131"/>
              <a:gd name="connsiteX26" fmla="*/ 659334 w 1261746"/>
              <a:gd name="connsiteY26" fmla="*/ 630679 h 659131"/>
              <a:gd name="connsiteX27" fmla="*/ 630873 w 1261746"/>
              <a:gd name="connsiteY27" fmla="*/ 659131 h 659131"/>
              <a:gd name="connsiteX28" fmla="*/ 602412 w 1261746"/>
              <a:gd name="connsiteY28" fmla="*/ 630679 h 659131"/>
              <a:gd name="connsiteX29" fmla="*/ 630873 w 1261746"/>
              <a:gd name="connsiteY29" fmla="*/ 602227 h 659131"/>
              <a:gd name="connsiteX30" fmla="*/ 510391 w 1261746"/>
              <a:gd name="connsiteY30" fmla="*/ 602227 h 659131"/>
              <a:gd name="connsiteX31" fmla="*/ 538852 w 1261746"/>
              <a:gd name="connsiteY31" fmla="*/ 630679 h 659131"/>
              <a:gd name="connsiteX32" fmla="*/ 510391 w 1261746"/>
              <a:gd name="connsiteY32" fmla="*/ 659131 h 659131"/>
              <a:gd name="connsiteX33" fmla="*/ 481930 w 1261746"/>
              <a:gd name="connsiteY33" fmla="*/ 630679 h 659131"/>
              <a:gd name="connsiteX34" fmla="*/ 510391 w 1261746"/>
              <a:gd name="connsiteY34" fmla="*/ 602227 h 659131"/>
              <a:gd name="connsiteX35" fmla="*/ 389908 w 1261746"/>
              <a:gd name="connsiteY35" fmla="*/ 602227 h 659131"/>
              <a:gd name="connsiteX36" fmla="*/ 418369 w 1261746"/>
              <a:gd name="connsiteY36" fmla="*/ 630679 h 659131"/>
              <a:gd name="connsiteX37" fmla="*/ 389908 w 1261746"/>
              <a:gd name="connsiteY37" fmla="*/ 659131 h 659131"/>
              <a:gd name="connsiteX38" fmla="*/ 361447 w 1261746"/>
              <a:gd name="connsiteY38" fmla="*/ 630679 h 659131"/>
              <a:gd name="connsiteX39" fmla="*/ 389908 w 1261746"/>
              <a:gd name="connsiteY39" fmla="*/ 602227 h 659131"/>
              <a:gd name="connsiteX40" fmla="*/ 269426 w 1261746"/>
              <a:gd name="connsiteY40" fmla="*/ 602227 h 659131"/>
              <a:gd name="connsiteX41" fmla="*/ 297887 w 1261746"/>
              <a:gd name="connsiteY41" fmla="*/ 630679 h 659131"/>
              <a:gd name="connsiteX42" fmla="*/ 269426 w 1261746"/>
              <a:gd name="connsiteY42" fmla="*/ 659131 h 659131"/>
              <a:gd name="connsiteX43" fmla="*/ 240965 w 1261746"/>
              <a:gd name="connsiteY43" fmla="*/ 630679 h 659131"/>
              <a:gd name="connsiteX44" fmla="*/ 269426 w 1261746"/>
              <a:gd name="connsiteY44" fmla="*/ 602227 h 659131"/>
              <a:gd name="connsiteX45" fmla="*/ 148943 w 1261746"/>
              <a:gd name="connsiteY45" fmla="*/ 602227 h 659131"/>
              <a:gd name="connsiteX46" fmla="*/ 177404 w 1261746"/>
              <a:gd name="connsiteY46" fmla="*/ 630679 h 659131"/>
              <a:gd name="connsiteX47" fmla="*/ 148943 w 1261746"/>
              <a:gd name="connsiteY47" fmla="*/ 659131 h 659131"/>
              <a:gd name="connsiteX48" fmla="*/ 120482 w 1261746"/>
              <a:gd name="connsiteY48" fmla="*/ 630679 h 659131"/>
              <a:gd name="connsiteX49" fmla="*/ 148943 w 1261746"/>
              <a:gd name="connsiteY49" fmla="*/ 602227 h 659131"/>
              <a:gd name="connsiteX50" fmla="*/ 28461 w 1261746"/>
              <a:gd name="connsiteY50" fmla="*/ 602227 h 659131"/>
              <a:gd name="connsiteX51" fmla="*/ 56922 w 1261746"/>
              <a:gd name="connsiteY51" fmla="*/ 630679 h 659131"/>
              <a:gd name="connsiteX52" fmla="*/ 28461 w 1261746"/>
              <a:gd name="connsiteY52" fmla="*/ 659131 h 659131"/>
              <a:gd name="connsiteX53" fmla="*/ 0 w 1261746"/>
              <a:gd name="connsiteY53" fmla="*/ 630679 h 659131"/>
              <a:gd name="connsiteX54" fmla="*/ 28461 w 1261746"/>
              <a:gd name="connsiteY54" fmla="*/ 602227 h 659131"/>
              <a:gd name="connsiteX55" fmla="*/ 1233285 w 1261746"/>
              <a:gd name="connsiteY55" fmla="*/ 481781 h 659131"/>
              <a:gd name="connsiteX56" fmla="*/ 1261746 w 1261746"/>
              <a:gd name="connsiteY56" fmla="*/ 510233 h 659131"/>
              <a:gd name="connsiteX57" fmla="*/ 1233285 w 1261746"/>
              <a:gd name="connsiteY57" fmla="*/ 538685 h 659131"/>
              <a:gd name="connsiteX58" fmla="*/ 1204824 w 1261746"/>
              <a:gd name="connsiteY58" fmla="*/ 510233 h 659131"/>
              <a:gd name="connsiteX59" fmla="*/ 1233285 w 1261746"/>
              <a:gd name="connsiteY59" fmla="*/ 481781 h 659131"/>
              <a:gd name="connsiteX60" fmla="*/ 1112803 w 1261746"/>
              <a:gd name="connsiteY60" fmla="*/ 481781 h 659131"/>
              <a:gd name="connsiteX61" fmla="*/ 1141264 w 1261746"/>
              <a:gd name="connsiteY61" fmla="*/ 510233 h 659131"/>
              <a:gd name="connsiteX62" fmla="*/ 1112803 w 1261746"/>
              <a:gd name="connsiteY62" fmla="*/ 538685 h 659131"/>
              <a:gd name="connsiteX63" fmla="*/ 1084342 w 1261746"/>
              <a:gd name="connsiteY63" fmla="*/ 510233 h 659131"/>
              <a:gd name="connsiteX64" fmla="*/ 1112803 w 1261746"/>
              <a:gd name="connsiteY64" fmla="*/ 481781 h 659131"/>
              <a:gd name="connsiteX65" fmla="*/ 992320 w 1261746"/>
              <a:gd name="connsiteY65" fmla="*/ 481781 h 659131"/>
              <a:gd name="connsiteX66" fmla="*/ 1020781 w 1261746"/>
              <a:gd name="connsiteY66" fmla="*/ 510233 h 659131"/>
              <a:gd name="connsiteX67" fmla="*/ 992320 w 1261746"/>
              <a:gd name="connsiteY67" fmla="*/ 538685 h 659131"/>
              <a:gd name="connsiteX68" fmla="*/ 963859 w 1261746"/>
              <a:gd name="connsiteY68" fmla="*/ 510233 h 659131"/>
              <a:gd name="connsiteX69" fmla="*/ 992320 w 1261746"/>
              <a:gd name="connsiteY69" fmla="*/ 481781 h 659131"/>
              <a:gd name="connsiteX70" fmla="*/ 871838 w 1261746"/>
              <a:gd name="connsiteY70" fmla="*/ 481781 h 659131"/>
              <a:gd name="connsiteX71" fmla="*/ 900299 w 1261746"/>
              <a:gd name="connsiteY71" fmla="*/ 510233 h 659131"/>
              <a:gd name="connsiteX72" fmla="*/ 871838 w 1261746"/>
              <a:gd name="connsiteY72" fmla="*/ 538685 h 659131"/>
              <a:gd name="connsiteX73" fmla="*/ 843377 w 1261746"/>
              <a:gd name="connsiteY73" fmla="*/ 510233 h 659131"/>
              <a:gd name="connsiteX74" fmla="*/ 871838 w 1261746"/>
              <a:gd name="connsiteY74" fmla="*/ 481781 h 659131"/>
              <a:gd name="connsiteX75" fmla="*/ 751356 w 1261746"/>
              <a:gd name="connsiteY75" fmla="*/ 481781 h 659131"/>
              <a:gd name="connsiteX76" fmla="*/ 779817 w 1261746"/>
              <a:gd name="connsiteY76" fmla="*/ 510233 h 659131"/>
              <a:gd name="connsiteX77" fmla="*/ 751356 w 1261746"/>
              <a:gd name="connsiteY77" fmla="*/ 538685 h 659131"/>
              <a:gd name="connsiteX78" fmla="*/ 722895 w 1261746"/>
              <a:gd name="connsiteY78" fmla="*/ 510233 h 659131"/>
              <a:gd name="connsiteX79" fmla="*/ 751356 w 1261746"/>
              <a:gd name="connsiteY79" fmla="*/ 481781 h 659131"/>
              <a:gd name="connsiteX80" fmla="*/ 630873 w 1261746"/>
              <a:gd name="connsiteY80" fmla="*/ 481781 h 659131"/>
              <a:gd name="connsiteX81" fmla="*/ 659334 w 1261746"/>
              <a:gd name="connsiteY81" fmla="*/ 510233 h 659131"/>
              <a:gd name="connsiteX82" fmla="*/ 630873 w 1261746"/>
              <a:gd name="connsiteY82" fmla="*/ 538685 h 659131"/>
              <a:gd name="connsiteX83" fmla="*/ 602412 w 1261746"/>
              <a:gd name="connsiteY83" fmla="*/ 510233 h 659131"/>
              <a:gd name="connsiteX84" fmla="*/ 630873 w 1261746"/>
              <a:gd name="connsiteY84" fmla="*/ 481781 h 659131"/>
              <a:gd name="connsiteX85" fmla="*/ 510391 w 1261746"/>
              <a:gd name="connsiteY85" fmla="*/ 481781 h 659131"/>
              <a:gd name="connsiteX86" fmla="*/ 538852 w 1261746"/>
              <a:gd name="connsiteY86" fmla="*/ 510233 h 659131"/>
              <a:gd name="connsiteX87" fmla="*/ 510391 w 1261746"/>
              <a:gd name="connsiteY87" fmla="*/ 538685 h 659131"/>
              <a:gd name="connsiteX88" fmla="*/ 481930 w 1261746"/>
              <a:gd name="connsiteY88" fmla="*/ 510233 h 659131"/>
              <a:gd name="connsiteX89" fmla="*/ 510391 w 1261746"/>
              <a:gd name="connsiteY89" fmla="*/ 481781 h 659131"/>
              <a:gd name="connsiteX90" fmla="*/ 389908 w 1261746"/>
              <a:gd name="connsiteY90" fmla="*/ 481781 h 659131"/>
              <a:gd name="connsiteX91" fmla="*/ 418369 w 1261746"/>
              <a:gd name="connsiteY91" fmla="*/ 510233 h 659131"/>
              <a:gd name="connsiteX92" fmla="*/ 389908 w 1261746"/>
              <a:gd name="connsiteY92" fmla="*/ 538685 h 659131"/>
              <a:gd name="connsiteX93" fmla="*/ 361447 w 1261746"/>
              <a:gd name="connsiteY93" fmla="*/ 510233 h 659131"/>
              <a:gd name="connsiteX94" fmla="*/ 389908 w 1261746"/>
              <a:gd name="connsiteY94" fmla="*/ 481781 h 659131"/>
              <a:gd name="connsiteX95" fmla="*/ 269426 w 1261746"/>
              <a:gd name="connsiteY95" fmla="*/ 481781 h 659131"/>
              <a:gd name="connsiteX96" fmla="*/ 297887 w 1261746"/>
              <a:gd name="connsiteY96" fmla="*/ 510233 h 659131"/>
              <a:gd name="connsiteX97" fmla="*/ 269426 w 1261746"/>
              <a:gd name="connsiteY97" fmla="*/ 538685 h 659131"/>
              <a:gd name="connsiteX98" fmla="*/ 240965 w 1261746"/>
              <a:gd name="connsiteY98" fmla="*/ 510233 h 659131"/>
              <a:gd name="connsiteX99" fmla="*/ 269426 w 1261746"/>
              <a:gd name="connsiteY99" fmla="*/ 481781 h 659131"/>
              <a:gd name="connsiteX100" fmla="*/ 148943 w 1261746"/>
              <a:gd name="connsiteY100" fmla="*/ 481781 h 659131"/>
              <a:gd name="connsiteX101" fmla="*/ 177404 w 1261746"/>
              <a:gd name="connsiteY101" fmla="*/ 510233 h 659131"/>
              <a:gd name="connsiteX102" fmla="*/ 148943 w 1261746"/>
              <a:gd name="connsiteY102" fmla="*/ 538685 h 659131"/>
              <a:gd name="connsiteX103" fmla="*/ 120482 w 1261746"/>
              <a:gd name="connsiteY103" fmla="*/ 510233 h 659131"/>
              <a:gd name="connsiteX104" fmla="*/ 148943 w 1261746"/>
              <a:gd name="connsiteY104" fmla="*/ 481781 h 659131"/>
              <a:gd name="connsiteX105" fmla="*/ 28461 w 1261746"/>
              <a:gd name="connsiteY105" fmla="*/ 481781 h 659131"/>
              <a:gd name="connsiteX106" fmla="*/ 56922 w 1261746"/>
              <a:gd name="connsiteY106" fmla="*/ 510233 h 659131"/>
              <a:gd name="connsiteX107" fmla="*/ 28461 w 1261746"/>
              <a:gd name="connsiteY107" fmla="*/ 538685 h 659131"/>
              <a:gd name="connsiteX108" fmla="*/ 0 w 1261746"/>
              <a:gd name="connsiteY108" fmla="*/ 510233 h 659131"/>
              <a:gd name="connsiteX109" fmla="*/ 28461 w 1261746"/>
              <a:gd name="connsiteY109" fmla="*/ 481781 h 659131"/>
              <a:gd name="connsiteX110" fmla="*/ 1233285 w 1261746"/>
              <a:gd name="connsiteY110" fmla="*/ 361336 h 659131"/>
              <a:gd name="connsiteX111" fmla="*/ 1261746 w 1261746"/>
              <a:gd name="connsiteY111" fmla="*/ 389788 h 659131"/>
              <a:gd name="connsiteX112" fmla="*/ 1233285 w 1261746"/>
              <a:gd name="connsiteY112" fmla="*/ 418240 h 659131"/>
              <a:gd name="connsiteX113" fmla="*/ 1204824 w 1261746"/>
              <a:gd name="connsiteY113" fmla="*/ 389788 h 659131"/>
              <a:gd name="connsiteX114" fmla="*/ 1233285 w 1261746"/>
              <a:gd name="connsiteY114" fmla="*/ 361336 h 659131"/>
              <a:gd name="connsiteX115" fmla="*/ 1112803 w 1261746"/>
              <a:gd name="connsiteY115" fmla="*/ 361336 h 659131"/>
              <a:gd name="connsiteX116" fmla="*/ 1141264 w 1261746"/>
              <a:gd name="connsiteY116" fmla="*/ 389788 h 659131"/>
              <a:gd name="connsiteX117" fmla="*/ 1112803 w 1261746"/>
              <a:gd name="connsiteY117" fmla="*/ 418240 h 659131"/>
              <a:gd name="connsiteX118" fmla="*/ 1084342 w 1261746"/>
              <a:gd name="connsiteY118" fmla="*/ 389788 h 659131"/>
              <a:gd name="connsiteX119" fmla="*/ 1112803 w 1261746"/>
              <a:gd name="connsiteY119" fmla="*/ 361336 h 659131"/>
              <a:gd name="connsiteX120" fmla="*/ 992320 w 1261746"/>
              <a:gd name="connsiteY120" fmla="*/ 361336 h 659131"/>
              <a:gd name="connsiteX121" fmla="*/ 1020781 w 1261746"/>
              <a:gd name="connsiteY121" fmla="*/ 389788 h 659131"/>
              <a:gd name="connsiteX122" fmla="*/ 992320 w 1261746"/>
              <a:gd name="connsiteY122" fmla="*/ 418240 h 659131"/>
              <a:gd name="connsiteX123" fmla="*/ 963859 w 1261746"/>
              <a:gd name="connsiteY123" fmla="*/ 389788 h 659131"/>
              <a:gd name="connsiteX124" fmla="*/ 992320 w 1261746"/>
              <a:gd name="connsiteY124" fmla="*/ 361336 h 659131"/>
              <a:gd name="connsiteX125" fmla="*/ 871838 w 1261746"/>
              <a:gd name="connsiteY125" fmla="*/ 361336 h 659131"/>
              <a:gd name="connsiteX126" fmla="*/ 900299 w 1261746"/>
              <a:gd name="connsiteY126" fmla="*/ 389788 h 659131"/>
              <a:gd name="connsiteX127" fmla="*/ 871838 w 1261746"/>
              <a:gd name="connsiteY127" fmla="*/ 418240 h 659131"/>
              <a:gd name="connsiteX128" fmla="*/ 843377 w 1261746"/>
              <a:gd name="connsiteY128" fmla="*/ 389788 h 659131"/>
              <a:gd name="connsiteX129" fmla="*/ 871838 w 1261746"/>
              <a:gd name="connsiteY129" fmla="*/ 361336 h 659131"/>
              <a:gd name="connsiteX130" fmla="*/ 751356 w 1261746"/>
              <a:gd name="connsiteY130" fmla="*/ 361336 h 659131"/>
              <a:gd name="connsiteX131" fmla="*/ 779817 w 1261746"/>
              <a:gd name="connsiteY131" fmla="*/ 389788 h 659131"/>
              <a:gd name="connsiteX132" fmla="*/ 751356 w 1261746"/>
              <a:gd name="connsiteY132" fmla="*/ 418240 h 659131"/>
              <a:gd name="connsiteX133" fmla="*/ 722895 w 1261746"/>
              <a:gd name="connsiteY133" fmla="*/ 389788 h 659131"/>
              <a:gd name="connsiteX134" fmla="*/ 751356 w 1261746"/>
              <a:gd name="connsiteY134" fmla="*/ 361336 h 659131"/>
              <a:gd name="connsiteX135" fmla="*/ 630873 w 1261746"/>
              <a:gd name="connsiteY135" fmla="*/ 361336 h 659131"/>
              <a:gd name="connsiteX136" fmla="*/ 659334 w 1261746"/>
              <a:gd name="connsiteY136" fmla="*/ 389788 h 659131"/>
              <a:gd name="connsiteX137" fmla="*/ 630873 w 1261746"/>
              <a:gd name="connsiteY137" fmla="*/ 418240 h 659131"/>
              <a:gd name="connsiteX138" fmla="*/ 602412 w 1261746"/>
              <a:gd name="connsiteY138" fmla="*/ 389788 h 659131"/>
              <a:gd name="connsiteX139" fmla="*/ 630873 w 1261746"/>
              <a:gd name="connsiteY139" fmla="*/ 361336 h 659131"/>
              <a:gd name="connsiteX140" fmla="*/ 510391 w 1261746"/>
              <a:gd name="connsiteY140" fmla="*/ 361336 h 659131"/>
              <a:gd name="connsiteX141" fmla="*/ 538852 w 1261746"/>
              <a:gd name="connsiteY141" fmla="*/ 389788 h 659131"/>
              <a:gd name="connsiteX142" fmla="*/ 510391 w 1261746"/>
              <a:gd name="connsiteY142" fmla="*/ 418240 h 659131"/>
              <a:gd name="connsiteX143" fmla="*/ 481930 w 1261746"/>
              <a:gd name="connsiteY143" fmla="*/ 389788 h 659131"/>
              <a:gd name="connsiteX144" fmla="*/ 510391 w 1261746"/>
              <a:gd name="connsiteY144" fmla="*/ 361336 h 659131"/>
              <a:gd name="connsiteX145" fmla="*/ 389908 w 1261746"/>
              <a:gd name="connsiteY145" fmla="*/ 361336 h 659131"/>
              <a:gd name="connsiteX146" fmla="*/ 418369 w 1261746"/>
              <a:gd name="connsiteY146" fmla="*/ 389788 h 659131"/>
              <a:gd name="connsiteX147" fmla="*/ 389908 w 1261746"/>
              <a:gd name="connsiteY147" fmla="*/ 418240 h 659131"/>
              <a:gd name="connsiteX148" fmla="*/ 361447 w 1261746"/>
              <a:gd name="connsiteY148" fmla="*/ 389788 h 659131"/>
              <a:gd name="connsiteX149" fmla="*/ 389908 w 1261746"/>
              <a:gd name="connsiteY149" fmla="*/ 361336 h 659131"/>
              <a:gd name="connsiteX150" fmla="*/ 269426 w 1261746"/>
              <a:gd name="connsiteY150" fmla="*/ 361336 h 659131"/>
              <a:gd name="connsiteX151" fmla="*/ 297887 w 1261746"/>
              <a:gd name="connsiteY151" fmla="*/ 389788 h 659131"/>
              <a:gd name="connsiteX152" fmla="*/ 269426 w 1261746"/>
              <a:gd name="connsiteY152" fmla="*/ 418240 h 659131"/>
              <a:gd name="connsiteX153" fmla="*/ 240965 w 1261746"/>
              <a:gd name="connsiteY153" fmla="*/ 389788 h 659131"/>
              <a:gd name="connsiteX154" fmla="*/ 269426 w 1261746"/>
              <a:gd name="connsiteY154" fmla="*/ 361336 h 659131"/>
              <a:gd name="connsiteX155" fmla="*/ 148943 w 1261746"/>
              <a:gd name="connsiteY155" fmla="*/ 361336 h 659131"/>
              <a:gd name="connsiteX156" fmla="*/ 177404 w 1261746"/>
              <a:gd name="connsiteY156" fmla="*/ 389788 h 659131"/>
              <a:gd name="connsiteX157" fmla="*/ 148943 w 1261746"/>
              <a:gd name="connsiteY157" fmla="*/ 418240 h 659131"/>
              <a:gd name="connsiteX158" fmla="*/ 120482 w 1261746"/>
              <a:gd name="connsiteY158" fmla="*/ 389788 h 659131"/>
              <a:gd name="connsiteX159" fmla="*/ 148943 w 1261746"/>
              <a:gd name="connsiteY159" fmla="*/ 361336 h 659131"/>
              <a:gd name="connsiteX160" fmla="*/ 28461 w 1261746"/>
              <a:gd name="connsiteY160" fmla="*/ 361336 h 659131"/>
              <a:gd name="connsiteX161" fmla="*/ 56922 w 1261746"/>
              <a:gd name="connsiteY161" fmla="*/ 389788 h 659131"/>
              <a:gd name="connsiteX162" fmla="*/ 28461 w 1261746"/>
              <a:gd name="connsiteY162" fmla="*/ 418240 h 659131"/>
              <a:gd name="connsiteX163" fmla="*/ 0 w 1261746"/>
              <a:gd name="connsiteY163" fmla="*/ 389788 h 659131"/>
              <a:gd name="connsiteX164" fmla="*/ 28461 w 1261746"/>
              <a:gd name="connsiteY164" fmla="*/ 361336 h 659131"/>
              <a:gd name="connsiteX165" fmla="*/ 1233285 w 1261746"/>
              <a:gd name="connsiteY165" fmla="*/ 240891 h 659131"/>
              <a:gd name="connsiteX166" fmla="*/ 1261746 w 1261746"/>
              <a:gd name="connsiteY166" fmla="*/ 269343 h 659131"/>
              <a:gd name="connsiteX167" fmla="*/ 1233285 w 1261746"/>
              <a:gd name="connsiteY167" fmla="*/ 297795 h 659131"/>
              <a:gd name="connsiteX168" fmla="*/ 1204824 w 1261746"/>
              <a:gd name="connsiteY168" fmla="*/ 269343 h 659131"/>
              <a:gd name="connsiteX169" fmla="*/ 1233285 w 1261746"/>
              <a:gd name="connsiteY169" fmla="*/ 240891 h 659131"/>
              <a:gd name="connsiteX170" fmla="*/ 1112803 w 1261746"/>
              <a:gd name="connsiteY170" fmla="*/ 240891 h 659131"/>
              <a:gd name="connsiteX171" fmla="*/ 1141264 w 1261746"/>
              <a:gd name="connsiteY171" fmla="*/ 269343 h 659131"/>
              <a:gd name="connsiteX172" fmla="*/ 1112803 w 1261746"/>
              <a:gd name="connsiteY172" fmla="*/ 297795 h 659131"/>
              <a:gd name="connsiteX173" fmla="*/ 1084342 w 1261746"/>
              <a:gd name="connsiteY173" fmla="*/ 269343 h 659131"/>
              <a:gd name="connsiteX174" fmla="*/ 1112803 w 1261746"/>
              <a:gd name="connsiteY174" fmla="*/ 240891 h 659131"/>
              <a:gd name="connsiteX175" fmla="*/ 992320 w 1261746"/>
              <a:gd name="connsiteY175" fmla="*/ 240891 h 659131"/>
              <a:gd name="connsiteX176" fmla="*/ 1020781 w 1261746"/>
              <a:gd name="connsiteY176" fmla="*/ 269343 h 659131"/>
              <a:gd name="connsiteX177" fmla="*/ 992320 w 1261746"/>
              <a:gd name="connsiteY177" fmla="*/ 297795 h 659131"/>
              <a:gd name="connsiteX178" fmla="*/ 963859 w 1261746"/>
              <a:gd name="connsiteY178" fmla="*/ 269343 h 659131"/>
              <a:gd name="connsiteX179" fmla="*/ 992320 w 1261746"/>
              <a:gd name="connsiteY179" fmla="*/ 240891 h 659131"/>
              <a:gd name="connsiteX180" fmla="*/ 871838 w 1261746"/>
              <a:gd name="connsiteY180" fmla="*/ 240891 h 659131"/>
              <a:gd name="connsiteX181" fmla="*/ 900299 w 1261746"/>
              <a:gd name="connsiteY181" fmla="*/ 269343 h 659131"/>
              <a:gd name="connsiteX182" fmla="*/ 871838 w 1261746"/>
              <a:gd name="connsiteY182" fmla="*/ 297795 h 659131"/>
              <a:gd name="connsiteX183" fmla="*/ 843377 w 1261746"/>
              <a:gd name="connsiteY183" fmla="*/ 269343 h 659131"/>
              <a:gd name="connsiteX184" fmla="*/ 871838 w 1261746"/>
              <a:gd name="connsiteY184" fmla="*/ 240891 h 659131"/>
              <a:gd name="connsiteX185" fmla="*/ 751356 w 1261746"/>
              <a:gd name="connsiteY185" fmla="*/ 240891 h 659131"/>
              <a:gd name="connsiteX186" fmla="*/ 779817 w 1261746"/>
              <a:gd name="connsiteY186" fmla="*/ 269343 h 659131"/>
              <a:gd name="connsiteX187" fmla="*/ 751356 w 1261746"/>
              <a:gd name="connsiteY187" fmla="*/ 297795 h 659131"/>
              <a:gd name="connsiteX188" fmla="*/ 722895 w 1261746"/>
              <a:gd name="connsiteY188" fmla="*/ 269343 h 659131"/>
              <a:gd name="connsiteX189" fmla="*/ 751356 w 1261746"/>
              <a:gd name="connsiteY189" fmla="*/ 240891 h 659131"/>
              <a:gd name="connsiteX190" fmla="*/ 630873 w 1261746"/>
              <a:gd name="connsiteY190" fmla="*/ 240891 h 659131"/>
              <a:gd name="connsiteX191" fmla="*/ 659334 w 1261746"/>
              <a:gd name="connsiteY191" fmla="*/ 269343 h 659131"/>
              <a:gd name="connsiteX192" fmla="*/ 630873 w 1261746"/>
              <a:gd name="connsiteY192" fmla="*/ 297795 h 659131"/>
              <a:gd name="connsiteX193" fmla="*/ 602412 w 1261746"/>
              <a:gd name="connsiteY193" fmla="*/ 269343 h 659131"/>
              <a:gd name="connsiteX194" fmla="*/ 630873 w 1261746"/>
              <a:gd name="connsiteY194" fmla="*/ 240891 h 659131"/>
              <a:gd name="connsiteX195" fmla="*/ 510391 w 1261746"/>
              <a:gd name="connsiteY195" fmla="*/ 240891 h 659131"/>
              <a:gd name="connsiteX196" fmla="*/ 538852 w 1261746"/>
              <a:gd name="connsiteY196" fmla="*/ 269343 h 659131"/>
              <a:gd name="connsiteX197" fmla="*/ 510391 w 1261746"/>
              <a:gd name="connsiteY197" fmla="*/ 297795 h 659131"/>
              <a:gd name="connsiteX198" fmla="*/ 481930 w 1261746"/>
              <a:gd name="connsiteY198" fmla="*/ 269343 h 659131"/>
              <a:gd name="connsiteX199" fmla="*/ 510391 w 1261746"/>
              <a:gd name="connsiteY199" fmla="*/ 240891 h 659131"/>
              <a:gd name="connsiteX200" fmla="*/ 389908 w 1261746"/>
              <a:gd name="connsiteY200" fmla="*/ 240891 h 659131"/>
              <a:gd name="connsiteX201" fmla="*/ 418369 w 1261746"/>
              <a:gd name="connsiteY201" fmla="*/ 269343 h 659131"/>
              <a:gd name="connsiteX202" fmla="*/ 389908 w 1261746"/>
              <a:gd name="connsiteY202" fmla="*/ 297795 h 659131"/>
              <a:gd name="connsiteX203" fmla="*/ 361447 w 1261746"/>
              <a:gd name="connsiteY203" fmla="*/ 269343 h 659131"/>
              <a:gd name="connsiteX204" fmla="*/ 389908 w 1261746"/>
              <a:gd name="connsiteY204" fmla="*/ 240891 h 659131"/>
              <a:gd name="connsiteX205" fmla="*/ 269426 w 1261746"/>
              <a:gd name="connsiteY205" fmla="*/ 240891 h 659131"/>
              <a:gd name="connsiteX206" fmla="*/ 297887 w 1261746"/>
              <a:gd name="connsiteY206" fmla="*/ 269343 h 659131"/>
              <a:gd name="connsiteX207" fmla="*/ 269426 w 1261746"/>
              <a:gd name="connsiteY207" fmla="*/ 297795 h 659131"/>
              <a:gd name="connsiteX208" fmla="*/ 240965 w 1261746"/>
              <a:gd name="connsiteY208" fmla="*/ 269343 h 659131"/>
              <a:gd name="connsiteX209" fmla="*/ 269426 w 1261746"/>
              <a:gd name="connsiteY209" fmla="*/ 240891 h 659131"/>
              <a:gd name="connsiteX210" fmla="*/ 148943 w 1261746"/>
              <a:gd name="connsiteY210" fmla="*/ 240891 h 659131"/>
              <a:gd name="connsiteX211" fmla="*/ 177404 w 1261746"/>
              <a:gd name="connsiteY211" fmla="*/ 269343 h 659131"/>
              <a:gd name="connsiteX212" fmla="*/ 148943 w 1261746"/>
              <a:gd name="connsiteY212" fmla="*/ 297795 h 659131"/>
              <a:gd name="connsiteX213" fmla="*/ 120482 w 1261746"/>
              <a:gd name="connsiteY213" fmla="*/ 269343 h 659131"/>
              <a:gd name="connsiteX214" fmla="*/ 148943 w 1261746"/>
              <a:gd name="connsiteY214" fmla="*/ 240891 h 659131"/>
              <a:gd name="connsiteX215" fmla="*/ 28461 w 1261746"/>
              <a:gd name="connsiteY215" fmla="*/ 240891 h 659131"/>
              <a:gd name="connsiteX216" fmla="*/ 56922 w 1261746"/>
              <a:gd name="connsiteY216" fmla="*/ 269343 h 659131"/>
              <a:gd name="connsiteX217" fmla="*/ 28461 w 1261746"/>
              <a:gd name="connsiteY217" fmla="*/ 297795 h 659131"/>
              <a:gd name="connsiteX218" fmla="*/ 0 w 1261746"/>
              <a:gd name="connsiteY218" fmla="*/ 269343 h 659131"/>
              <a:gd name="connsiteX219" fmla="*/ 28461 w 1261746"/>
              <a:gd name="connsiteY219" fmla="*/ 240891 h 659131"/>
              <a:gd name="connsiteX220" fmla="*/ 1233285 w 1261746"/>
              <a:gd name="connsiteY220" fmla="*/ 120445 h 659131"/>
              <a:gd name="connsiteX221" fmla="*/ 1261746 w 1261746"/>
              <a:gd name="connsiteY221" fmla="*/ 148897 h 659131"/>
              <a:gd name="connsiteX222" fmla="*/ 1233285 w 1261746"/>
              <a:gd name="connsiteY222" fmla="*/ 177349 h 659131"/>
              <a:gd name="connsiteX223" fmla="*/ 1204824 w 1261746"/>
              <a:gd name="connsiteY223" fmla="*/ 148897 h 659131"/>
              <a:gd name="connsiteX224" fmla="*/ 1233285 w 1261746"/>
              <a:gd name="connsiteY224" fmla="*/ 120445 h 659131"/>
              <a:gd name="connsiteX225" fmla="*/ 1112803 w 1261746"/>
              <a:gd name="connsiteY225" fmla="*/ 120445 h 659131"/>
              <a:gd name="connsiteX226" fmla="*/ 1141264 w 1261746"/>
              <a:gd name="connsiteY226" fmla="*/ 148897 h 659131"/>
              <a:gd name="connsiteX227" fmla="*/ 1112803 w 1261746"/>
              <a:gd name="connsiteY227" fmla="*/ 177349 h 659131"/>
              <a:gd name="connsiteX228" fmla="*/ 1084342 w 1261746"/>
              <a:gd name="connsiteY228" fmla="*/ 148897 h 659131"/>
              <a:gd name="connsiteX229" fmla="*/ 1112803 w 1261746"/>
              <a:gd name="connsiteY229" fmla="*/ 120445 h 659131"/>
              <a:gd name="connsiteX230" fmla="*/ 992320 w 1261746"/>
              <a:gd name="connsiteY230" fmla="*/ 120445 h 659131"/>
              <a:gd name="connsiteX231" fmla="*/ 1020781 w 1261746"/>
              <a:gd name="connsiteY231" fmla="*/ 148897 h 659131"/>
              <a:gd name="connsiteX232" fmla="*/ 992320 w 1261746"/>
              <a:gd name="connsiteY232" fmla="*/ 177349 h 659131"/>
              <a:gd name="connsiteX233" fmla="*/ 963859 w 1261746"/>
              <a:gd name="connsiteY233" fmla="*/ 148897 h 659131"/>
              <a:gd name="connsiteX234" fmla="*/ 992320 w 1261746"/>
              <a:gd name="connsiteY234" fmla="*/ 120445 h 659131"/>
              <a:gd name="connsiteX235" fmla="*/ 871838 w 1261746"/>
              <a:gd name="connsiteY235" fmla="*/ 120445 h 659131"/>
              <a:gd name="connsiteX236" fmla="*/ 900299 w 1261746"/>
              <a:gd name="connsiteY236" fmla="*/ 148897 h 659131"/>
              <a:gd name="connsiteX237" fmla="*/ 871838 w 1261746"/>
              <a:gd name="connsiteY237" fmla="*/ 177349 h 659131"/>
              <a:gd name="connsiteX238" fmla="*/ 843377 w 1261746"/>
              <a:gd name="connsiteY238" fmla="*/ 148897 h 659131"/>
              <a:gd name="connsiteX239" fmla="*/ 871838 w 1261746"/>
              <a:gd name="connsiteY239" fmla="*/ 120445 h 659131"/>
              <a:gd name="connsiteX240" fmla="*/ 751356 w 1261746"/>
              <a:gd name="connsiteY240" fmla="*/ 120445 h 659131"/>
              <a:gd name="connsiteX241" fmla="*/ 779817 w 1261746"/>
              <a:gd name="connsiteY241" fmla="*/ 148897 h 659131"/>
              <a:gd name="connsiteX242" fmla="*/ 751356 w 1261746"/>
              <a:gd name="connsiteY242" fmla="*/ 177349 h 659131"/>
              <a:gd name="connsiteX243" fmla="*/ 722895 w 1261746"/>
              <a:gd name="connsiteY243" fmla="*/ 148897 h 659131"/>
              <a:gd name="connsiteX244" fmla="*/ 751356 w 1261746"/>
              <a:gd name="connsiteY244" fmla="*/ 120445 h 659131"/>
              <a:gd name="connsiteX245" fmla="*/ 630873 w 1261746"/>
              <a:gd name="connsiteY245" fmla="*/ 120445 h 659131"/>
              <a:gd name="connsiteX246" fmla="*/ 659334 w 1261746"/>
              <a:gd name="connsiteY246" fmla="*/ 148897 h 659131"/>
              <a:gd name="connsiteX247" fmla="*/ 630873 w 1261746"/>
              <a:gd name="connsiteY247" fmla="*/ 177349 h 659131"/>
              <a:gd name="connsiteX248" fmla="*/ 602412 w 1261746"/>
              <a:gd name="connsiteY248" fmla="*/ 148897 h 659131"/>
              <a:gd name="connsiteX249" fmla="*/ 630873 w 1261746"/>
              <a:gd name="connsiteY249" fmla="*/ 120445 h 659131"/>
              <a:gd name="connsiteX250" fmla="*/ 510391 w 1261746"/>
              <a:gd name="connsiteY250" fmla="*/ 120445 h 659131"/>
              <a:gd name="connsiteX251" fmla="*/ 538852 w 1261746"/>
              <a:gd name="connsiteY251" fmla="*/ 148897 h 659131"/>
              <a:gd name="connsiteX252" fmla="*/ 510391 w 1261746"/>
              <a:gd name="connsiteY252" fmla="*/ 177349 h 659131"/>
              <a:gd name="connsiteX253" fmla="*/ 481930 w 1261746"/>
              <a:gd name="connsiteY253" fmla="*/ 148897 h 659131"/>
              <a:gd name="connsiteX254" fmla="*/ 510391 w 1261746"/>
              <a:gd name="connsiteY254" fmla="*/ 120445 h 659131"/>
              <a:gd name="connsiteX255" fmla="*/ 389908 w 1261746"/>
              <a:gd name="connsiteY255" fmla="*/ 120445 h 659131"/>
              <a:gd name="connsiteX256" fmla="*/ 418369 w 1261746"/>
              <a:gd name="connsiteY256" fmla="*/ 148897 h 659131"/>
              <a:gd name="connsiteX257" fmla="*/ 389908 w 1261746"/>
              <a:gd name="connsiteY257" fmla="*/ 177349 h 659131"/>
              <a:gd name="connsiteX258" fmla="*/ 361447 w 1261746"/>
              <a:gd name="connsiteY258" fmla="*/ 148897 h 659131"/>
              <a:gd name="connsiteX259" fmla="*/ 389908 w 1261746"/>
              <a:gd name="connsiteY259" fmla="*/ 120445 h 659131"/>
              <a:gd name="connsiteX260" fmla="*/ 269426 w 1261746"/>
              <a:gd name="connsiteY260" fmla="*/ 120445 h 659131"/>
              <a:gd name="connsiteX261" fmla="*/ 297887 w 1261746"/>
              <a:gd name="connsiteY261" fmla="*/ 148897 h 659131"/>
              <a:gd name="connsiteX262" fmla="*/ 269426 w 1261746"/>
              <a:gd name="connsiteY262" fmla="*/ 177349 h 659131"/>
              <a:gd name="connsiteX263" fmla="*/ 240965 w 1261746"/>
              <a:gd name="connsiteY263" fmla="*/ 148897 h 659131"/>
              <a:gd name="connsiteX264" fmla="*/ 269426 w 1261746"/>
              <a:gd name="connsiteY264" fmla="*/ 120445 h 659131"/>
              <a:gd name="connsiteX265" fmla="*/ 148943 w 1261746"/>
              <a:gd name="connsiteY265" fmla="*/ 120445 h 659131"/>
              <a:gd name="connsiteX266" fmla="*/ 177404 w 1261746"/>
              <a:gd name="connsiteY266" fmla="*/ 148897 h 659131"/>
              <a:gd name="connsiteX267" fmla="*/ 148943 w 1261746"/>
              <a:gd name="connsiteY267" fmla="*/ 177349 h 659131"/>
              <a:gd name="connsiteX268" fmla="*/ 120482 w 1261746"/>
              <a:gd name="connsiteY268" fmla="*/ 148897 h 659131"/>
              <a:gd name="connsiteX269" fmla="*/ 148943 w 1261746"/>
              <a:gd name="connsiteY269" fmla="*/ 120445 h 659131"/>
              <a:gd name="connsiteX270" fmla="*/ 28461 w 1261746"/>
              <a:gd name="connsiteY270" fmla="*/ 120445 h 659131"/>
              <a:gd name="connsiteX271" fmla="*/ 56922 w 1261746"/>
              <a:gd name="connsiteY271" fmla="*/ 148897 h 659131"/>
              <a:gd name="connsiteX272" fmla="*/ 28461 w 1261746"/>
              <a:gd name="connsiteY272" fmla="*/ 177349 h 659131"/>
              <a:gd name="connsiteX273" fmla="*/ 0 w 1261746"/>
              <a:gd name="connsiteY273" fmla="*/ 148897 h 659131"/>
              <a:gd name="connsiteX274" fmla="*/ 28461 w 1261746"/>
              <a:gd name="connsiteY274" fmla="*/ 120445 h 659131"/>
              <a:gd name="connsiteX275" fmla="*/ 1233285 w 1261746"/>
              <a:gd name="connsiteY275" fmla="*/ 0 h 659131"/>
              <a:gd name="connsiteX276" fmla="*/ 1261746 w 1261746"/>
              <a:gd name="connsiteY276" fmla="*/ 28452 h 659131"/>
              <a:gd name="connsiteX277" fmla="*/ 1233285 w 1261746"/>
              <a:gd name="connsiteY277" fmla="*/ 56904 h 659131"/>
              <a:gd name="connsiteX278" fmla="*/ 1204824 w 1261746"/>
              <a:gd name="connsiteY278" fmla="*/ 28452 h 659131"/>
              <a:gd name="connsiteX279" fmla="*/ 1233285 w 1261746"/>
              <a:gd name="connsiteY279" fmla="*/ 0 h 659131"/>
              <a:gd name="connsiteX280" fmla="*/ 1112803 w 1261746"/>
              <a:gd name="connsiteY280" fmla="*/ 0 h 659131"/>
              <a:gd name="connsiteX281" fmla="*/ 1141264 w 1261746"/>
              <a:gd name="connsiteY281" fmla="*/ 28452 h 659131"/>
              <a:gd name="connsiteX282" fmla="*/ 1112803 w 1261746"/>
              <a:gd name="connsiteY282" fmla="*/ 56904 h 659131"/>
              <a:gd name="connsiteX283" fmla="*/ 1084342 w 1261746"/>
              <a:gd name="connsiteY283" fmla="*/ 28452 h 659131"/>
              <a:gd name="connsiteX284" fmla="*/ 1112803 w 1261746"/>
              <a:gd name="connsiteY284" fmla="*/ 0 h 659131"/>
              <a:gd name="connsiteX285" fmla="*/ 992320 w 1261746"/>
              <a:gd name="connsiteY285" fmla="*/ 0 h 659131"/>
              <a:gd name="connsiteX286" fmla="*/ 1020781 w 1261746"/>
              <a:gd name="connsiteY286" fmla="*/ 28452 h 659131"/>
              <a:gd name="connsiteX287" fmla="*/ 992320 w 1261746"/>
              <a:gd name="connsiteY287" fmla="*/ 56904 h 659131"/>
              <a:gd name="connsiteX288" fmla="*/ 963859 w 1261746"/>
              <a:gd name="connsiteY288" fmla="*/ 28452 h 659131"/>
              <a:gd name="connsiteX289" fmla="*/ 992320 w 1261746"/>
              <a:gd name="connsiteY289" fmla="*/ 0 h 659131"/>
              <a:gd name="connsiteX290" fmla="*/ 871838 w 1261746"/>
              <a:gd name="connsiteY290" fmla="*/ 0 h 659131"/>
              <a:gd name="connsiteX291" fmla="*/ 900299 w 1261746"/>
              <a:gd name="connsiteY291" fmla="*/ 28452 h 659131"/>
              <a:gd name="connsiteX292" fmla="*/ 871838 w 1261746"/>
              <a:gd name="connsiteY292" fmla="*/ 56904 h 659131"/>
              <a:gd name="connsiteX293" fmla="*/ 843377 w 1261746"/>
              <a:gd name="connsiteY293" fmla="*/ 28452 h 659131"/>
              <a:gd name="connsiteX294" fmla="*/ 871838 w 1261746"/>
              <a:gd name="connsiteY294" fmla="*/ 0 h 659131"/>
              <a:gd name="connsiteX295" fmla="*/ 751356 w 1261746"/>
              <a:gd name="connsiteY295" fmla="*/ 0 h 659131"/>
              <a:gd name="connsiteX296" fmla="*/ 779817 w 1261746"/>
              <a:gd name="connsiteY296" fmla="*/ 28452 h 659131"/>
              <a:gd name="connsiteX297" fmla="*/ 751356 w 1261746"/>
              <a:gd name="connsiteY297" fmla="*/ 56904 h 659131"/>
              <a:gd name="connsiteX298" fmla="*/ 722895 w 1261746"/>
              <a:gd name="connsiteY298" fmla="*/ 28452 h 659131"/>
              <a:gd name="connsiteX299" fmla="*/ 751356 w 1261746"/>
              <a:gd name="connsiteY299" fmla="*/ 0 h 659131"/>
              <a:gd name="connsiteX300" fmla="*/ 630873 w 1261746"/>
              <a:gd name="connsiteY300" fmla="*/ 0 h 659131"/>
              <a:gd name="connsiteX301" fmla="*/ 659334 w 1261746"/>
              <a:gd name="connsiteY301" fmla="*/ 28452 h 659131"/>
              <a:gd name="connsiteX302" fmla="*/ 630873 w 1261746"/>
              <a:gd name="connsiteY302" fmla="*/ 56904 h 659131"/>
              <a:gd name="connsiteX303" fmla="*/ 602412 w 1261746"/>
              <a:gd name="connsiteY303" fmla="*/ 28452 h 659131"/>
              <a:gd name="connsiteX304" fmla="*/ 630873 w 1261746"/>
              <a:gd name="connsiteY304" fmla="*/ 0 h 659131"/>
              <a:gd name="connsiteX305" fmla="*/ 510391 w 1261746"/>
              <a:gd name="connsiteY305" fmla="*/ 0 h 659131"/>
              <a:gd name="connsiteX306" fmla="*/ 538852 w 1261746"/>
              <a:gd name="connsiteY306" fmla="*/ 28452 h 659131"/>
              <a:gd name="connsiteX307" fmla="*/ 510391 w 1261746"/>
              <a:gd name="connsiteY307" fmla="*/ 56904 h 659131"/>
              <a:gd name="connsiteX308" fmla="*/ 481930 w 1261746"/>
              <a:gd name="connsiteY308" fmla="*/ 28452 h 659131"/>
              <a:gd name="connsiteX309" fmla="*/ 510391 w 1261746"/>
              <a:gd name="connsiteY309" fmla="*/ 0 h 659131"/>
              <a:gd name="connsiteX310" fmla="*/ 389908 w 1261746"/>
              <a:gd name="connsiteY310" fmla="*/ 0 h 659131"/>
              <a:gd name="connsiteX311" fmla="*/ 418369 w 1261746"/>
              <a:gd name="connsiteY311" fmla="*/ 28452 h 659131"/>
              <a:gd name="connsiteX312" fmla="*/ 389908 w 1261746"/>
              <a:gd name="connsiteY312" fmla="*/ 56904 h 659131"/>
              <a:gd name="connsiteX313" fmla="*/ 361447 w 1261746"/>
              <a:gd name="connsiteY313" fmla="*/ 28452 h 659131"/>
              <a:gd name="connsiteX314" fmla="*/ 389908 w 1261746"/>
              <a:gd name="connsiteY314" fmla="*/ 0 h 659131"/>
              <a:gd name="connsiteX315" fmla="*/ 269426 w 1261746"/>
              <a:gd name="connsiteY315" fmla="*/ 0 h 659131"/>
              <a:gd name="connsiteX316" fmla="*/ 297887 w 1261746"/>
              <a:gd name="connsiteY316" fmla="*/ 28452 h 659131"/>
              <a:gd name="connsiteX317" fmla="*/ 269426 w 1261746"/>
              <a:gd name="connsiteY317" fmla="*/ 56904 h 659131"/>
              <a:gd name="connsiteX318" fmla="*/ 240965 w 1261746"/>
              <a:gd name="connsiteY318" fmla="*/ 28452 h 659131"/>
              <a:gd name="connsiteX319" fmla="*/ 269426 w 1261746"/>
              <a:gd name="connsiteY319" fmla="*/ 0 h 659131"/>
              <a:gd name="connsiteX320" fmla="*/ 148943 w 1261746"/>
              <a:gd name="connsiteY320" fmla="*/ 0 h 659131"/>
              <a:gd name="connsiteX321" fmla="*/ 177404 w 1261746"/>
              <a:gd name="connsiteY321" fmla="*/ 28452 h 659131"/>
              <a:gd name="connsiteX322" fmla="*/ 148943 w 1261746"/>
              <a:gd name="connsiteY322" fmla="*/ 56904 h 659131"/>
              <a:gd name="connsiteX323" fmla="*/ 120482 w 1261746"/>
              <a:gd name="connsiteY323" fmla="*/ 28452 h 659131"/>
              <a:gd name="connsiteX324" fmla="*/ 148943 w 1261746"/>
              <a:gd name="connsiteY324" fmla="*/ 0 h 659131"/>
              <a:gd name="connsiteX325" fmla="*/ 28461 w 1261746"/>
              <a:gd name="connsiteY325" fmla="*/ 0 h 659131"/>
              <a:gd name="connsiteX326" fmla="*/ 56922 w 1261746"/>
              <a:gd name="connsiteY326" fmla="*/ 28452 h 659131"/>
              <a:gd name="connsiteX327" fmla="*/ 28461 w 1261746"/>
              <a:gd name="connsiteY327" fmla="*/ 56904 h 659131"/>
              <a:gd name="connsiteX328" fmla="*/ 0 w 1261746"/>
              <a:gd name="connsiteY328" fmla="*/ 28452 h 659131"/>
              <a:gd name="connsiteX329" fmla="*/ 28461 w 1261746"/>
              <a:gd name="connsiteY329" fmla="*/ 0 h 65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Lst>
            <a:rect l="l" t="t" r="r" b="b"/>
            <a:pathLst>
              <a:path w="1261746" h="659131">
                <a:moveTo>
                  <a:pt x="1233285" y="602227"/>
                </a:moveTo>
                <a:cubicBezTo>
                  <a:pt x="1249004" y="602227"/>
                  <a:pt x="1261746" y="614965"/>
                  <a:pt x="1261746" y="630679"/>
                </a:cubicBezTo>
                <a:cubicBezTo>
                  <a:pt x="1261746" y="646393"/>
                  <a:pt x="1249004" y="659131"/>
                  <a:pt x="1233285" y="659131"/>
                </a:cubicBezTo>
                <a:cubicBezTo>
                  <a:pt x="1217566" y="659131"/>
                  <a:pt x="1204824" y="646393"/>
                  <a:pt x="1204824" y="630679"/>
                </a:cubicBezTo>
                <a:cubicBezTo>
                  <a:pt x="1204824" y="614965"/>
                  <a:pt x="1217566" y="602227"/>
                  <a:pt x="1233285" y="602227"/>
                </a:cubicBezTo>
                <a:close/>
                <a:moveTo>
                  <a:pt x="1112803" y="602227"/>
                </a:moveTo>
                <a:cubicBezTo>
                  <a:pt x="1128522" y="602227"/>
                  <a:pt x="1141264" y="614965"/>
                  <a:pt x="1141264" y="630679"/>
                </a:cubicBezTo>
                <a:cubicBezTo>
                  <a:pt x="1141264" y="646393"/>
                  <a:pt x="1128522" y="659131"/>
                  <a:pt x="1112803" y="659131"/>
                </a:cubicBezTo>
                <a:cubicBezTo>
                  <a:pt x="1097084" y="659131"/>
                  <a:pt x="1084342" y="646393"/>
                  <a:pt x="1084342" y="630679"/>
                </a:cubicBezTo>
                <a:cubicBezTo>
                  <a:pt x="1084342" y="614965"/>
                  <a:pt x="1097084" y="602227"/>
                  <a:pt x="1112803" y="602227"/>
                </a:cubicBezTo>
                <a:close/>
                <a:moveTo>
                  <a:pt x="992320" y="602227"/>
                </a:moveTo>
                <a:cubicBezTo>
                  <a:pt x="1008039" y="602227"/>
                  <a:pt x="1020781" y="614965"/>
                  <a:pt x="1020781" y="630679"/>
                </a:cubicBezTo>
                <a:cubicBezTo>
                  <a:pt x="1020781" y="646393"/>
                  <a:pt x="1008039" y="659131"/>
                  <a:pt x="992320" y="659131"/>
                </a:cubicBezTo>
                <a:cubicBezTo>
                  <a:pt x="976601" y="659131"/>
                  <a:pt x="963859" y="646393"/>
                  <a:pt x="963859" y="630679"/>
                </a:cubicBezTo>
                <a:cubicBezTo>
                  <a:pt x="963859" y="614965"/>
                  <a:pt x="976601" y="602227"/>
                  <a:pt x="992320" y="602227"/>
                </a:cubicBezTo>
                <a:close/>
                <a:moveTo>
                  <a:pt x="871838" y="602227"/>
                </a:moveTo>
                <a:cubicBezTo>
                  <a:pt x="887557" y="602227"/>
                  <a:pt x="900299" y="614965"/>
                  <a:pt x="900299" y="630679"/>
                </a:cubicBezTo>
                <a:cubicBezTo>
                  <a:pt x="900299" y="646393"/>
                  <a:pt x="887557" y="659131"/>
                  <a:pt x="871838" y="659131"/>
                </a:cubicBezTo>
                <a:cubicBezTo>
                  <a:pt x="856119" y="659131"/>
                  <a:pt x="843377" y="646393"/>
                  <a:pt x="843377" y="630679"/>
                </a:cubicBezTo>
                <a:cubicBezTo>
                  <a:pt x="843377" y="614965"/>
                  <a:pt x="856119" y="602227"/>
                  <a:pt x="871838" y="602227"/>
                </a:cubicBezTo>
                <a:close/>
                <a:moveTo>
                  <a:pt x="751356" y="602227"/>
                </a:moveTo>
                <a:cubicBezTo>
                  <a:pt x="767075" y="602227"/>
                  <a:pt x="779817" y="614965"/>
                  <a:pt x="779817" y="630679"/>
                </a:cubicBezTo>
                <a:cubicBezTo>
                  <a:pt x="779817" y="646393"/>
                  <a:pt x="767075" y="659131"/>
                  <a:pt x="751356" y="659131"/>
                </a:cubicBezTo>
                <a:cubicBezTo>
                  <a:pt x="735637" y="659131"/>
                  <a:pt x="722895" y="646393"/>
                  <a:pt x="722895" y="630679"/>
                </a:cubicBezTo>
                <a:cubicBezTo>
                  <a:pt x="722895" y="614965"/>
                  <a:pt x="735637" y="602227"/>
                  <a:pt x="751356" y="602227"/>
                </a:cubicBezTo>
                <a:close/>
                <a:moveTo>
                  <a:pt x="630873" y="602227"/>
                </a:moveTo>
                <a:cubicBezTo>
                  <a:pt x="646592" y="602227"/>
                  <a:pt x="659334" y="614965"/>
                  <a:pt x="659334" y="630679"/>
                </a:cubicBezTo>
                <a:cubicBezTo>
                  <a:pt x="659334" y="646393"/>
                  <a:pt x="646592" y="659131"/>
                  <a:pt x="630873" y="659131"/>
                </a:cubicBezTo>
                <a:cubicBezTo>
                  <a:pt x="615154" y="659131"/>
                  <a:pt x="602412" y="646393"/>
                  <a:pt x="602412" y="630679"/>
                </a:cubicBezTo>
                <a:cubicBezTo>
                  <a:pt x="602412" y="614965"/>
                  <a:pt x="615154" y="602227"/>
                  <a:pt x="630873" y="602227"/>
                </a:cubicBezTo>
                <a:close/>
                <a:moveTo>
                  <a:pt x="510391" y="602227"/>
                </a:moveTo>
                <a:cubicBezTo>
                  <a:pt x="526110" y="602227"/>
                  <a:pt x="538852" y="614965"/>
                  <a:pt x="538852" y="630679"/>
                </a:cubicBezTo>
                <a:cubicBezTo>
                  <a:pt x="538852" y="646393"/>
                  <a:pt x="526110" y="659131"/>
                  <a:pt x="510391" y="659131"/>
                </a:cubicBezTo>
                <a:cubicBezTo>
                  <a:pt x="494672" y="659131"/>
                  <a:pt x="481930" y="646393"/>
                  <a:pt x="481930" y="630679"/>
                </a:cubicBezTo>
                <a:cubicBezTo>
                  <a:pt x="481930" y="614965"/>
                  <a:pt x="494672" y="602227"/>
                  <a:pt x="510391" y="602227"/>
                </a:cubicBezTo>
                <a:close/>
                <a:moveTo>
                  <a:pt x="389908" y="602227"/>
                </a:moveTo>
                <a:cubicBezTo>
                  <a:pt x="405627" y="602227"/>
                  <a:pt x="418369" y="614965"/>
                  <a:pt x="418369" y="630679"/>
                </a:cubicBezTo>
                <a:cubicBezTo>
                  <a:pt x="418369" y="646393"/>
                  <a:pt x="405627" y="659131"/>
                  <a:pt x="389908" y="659131"/>
                </a:cubicBezTo>
                <a:cubicBezTo>
                  <a:pt x="374189" y="659131"/>
                  <a:pt x="361447" y="646393"/>
                  <a:pt x="361447" y="630679"/>
                </a:cubicBezTo>
                <a:cubicBezTo>
                  <a:pt x="361447" y="614965"/>
                  <a:pt x="374189" y="602227"/>
                  <a:pt x="389908" y="602227"/>
                </a:cubicBezTo>
                <a:close/>
                <a:moveTo>
                  <a:pt x="269426" y="602227"/>
                </a:moveTo>
                <a:cubicBezTo>
                  <a:pt x="285145" y="602227"/>
                  <a:pt x="297887" y="614965"/>
                  <a:pt x="297887" y="630679"/>
                </a:cubicBezTo>
                <a:cubicBezTo>
                  <a:pt x="297887" y="646393"/>
                  <a:pt x="285145" y="659131"/>
                  <a:pt x="269426" y="659131"/>
                </a:cubicBezTo>
                <a:cubicBezTo>
                  <a:pt x="253707" y="659131"/>
                  <a:pt x="240965" y="646393"/>
                  <a:pt x="240965" y="630679"/>
                </a:cubicBezTo>
                <a:cubicBezTo>
                  <a:pt x="240965" y="614965"/>
                  <a:pt x="253707" y="602227"/>
                  <a:pt x="269426" y="602227"/>
                </a:cubicBezTo>
                <a:close/>
                <a:moveTo>
                  <a:pt x="148943" y="602227"/>
                </a:moveTo>
                <a:cubicBezTo>
                  <a:pt x="164662" y="602227"/>
                  <a:pt x="177404" y="614965"/>
                  <a:pt x="177404" y="630679"/>
                </a:cubicBezTo>
                <a:cubicBezTo>
                  <a:pt x="177404" y="646393"/>
                  <a:pt x="164662" y="659131"/>
                  <a:pt x="148943" y="659131"/>
                </a:cubicBezTo>
                <a:cubicBezTo>
                  <a:pt x="133224" y="659131"/>
                  <a:pt x="120482" y="646393"/>
                  <a:pt x="120482" y="630679"/>
                </a:cubicBezTo>
                <a:cubicBezTo>
                  <a:pt x="120482" y="614965"/>
                  <a:pt x="133224" y="602227"/>
                  <a:pt x="148943" y="602227"/>
                </a:cubicBezTo>
                <a:close/>
                <a:moveTo>
                  <a:pt x="28461" y="602227"/>
                </a:moveTo>
                <a:cubicBezTo>
                  <a:pt x="44180" y="602227"/>
                  <a:pt x="56922" y="614965"/>
                  <a:pt x="56922" y="630679"/>
                </a:cubicBezTo>
                <a:cubicBezTo>
                  <a:pt x="56922" y="646393"/>
                  <a:pt x="44180" y="659131"/>
                  <a:pt x="28461" y="659131"/>
                </a:cubicBezTo>
                <a:cubicBezTo>
                  <a:pt x="12742" y="659131"/>
                  <a:pt x="0" y="646393"/>
                  <a:pt x="0" y="630679"/>
                </a:cubicBezTo>
                <a:cubicBezTo>
                  <a:pt x="0" y="614965"/>
                  <a:pt x="12742" y="602227"/>
                  <a:pt x="28461" y="602227"/>
                </a:cubicBezTo>
                <a:close/>
                <a:moveTo>
                  <a:pt x="1233285" y="481781"/>
                </a:moveTo>
                <a:cubicBezTo>
                  <a:pt x="1249004" y="481781"/>
                  <a:pt x="1261746" y="494519"/>
                  <a:pt x="1261746" y="510233"/>
                </a:cubicBezTo>
                <a:cubicBezTo>
                  <a:pt x="1261746" y="525947"/>
                  <a:pt x="1249004" y="538685"/>
                  <a:pt x="1233285" y="538685"/>
                </a:cubicBezTo>
                <a:cubicBezTo>
                  <a:pt x="1217566" y="538685"/>
                  <a:pt x="1204824" y="525947"/>
                  <a:pt x="1204824" y="510233"/>
                </a:cubicBezTo>
                <a:cubicBezTo>
                  <a:pt x="1204824" y="494519"/>
                  <a:pt x="1217566" y="481781"/>
                  <a:pt x="1233285" y="481781"/>
                </a:cubicBezTo>
                <a:close/>
                <a:moveTo>
                  <a:pt x="1112803" y="481781"/>
                </a:moveTo>
                <a:cubicBezTo>
                  <a:pt x="1128522" y="481781"/>
                  <a:pt x="1141264" y="494519"/>
                  <a:pt x="1141264" y="510233"/>
                </a:cubicBezTo>
                <a:cubicBezTo>
                  <a:pt x="1141264" y="525947"/>
                  <a:pt x="1128522" y="538685"/>
                  <a:pt x="1112803" y="538685"/>
                </a:cubicBezTo>
                <a:cubicBezTo>
                  <a:pt x="1097084" y="538685"/>
                  <a:pt x="1084342" y="525947"/>
                  <a:pt x="1084342" y="510233"/>
                </a:cubicBezTo>
                <a:cubicBezTo>
                  <a:pt x="1084342" y="494519"/>
                  <a:pt x="1097084" y="481781"/>
                  <a:pt x="1112803" y="481781"/>
                </a:cubicBezTo>
                <a:close/>
                <a:moveTo>
                  <a:pt x="992320" y="481781"/>
                </a:moveTo>
                <a:cubicBezTo>
                  <a:pt x="1008039" y="481781"/>
                  <a:pt x="1020781" y="494519"/>
                  <a:pt x="1020781" y="510233"/>
                </a:cubicBezTo>
                <a:cubicBezTo>
                  <a:pt x="1020781" y="525947"/>
                  <a:pt x="1008039" y="538685"/>
                  <a:pt x="992320" y="538685"/>
                </a:cubicBezTo>
                <a:cubicBezTo>
                  <a:pt x="976601" y="538685"/>
                  <a:pt x="963859" y="525947"/>
                  <a:pt x="963859" y="510233"/>
                </a:cubicBezTo>
                <a:cubicBezTo>
                  <a:pt x="963859" y="494519"/>
                  <a:pt x="976601" y="481781"/>
                  <a:pt x="992320" y="481781"/>
                </a:cubicBezTo>
                <a:close/>
                <a:moveTo>
                  <a:pt x="871838" y="481781"/>
                </a:moveTo>
                <a:cubicBezTo>
                  <a:pt x="887557" y="481781"/>
                  <a:pt x="900299" y="494519"/>
                  <a:pt x="900299" y="510233"/>
                </a:cubicBezTo>
                <a:cubicBezTo>
                  <a:pt x="900299" y="525947"/>
                  <a:pt x="887557" y="538685"/>
                  <a:pt x="871838" y="538685"/>
                </a:cubicBezTo>
                <a:cubicBezTo>
                  <a:pt x="856119" y="538685"/>
                  <a:pt x="843377" y="525947"/>
                  <a:pt x="843377" y="510233"/>
                </a:cubicBezTo>
                <a:cubicBezTo>
                  <a:pt x="843377" y="494519"/>
                  <a:pt x="856119" y="481781"/>
                  <a:pt x="871838" y="481781"/>
                </a:cubicBezTo>
                <a:close/>
                <a:moveTo>
                  <a:pt x="751356" y="481781"/>
                </a:moveTo>
                <a:cubicBezTo>
                  <a:pt x="767075" y="481781"/>
                  <a:pt x="779817" y="494519"/>
                  <a:pt x="779817" y="510233"/>
                </a:cubicBezTo>
                <a:cubicBezTo>
                  <a:pt x="779817" y="525947"/>
                  <a:pt x="767075" y="538685"/>
                  <a:pt x="751356" y="538685"/>
                </a:cubicBezTo>
                <a:cubicBezTo>
                  <a:pt x="735637" y="538685"/>
                  <a:pt x="722895" y="525947"/>
                  <a:pt x="722895" y="510233"/>
                </a:cubicBezTo>
                <a:cubicBezTo>
                  <a:pt x="722895" y="494519"/>
                  <a:pt x="735637" y="481781"/>
                  <a:pt x="751356" y="481781"/>
                </a:cubicBezTo>
                <a:close/>
                <a:moveTo>
                  <a:pt x="630873" y="481781"/>
                </a:moveTo>
                <a:cubicBezTo>
                  <a:pt x="646592" y="481781"/>
                  <a:pt x="659334" y="494519"/>
                  <a:pt x="659334" y="510233"/>
                </a:cubicBezTo>
                <a:cubicBezTo>
                  <a:pt x="659334" y="525947"/>
                  <a:pt x="646592" y="538685"/>
                  <a:pt x="630873" y="538685"/>
                </a:cubicBezTo>
                <a:cubicBezTo>
                  <a:pt x="615154" y="538685"/>
                  <a:pt x="602412" y="525947"/>
                  <a:pt x="602412" y="510233"/>
                </a:cubicBezTo>
                <a:cubicBezTo>
                  <a:pt x="602412" y="494519"/>
                  <a:pt x="615154" y="481781"/>
                  <a:pt x="630873" y="481781"/>
                </a:cubicBezTo>
                <a:close/>
                <a:moveTo>
                  <a:pt x="510391" y="481781"/>
                </a:moveTo>
                <a:cubicBezTo>
                  <a:pt x="526110" y="481781"/>
                  <a:pt x="538852" y="494519"/>
                  <a:pt x="538852" y="510233"/>
                </a:cubicBezTo>
                <a:cubicBezTo>
                  <a:pt x="538852" y="525947"/>
                  <a:pt x="526110" y="538685"/>
                  <a:pt x="510391" y="538685"/>
                </a:cubicBezTo>
                <a:cubicBezTo>
                  <a:pt x="494672" y="538685"/>
                  <a:pt x="481930" y="525947"/>
                  <a:pt x="481930" y="510233"/>
                </a:cubicBezTo>
                <a:cubicBezTo>
                  <a:pt x="481930" y="494519"/>
                  <a:pt x="494672" y="481781"/>
                  <a:pt x="510391" y="481781"/>
                </a:cubicBezTo>
                <a:close/>
                <a:moveTo>
                  <a:pt x="389908" y="481781"/>
                </a:moveTo>
                <a:cubicBezTo>
                  <a:pt x="405627" y="481781"/>
                  <a:pt x="418369" y="494519"/>
                  <a:pt x="418369" y="510233"/>
                </a:cubicBezTo>
                <a:cubicBezTo>
                  <a:pt x="418369" y="525947"/>
                  <a:pt x="405627" y="538685"/>
                  <a:pt x="389908" y="538685"/>
                </a:cubicBezTo>
                <a:cubicBezTo>
                  <a:pt x="374189" y="538685"/>
                  <a:pt x="361447" y="525947"/>
                  <a:pt x="361447" y="510233"/>
                </a:cubicBezTo>
                <a:cubicBezTo>
                  <a:pt x="361447" y="494519"/>
                  <a:pt x="374189" y="481781"/>
                  <a:pt x="389908" y="481781"/>
                </a:cubicBezTo>
                <a:close/>
                <a:moveTo>
                  <a:pt x="269426" y="481781"/>
                </a:moveTo>
                <a:cubicBezTo>
                  <a:pt x="285145" y="481781"/>
                  <a:pt x="297887" y="494519"/>
                  <a:pt x="297887" y="510233"/>
                </a:cubicBezTo>
                <a:cubicBezTo>
                  <a:pt x="297887" y="525947"/>
                  <a:pt x="285145" y="538685"/>
                  <a:pt x="269426" y="538685"/>
                </a:cubicBezTo>
                <a:cubicBezTo>
                  <a:pt x="253707" y="538685"/>
                  <a:pt x="240965" y="525947"/>
                  <a:pt x="240965" y="510233"/>
                </a:cubicBezTo>
                <a:cubicBezTo>
                  <a:pt x="240965" y="494519"/>
                  <a:pt x="253707" y="481781"/>
                  <a:pt x="269426" y="481781"/>
                </a:cubicBezTo>
                <a:close/>
                <a:moveTo>
                  <a:pt x="148943" y="481781"/>
                </a:moveTo>
                <a:cubicBezTo>
                  <a:pt x="164662" y="481781"/>
                  <a:pt x="177404" y="494519"/>
                  <a:pt x="177404" y="510233"/>
                </a:cubicBezTo>
                <a:cubicBezTo>
                  <a:pt x="177404" y="525947"/>
                  <a:pt x="164662" y="538685"/>
                  <a:pt x="148943" y="538685"/>
                </a:cubicBezTo>
                <a:cubicBezTo>
                  <a:pt x="133224" y="538685"/>
                  <a:pt x="120482" y="525947"/>
                  <a:pt x="120482" y="510233"/>
                </a:cubicBezTo>
                <a:cubicBezTo>
                  <a:pt x="120482" y="494519"/>
                  <a:pt x="133224" y="481781"/>
                  <a:pt x="148943" y="481781"/>
                </a:cubicBezTo>
                <a:close/>
                <a:moveTo>
                  <a:pt x="28461" y="481781"/>
                </a:moveTo>
                <a:cubicBezTo>
                  <a:pt x="44180" y="481781"/>
                  <a:pt x="56922" y="494519"/>
                  <a:pt x="56922" y="510233"/>
                </a:cubicBezTo>
                <a:cubicBezTo>
                  <a:pt x="56922" y="525947"/>
                  <a:pt x="44180" y="538685"/>
                  <a:pt x="28461" y="538685"/>
                </a:cubicBezTo>
                <a:cubicBezTo>
                  <a:pt x="12742" y="538685"/>
                  <a:pt x="0" y="525947"/>
                  <a:pt x="0" y="510233"/>
                </a:cubicBezTo>
                <a:cubicBezTo>
                  <a:pt x="0" y="494519"/>
                  <a:pt x="12742" y="481781"/>
                  <a:pt x="28461" y="481781"/>
                </a:cubicBezTo>
                <a:close/>
                <a:moveTo>
                  <a:pt x="1233285" y="361336"/>
                </a:moveTo>
                <a:cubicBezTo>
                  <a:pt x="1249004" y="361336"/>
                  <a:pt x="1261746" y="374074"/>
                  <a:pt x="1261746" y="389788"/>
                </a:cubicBezTo>
                <a:cubicBezTo>
                  <a:pt x="1261746" y="405502"/>
                  <a:pt x="1249004" y="418240"/>
                  <a:pt x="1233285" y="418240"/>
                </a:cubicBezTo>
                <a:cubicBezTo>
                  <a:pt x="1217566" y="418240"/>
                  <a:pt x="1204824" y="405502"/>
                  <a:pt x="1204824" y="389788"/>
                </a:cubicBezTo>
                <a:cubicBezTo>
                  <a:pt x="1204824" y="374074"/>
                  <a:pt x="1217566" y="361336"/>
                  <a:pt x="1233285" y="361336"/>
                </a:cubicBezTo>
                <a:close/>
                <a:moveTo>
                  <a:pt x="1112803" y="361336"/>
                </a:moveTo>
                <a:cubicBezTo>
                  <a:pt x="1128522" y="361336"/>
                  <a:pt x="1141264" y="374074"/>
                  <a:pt x="1141264" y="389788"/>
                </a:cubicBezTo>
                <a:cubicBezTo>
                  <a:pt x="1141264" y="405502"/>
                  <a:pt x="1128522" y="418240"/>
                  <a:pt x="1112803" y="418240"/>
                </a:cubicBezTo>
                <a:cubicBezTo>
                  <a:pt x="1097084" y="418240"/>
                  <a:pt x="1084342" y="405502"/>
                  <a:pt x="1084342" y="389788"/>
                </a:cubicBezTo>
                <a:cubicBezTo>
                  <a:pt x="1084342" y="374074"/>
                  <a:pt x="1097084" y="361336"/>
                  <a:pt x="1112803" y="361336"/>
                </a:cubicBezTo>
                <a:close/>
                <a:moveTo>
                  <a:pt x="992320" y="361336"/>
                </a:moveTo>
                <a:cubicBezTo>
                  <a:pt x="1008039" y="361336"/>
                  <a:pt x="1020781" y="374074"/>
                  <a:pt x="1020781" y="389788"/>
                </a:cubicBezTo>
                <a:cubicBezTo>
                  <a:pt x="1020781" y="405502"/>
                  <a:pt x="1008039" y="418240"/>
                  <a:pt x="992320" y="418240"/>
                </a:cubicBezTo>
                <a:cubicBezTo>
                  <a:pt x="976601" y="418240"/>
                  <a:pt x="963859" y="405502"/>
                  <a:pt x="963859" y="389788"/>
                </a:cubicBezTo>
                <a:cubicBezTo>
                  <a:pt x="963859" y="374074"/>
                  <a:pt x="976601" y="361336"/>
                  <a:pt x="992320" y="361336"/>
                </a:cubicBezTo>
                <a:close/>
                <a:moveTo>
                  <a:pt x="871838" y="361336"/>
                </a:moveTo>
                <a:cubicBezTo>
                  <a:pt x="887557" y="361336"/>
                  <a:pt x="900299" y="374074"/>
                  <a:pt x="900299" y="389788"/>
                </a:cubicBezTo>
                <a:cubicBezTo>
                  <a:pt x="900299" y="405502"/>
                  <a:pt x="887557" y="418240"/>
                  <a:pt x="871838" y="418240"/>
                </a:cubicBezTo>
                <a:cubicBezTo>
                  <a:pt x="856119" y="418240"/>
                  <a:pt x="843377" y="405502"/>
                  <a:pt x="843377" y="389788"/>
                </a:cubicBezTo>
                <a:cubicBezTo>
                  <a:pt x="843377" y="374074"/>
                  <a:pt x="856119" y="361336"/>
                  <a:pt x="871838" y="361336"/>
                </a:cubicBezTo>
                <a:close/>
                <a:moveTo>
                  <a:pt x="751356" y="361336"/>
                </a:moveTo>
                <a:cubicBezTo>
                  <a:pt x="767075" y="361336"/>
                  <a:pt x="779817" y="374074"/>
                  <a:pt x="779817" y="389788"/>
                </a:cubicBezTo>
                <a:cubicBezTo>
                  <a:pt x="779817" y="405502"/>
                  <a:pt x="767075" y="418240"/>
                  <a:pt x="751356" y="418240"/>
                </a:cubicBezTo>
                <a:cubicBezTo>
                  <a:pt x="735637" y="418240"/>
                  <a:pt x="722895" y="405502"/>
                  <a:pt x="722895" y="389788"/>
                </a:cubicBezTo>
                <a:cubicBezTo>
                  <a:pt x="722895" y="374074"/>
                  <a:pt x="735637" y="361336"/>
                  <a:pt x="751356" y="361336"/>
                </a:cubicBezTo>
                <a:close/>
                <a:moveTo>
                  <a:pt x="630873" y="361336"/>
                </a:moveTo>
                <a:cubicBezTo>
                  <a:pt x="646592" y="361336"/>
                  <a:pt x="659334" y="374074"/>
                  <a:pt x="659334" y="389788"/>
                </a:cubicBezTo>
                <a:cubicBezTo>
                  <a:pt x="659334" y="405502"/>
                  <a:pt x="646592" y="418240"/>
                  <a:pt x="630873" y="418240"/>
                </a:cubicBezTo>
                <a:cubicBezTo>
                  <a:pt x="615154" y="418240"/>
                  <a:pt x="602412" y="405502"/>
                  <a:pt x="602412" y="389788"/>
                </a:cubicBezTo>
                <a:cubicBezTo>
                  <a:pt x="602412" y="374074"/>
                  <a:pt x="615154" y="361336"/>
                  <a:pt x="630873" y="361336"/>
                </a:cubicBezTo>
                <a:close/>
                <a:moveTo>
                  <a:pt x="510391" y="361336"/>
                </a:moveTo>
                <a:cubicBezTo>
                  <a:pt x="526110" y="361336"/>
                  <a:pt x="538852" y="374074"/>
                  <a:pt x="538852" y="389788"/>
                </a:cubicBezTo>
                <a:cubicBezTo>
                  <a:pt x="538852" y="405502"/>
                  <a:pt x="526110" y="418240"/>
                  <a:pt x="510391" y="418240"/>
                </a:cubicBezTo>
                <a:cubicBezTo>
                  <a:pt x="494672" y="418240"/>
                  <a:pt x="481930" y="405502"/>
                  <a:pt x="481930" y="389788"/>
                </a:cubicBezTo>
                <a:cubicBezTo>
                  <a:pt x="481930" y="374074"/>
                  <a:pt x="494672" y="361336"/>
                  <a:pt x="510391" y="361336"/>
                </a:cubicBezTo>
                <a:close/>
                <a:moveTo>
                  <a:pt x="389908" y="361336"/>
                </a:moveTo>
                <a:cubicBezTo>
                  <a:pt x="405627" y="361336"/>
                  <a:pt x="418369" y="374074"/>
                  <a:pt x="418369" y="389788"/>
                </a:cubicBezTo>
                <a:cubicBezTo>
                  <a:pt x="418369" y="405502"/>
                  <a:pt x="405627" y="418240"/>
                  <a:pt x="389908" y="418240"/>
                </a:cubicBezTo>
                <a:cubicBezTo>
                  <a:pt x="374189" y="418240"/>
                  <a:pt x="361447" y="405502"/>
                  <a:pt x="361447" y="389788"/>
                </a:cubicBezTo>
                <a:cubicBezTo>
                  <a:pt x="361447" y="374074"/>
                  <a:pt x="374189" y="361336"/>
                  <a:pt x="389908" y="361336"/>
                </a:cubicBezTo>
                <a:close/>
                <a:moveTo>
                  <a:pt x="269426" y="361336"/>
                </a:moveTo>
                <a:cubicBezTo>
                  <a:pt x="285145" y="361336"/>
                  <a:pt x="297887" y="374074"/>
                  <a:pt x="297887" y="389788"/>
                </a:cubicBezTo>
                <a:cubicBezTo>
                  <a:pt x="297887" y="405502"/>
                  <a:pt x="285145" y="418240"/>
                  <a:pt x="269426" y="418240"/>
                </a:cubicBezTo>
                <a:cubicBezTo>
                  <a:pt x="253707" y="418240"/>
                  <a:pt x="240965" y="405502"/>
                  <a:pt x="240965" y="389788"/>
                </a:cubicBezTo>
                <a:cubicBezTo>
                  <a:pt x="240965" y="374074"/>
                  <a:pt x="253707" y="361336"/>
                  <a:pt x="269426" y="361336"/>
                </a:cubicBezTo>
                <a:close/>
                <a:moveTo>
                  <a:pt x="148943" y="361336"/>
                </a:moveTo>
                <a:cubicBezTo>
                  <a:pt x="164662" y="361336"/>
                  <a:pt x="177404" y="374074"/>
                  <a:pt x="177404" y="389788"/>
                </a:cubicBezTo>
                <a:cubicBezTo>
                  <a:pt x="177404" y="405502"/>
                  <a:pt x="164662" y="418240"/>
                  <a:pt x="148943" y="418240"/>
                </a:cubicBezTo>
                <a:cubicBezTo>
                  <a:pt x="133224" y="418240"/>
                  <a:pt x="120482" y="405502"/>
                  <a:pt x="120482" y="389788"/>
                </a:cubicBezTo>
                <a:cubicBezTo>
                  <a:pt x="120482" y="374074"/>
                  <a:pt x="133224" y="361336"/>
                  <a:pt x="148943" y="361336"/>
                </a:cubicBezTo>
                <a:close/>
                <a:moveTo>
                  <a:pt x="28461" y="361336"/>
                </a:moveTo>
                <a:cubicBezTo>
                  <a:pt x="44180" y="361336"/>
                  <a:pt x="56922" y="374074"/>
                  <a:pt x="56922" y="389788"/>
                </a:cubicBezTo>
                <a:cubicBezTo>
                  <a:pt x="56922" y="405502"/>
                  <a:pt x="44180" y="418240"/>
                  <a:pt x="28461" y="418240"/>
                </a:cubicBezTo>
                <a:cubicBezTo>
                  <a:pt x="12742" y="418240"/>
                  <a:pt x="0" y="405502"/>
                  <a:pt x="0" y="389788"/>
                </a:cubicBezTo>
                <a:cubicBezTo>
                  <a:pt x="0" y="374074"/>
                  <a:pt x="12742" y="361336"/>
                  <a:pt x="28461" y="361336"/>
                </a:cubicBezTo>
                <a:close/>
                <a:moveTo>
                  <a:pt x="1233285" y="240891"/>
                </a:moveTo>
                <a:cubicBezTo>
                  <a:pt x="1249004" y="240891"/>
                  <a:pt x="1261746" y="253629"/>
                  <a:pt x="1261746" y="269343"/>
                </a:cubicBezTo>
                <a:cubicBezTo>
                  <a:pt x="1261746" y="285057"/>
                  <a:pt x="1249004" y="297795"/>
                  <a:pt x="1233285" y="297795"/>
                </a:cubicBezTo>
                <a:cubicBezTo>
                  <a:pt x="1217566" y="297795"/>
                  <a:pt x="1204824" y="285057"/>
                  <a:pt x="1204824" y="269343"/>
                </a:cubicBezTo>
                <a:cubicBezTo>
                  <a:pt x="1204824" y="253629"/>
                  <a:pt x="1217566" y="240891"/>
                  <a:pt x="1233285" y="240891"/>
                </a:cubicBezTo>
                <a:close/>
                <a:moveTo>
                  <a:pt x="1112803" y="240891"/>
                </a:moveTo>
                <a:cubicBezTo>
                  <a:pt x="1128522" y="240891"/>
                  <a:pt x="1141264" y="253629"/>
                  <a:pt x="1141264" y="269343"/>
                </a:cubicBezTo>
                <a:cubicBezTo>
                  <a:pt x="1141264" y="285057"/>
                  <a:pt x="1128522" y="297795"/>
                  <a:pt x="1112803" y="297795"/>
                </a:cubicBezTo>
                <a:cubicBezTo>
                  <a:pt x="1097084" y="297795"/>
                  <a:pt x="1084342" y="285057"/>
                  <a:pt x="1084342" y="269343"/>
                </a:cubicBezTo>
                <a:cubicBezTo>
                  <a:pt x="1084342" y="253629"/>
                  <a:pt x="1097084" y="240891"/>
                  <a:pt x="1112803" y="240891"/>
                </a:cubicBezTo>
                <a:close/>
                <a:moveTo>
                  <a:pt x="992320" y="240891"/>
                </a:moveTo>
                <a:cubicBezTo>
                  <a:pt x="1008039" y="240891"/>
                  <a:pt x="1020781" y="253629"/>
                  <a:pt x="1020781" y="269343"/>
                </a:cubicBezTo>
                <a:cubicBezTo>
                  <a:pt x="1020781" y="285057"/>
                  <a:pt x="1008039" y="297795"/>
                  <a:pt x="992320" y="297795"/>
                </a:cubicBezTo>
                <a:cubicBezTo>
                  <a:pt x="976601" y="297795"/>
                  <a:pt x="963859" y="285057"/>
                  <a:pt x="963859" y="269343"/>
                </a:cubicBezTo>
                <a:cubicBezTo>
                  <a:pt x="963859" y="253629"/>
                  <a:pt x="976601" y="240891"/>
                  <a:pt x="992320" y="240891"/>
                </a:cubicBezTo>
                <a:close/>
                <a:moveTo>
                  <a:pt x="871838" y="240891"/>
                </a:moveTo>
                <a:cubicBezTo>
                  <a:pt x="887557" y="240891"/>
                  <a:pt x="900299" y="253629"/>
                  <a:pt x="900299" y="269343"/>
                </a:cubicBezTo>
                <a:cubicBezTo>
                  <a:pt x="900299" y="285057"/>
                  <a:pt x="887557" y="297795"/>
                  <a:pt x="871838" y="297795"/>
                </a:cubicBezTo>
                <a:cubicBezTo>
                  <a:pt x="856119" y="297795"/>
                  <a:pt x="843377" y="285057"/>
                  <a:pt x="843377" y="269343"/>
                </a:cubicBezTo>
                <a:cubicBezTo>
                  <a:pt x="843377" y="253629"/>
                  <a:pt x="856119" y="240891"/>
                  <a:pt x="871838" y="240891"/>
                </a:cubicBezTo>
                <a:close/>
                <a:moveTo>
                  <a:pt x="751356" y="240891"/>
                </a:moveTo>
                <a:cubicBezTo>
                  <a:pt x="767075" y="240891"/>
                  <a:pt x="779817" y="253629"/>
                  <a:pt x="779817" y="269343"/>
                </a:cubicBezTo>
                <a:cubicBezTo>
                  <a:pt x="779817" y="285057"/>
                  <a:pt x="767075" y="297795"/>
                  <a:pt x="751356" y="297795"/>
                </a:cubicBezTo>
                <a:cubicBezTo>
                  <a:pt x="735637" y="297795"/>
                  <a:pt x="722895" y="285057"/>
                  <a:pt x="722895" y="269343"/>
                </a:cubicBezTo>
                <a:cubicBezTo>
                  <a:pt x="722895" y="253629"/>
                  <a:pt x="735637" y="240891"/>
                  <a:pt x="751356" y="240891"/>
                </a:cubicBezTo>
                <a:close/>
                <a:moveTo>
                  <a:pt x="630873" y="240891"/>
                </a:moveTo>
                <a:cubicBezTo>
                  <a:pt x="646592" y="240891"/>
                  <a:pt x="659334" y="253629"/>
                  <a:pt x="659334" y="269343"/>
                </a:cubicBezTo>
                <a:cubicBezTo>
                  <a:pt x="659334" y="285057"/>
                  <a:pt x="646592" y="297795"/>
                  <a:pt x="630873" y="297795"/>
                </a:cubicBezTo>
                <a:cubicBezTo>
                  <a:pt x="615154" y="297795"/>
                  <a:pt x="602412" y="285057"/>
                  <a:pt x="602412" y="269343"/>
                </a:cubicBezTo>
                <a:cubicBezTo>
                  <a:pt x="602412" y="253629"/>
                  <a:pt x="615154" y="240891"/>
                  <a:pt x="630873" y="240891"/>
                </a:cubicBezTo>
                <a:close/>
                <a:moveTo>
                  <a:pt x="510391" y="240891"/>
                </a:moveTo>
                <a:cubicBezTo>
                  <a:pt x="526110" y="240891"/>
                  <a:pt x="538852" y="253629"/>
                  <a:pt x="538852" y="269343"/>
                </a:cubicBezTo>
                <a:cubicBezTo>
                  <a:pt x="538852" y="285057"/>
                  <a:pt x="526110" y="297795"/>
                  <a:pt x="510391" y="297795"/>
                </a:cubicBezTo>
                <a:cubicBezTo>
                  <a:pt x="494672" y="297795"/>
                  <a:pt x="481930" y="285057"/>
                  <a:pt x="481930" y="269343"/>
                </a:cubicBezTo>
                <a:cubicBezTo>
                  <a:pt x="481930" y="253629"/>
                  <a:pt x="494672" y="240891"/>
                  <a:pt x="510391" y="240891"/>
                </a:cubicBezTo>
                <a:close/>
                <a:moveTo>
                  <a:pt x="389908" y="240891"/>
                </a:moveTo>
                <a:cubicBezTo>
                  <a:pt x="405627" y="240891"/>
                  <a:pt x="418369" y="253629"/>
                  <a:pt x="418369" y="269343"/>
                </a:cubicBezTo>
                <a:cubicBezTo>
                  <a:pt x="418369" y="285057"/>
                  <a:pt x="405627" y="297795"/>
                  <a:pt x="389908" y="297795"/>
                </a:cubicBezTo>
                <a:cubicBezTo>
                  <a:pt x="374189" y="297795"/>
                  <a:pt x="361447" y="285057"/>
                  <a:pt x="361447" y="269343"/>
                </a:cubicBezTo>
                <a:cubicBezTo>
                  <a:pt x="361447" y="253629"/>
                  <a:pt x="374189" y="240891"/>
                  <a:pt x="389908" y="240891"/>
                </a:cubicBezTo>
                <a:close/>
                <a:moveTo>
                  <a:pt x="269426" y="240891"/>
                </a:moveTo>
                <a:cubicBezTo>
                  <a:pt x="285145" y="240891"/>
                  <a:pt x="297887" y="253629"/>
                  <a:pt x="297887" y="269343"/>
                </a:cubicBezTo>
                <a:cubicBezTo>
                  <a:pt x="297887" y="285057"/>
                  <a:pt x="285145" y="297795"/>
                  <a:pt x="269426" y="297795"/>
                </a:cubicBezTo>
                <a:cubicBezTo>
                  <a:pt x="253707" y="297795"/>
                  <a:pt x="240965" y="285057"/>
                  <a:pt x="240965" y="269343"/>
                </a:cubicBezTo>
                <a:cubicBezTo>
                  <a:pt x="240965" y="253629"/>
                  <a:pt x="253707" y="240891"/>
                  <a:pt x="269426" y="240891"/>
                </a:cubicBezTo>
                <a:close/>
                <a:moveTo>
                  <a:pt x="148943" y="240891"/>
                </a:moveTo>
                <a:cubicBezTo>
                  <a:pt x="164662" y="240891"/>
                  <a:pt x="177404" y="253629"/>
                  <a:pt x="177404" y="269343"/>
                </a:cubicBezTo>
                <a:cubicBezTo>
                  <a:pt x="177404" y="285057"/>
                  <a:pt x="164662" y="297795"/>
                  <a:pt x="148943" y="297795"/>
                </a:cubicBezTo>
                <a:cubicBezTo>
                  <a:pt x="133224" y="297795"/>
                  <a:pt x="120482" y="285057"/>
                  <a:pt x="120482" y="269343"/>
                </a:cubicBezTo>
                <a:cubicBezTo>
                  <a:pt x="120482" y="253629"/>
                  <a:pt x="133224" y="240891"/>
                  <a:pt x="148943" y="240891"/>
                </a:cubicBezTo>
                <a:close/>
                <a:moveTo>
                  <a:pt x="28461" y="240891"/>
                </a:moveTo>
                <a:cubicBezTo>
                  <a:pt x="44180" y="240891"/>
                  <a:pt x="56922" y="253629"/>
                  <a:pt x="56922" y="269343"/>
                </a:cubicBezTo>
                <a:cubicBezTo>
                  <a:pt x="56922" y="285057"/>
                  <a:pt x="44180" y="297795"/>
                  <a:pt x="28461" y="297795"/>
                </a:cubicBezTo>
                <a:cubicBezTo>
                  <a:pt x="12742" y="297795"/>
                  <a:pt x="0" y="285057"/>
                  <a:pt x="0" y="269343"/>
                </a:cubicBezTo>
                <a:cubicBezTo>
                  <a:pt x="0" y="253629"/>
                  <a:pt x="12742" y="240891"/>
                  <a:pt x="28461" y="240891"/>
                </a:cubicBezTo>
                <a:close/>
                <a:moveTo>
                  <a:pt x="1233285" y="120445"/>
                </a:moveTo>
                <a:cubicBezTo>
                  <a:pt x="1249004" y="120445"/>
                  <a:pt x="1261746" y="133183"/>
                  <a:pt x="1261746" y="148897"/>
                </a:cubicBezTo>
                <a:cubicBezTo>
                  <a:pt x="1261746" y="164611"/>
                  <a:pt x="1249004" y="177349"/>
                  <a:pt x="1233285" y="177349"/>
                </a:cubicBezTo>
                <a:cubicBezTo>
                  <a:pt x="1217566" y="177349"/>
                  <a:pt x="1204824" y="164611"/>
                  <a:pt x="1204824" y="148897"/>
                </a:cubicBezTo>
                <a:cubicBezTo>
                  <a:pt x="1204824" y="133183"/>
                  <a:pt x="1217566" y="120445"/>
                  <a:pt x="1233285" y="120445"/>
                </a:cubicBezTo>
                <a:close/>
                <a:moveTo>
                  <a:pt x="1112803" y="120445"/>
                </a:moveTo>
                <a:cubicBezTo>
                  <a:pt x="1128522" y="120445"/>
                  <a:pt x="1141264" y="133183"/>
                  <a:pt x="1141264" y="148897"/>
                </a:cubicBezTo>
                <a:cubicBezTo>
                  <a:pt x="1141264" y="164611"/>
                  <a:pt x="1128522" y="177349"/>
                  <a:pt x="1112803" y="177349"/>
                </a:cubicBezTo>
                <a:cubicBezTo>
                  <a:pt x="1097084" y="177349"/>
                  <a:pt x="1084342" y="164611"/>
                  <a:pt x="1084342" y="148897"/>
                </a:cubicBezTo>
                <a:cubicBezTo>
                  <a:pt x="1084342" y="133183"/>
                  <a:pt x="1097084" y="120445"/>
                  <a:pt x="1112803" y="120445"/>
                </a:cubicBezTo>
                <a:close/>
                <a:moveTo>
                  <a:pt x="992320" y="120445"/>
                </a:moveTo>
                <a:cubicBezTo>
                  <a:pt x="1008039" y="120445"/>
                  <a:pt x="1020781" y="133183"/>
                  <a:pt x="1020781" y="148897"/>
                </a:cubicBezTo>
                <a:cubicBezTo>
                  <a:pt x="1020781" y="164611"/>
                  <a:pt x="1008039" y="177349"/>
                  <a:pt x="992320" y="177349"/>
                </a:cubicBezTo>
                <a:cubicBezTo>
                  <a:pt x="976601" y="177349"/>
                  <a:pt x="963859" y="164611"/>
                  <a:pt x="963859" y="148897"/>
                </a:cubicBezTo>
                <a:cubicBezTo>
                  <a:pt x="963859" y="133183"/>
                  <a:pt x="976601" y="120445"/>
                  <a:pt x="992320" y="120445"/>
                </a:cubicBezTo>
                <a:close/>
                <a:moveTo>
                  <a:pt x="871838" y="120445"/>
                </a:moveTo>
                <a:cubicBezTo>
                  <a:pt x="887557" y="120445"/>
                  <a:pt x="900299" y="133183"/>
                  <a:pt x="900299" y="148897"/>
                </a:cubicBezTo>
                <a:cubicBezTo>
                  <a:pt x="900299" y="164611"/>
                  <a:pt x="887557" y="177349"/>
                  <a:pt x="871838" y="177349"/>
                </a:cubicBezTo>
                <a:cubicBezTo>
                  <a:pt x="856119" y="177349"/>
                  <a:pt x="843377" y="164611"/>
                  <a:pt x="843377" y="148897"/>
                </a:cubicBezTo>
                <a:cubicBezTo>
                  <a:pt x="843377" y="133183"/>
                  <a:pt x="856119" y="120445"/>
                  <a:pt x="871838" y="120445"/>
                </a:cubicBezTo>
                <a:close/>
                <a:moveTo>
                  <a:pt x="751356" y="120445"/>
                </a:moveTo>
                <a:cubicBezTo>
                  <a:pt x="767075" y="120445"/>
                  <a:pt x="779817" y="133183"/>
                  <a:pt x="779817" y="148897"/>
                </a:cubicBezTo>
                <a:cubicBezTo>
                  <a:pt x="779817" y="164611"/>
                  <a:pt x="767075" y="177349"/>
                  <a:pt x="751356" y="177349"/>
                </a:cubicBezTo>
                <a:cubicBezTo>
                  <a:pt x="735637" y="177349"/>
                  <a:pt x="722895" y="164611"/>
                  <a:pt x="722895" y="148897"/>
                </a:cubicBezTo>
                <a:cubicBezTo>
                  <a:pt x="722895" y="133183"/>
                  <a:pt x="735637" y="120445"/>
                  <a:pt x="751356" y="120445"/>
                </a:cubicBezTo>
                <a:close/>
                <a:moveTo>
                  <a:pt x="630873" y="120445"/>
                </a:moveTo>
                <a:cubicBezTo>
                  <a:pt x="646592" y="120445"/>
                  <a:pt x="659334" y="133183"/>
                  <a:pt x="659334" y="148897"/>
                </a:cubicBezTo>
                <a:cubicBezTo>
                  <a:pt x="659334" y="164611"/>
                  <a:pt x="646592" y="177349"/>
                  <a:pt x="630873" y="177349"/>
                </a:cubicBezTo>
                <a:cubicBezTo>
                  <a:pt x="615154" y="177349"/>
                  <a:pt x="602412" y="164611"/>
                  <a:pt x="602412" y="148897"/>
                </a:cubicBezTo>
                <a:cubicBezTo>
                  <a:pt x="602412" y="133183"/>
                  <a:pt x="615154" y="120445"/>
                  <a:pt x="630873" y="120445"/>
                </a:cubicBezTo>
                <a:close/>
                <a:moveTo>
                  <a:pt x="510391" y="120445"/>
                </a:moveTo>
                <a:cubicBezTo>
                  <a:pt x="526110" y="120445"/>
                  <a:pt x="538852" y="133183"/>
                  <a:pt x="538852" y="148897"/>
                </a:cubicBezTo>
                <a:cubicBezTo>
                  <a:pt x="538852" y="164611"/>
                  <a:pt x="526110" y="177349"/>
                  <a:pt x="510391" y="177349"/>
                </a:cubicBezTo>
                <a:cubicBezTo>
                  <a:pt x="494672" y="177349"/>
                  <a:pt x="481930" y="164611"/>
                  <a:pt x="481930" y="148897"/>
                </a:cubicBezTo>
                <a:cubicBezTo>
                  <a:pt x="481930" y="133183"/>
                  <a:pt x="494672" y="120445"/>
                  <a:pt x="510391" y="120445"/>
                </a:cubicBezTo>
                <a:close/>
                <a:moveTo>
                  <a:pt x="389908" y="120445"/>
                </a:moveTo>
                <a:cubicBezTo>
                  <a:pt x="405627" y="120445"/>
                  <a:pt x="418369" y="133183"/>
                  <a:pt x="418369" y="148897"/>
                </a:cubicBezTo>
                <a:cubicBezTo>
                  <a:pt x="418369" y="164611"/>
                  <a:pt x="405627" y="177349"/>
                  <a:pt x="389908" y="177349"/>
                </a:cubicBezTo>
                <a:cubicBezTo>
                  <a:pt x="374189" y="177349"/>
                  <a:pt x="361447" y="164611"/>
                  <a:pt x="361447" y="148897"/>
                </a:cubicBezTo>
                <a:cubicBezTo>
                  <a:pt x="361447" y="133183"/>
                  <a:pt x="374189" y="120445"/>
                  <a:pt x="389908" y="120445"/>
                </a:cubicBezTo>
                <a:close/>
                <a:moveTo>
                  <a:pt x="269426" y="120445"/>
                </a:moveTo>
                <a:cubicBezTo>
                  <a:pt x="285145" y="120445"/>
                  <a:pt x="297887" y="133183"/>
                  <a:pt x="297887" y="148897"/>
                </a:cubicBezTo>
                <a:cubicBezTo>
                  <a:pt x="297887" y="164611"/>
                  <a:pt x="285145" y="177349"/>
                  <a:pt x="269426" y="177349"/>
                </a:cubicBezTo>
                <a:cubicBezTo>
                  <a:pt x="253707" y="177349"/>
                  <a:pt x="240965" y="164611"/>
                  <a:pt x="240965" y="148897"/>
                </a:cubicBezTo>
                <a:cubicBezTo>
                  <a:pt x="240965" y="133183"/>
                  <a:pt x="253707" y="120445"/>
                  <a:pt x="269426" y="120445"/>
                </a:cubicBezTo>
                <a:close/>
                <a:moveTo>
                  <a:pt x="148943" y="120445"/>
                </a:moveTo>
                <a:cubicBezTo>
                  <a:pt x="164662" y="120445"/>
                  <a:pt x="177404" y="133183"/>
                  <a:pt x="177404" y="148897"/>
                </a:cubicBezTo>
                <a:cubicBezTo>
                  <a:pt x="177404" y="164611"/>
                  <a:pt x="164662" y="177349"/>
                  <a:pt x="148943" y="177349"/>
                </a:cubicBezTo>
                <a:cubicBezTo>
                  <a:pt x="133224" y="177349"/>
                  <a:pt x="120482" y="164611"/>
                  <a:pt x="120482" y="148897"/>
                </a:cubicBezTo>
                <a:cubicBezTo>
                  <a:pt x="120482" y="133183"/>
                  <a:pt x="133224" y="120445"/>
                  <a:pt x="148943" y="120445"/>
                </a:cubicBezTo>
                <a:close/>
                <a:moveTo>
                  <a:pt x="28461" y="120445"/>
                </a:moveTo>
                <a:cubicBezTo>
                  <a:pt x="44180" y="120445"/>
                  <a:pt x="56922" y="133183"/>
                  <a:pt x="56922" y="148897"/>
                </a:cubicBezTo>
                <a:cubicBezTo>
                  <a:pt x="56922" y="164611"/>
                  <a:pt x="44180" y="177349"/>
                  <a:pt x="28461" y="177349"/>
                </a:cubicBezTo>
                <a:cubicBezTo>
                  <a:pt x="12742" y="177349"/>
                  <a:pt x="0" y="164611"/>
                  <a:pt x="0" y="148897"/>
                </a:cubicBezTo>
                <a:cubicBezTo>
                  <a:pt x="0" y="133183"/>
                  <a:pt x="12742" y="120445"/>
                  <a:pt x="28461" y="120445"/>
                </a:cubicBezTo>
                <a:close/>
                <a:moveTo>
                  <a:pt x="1233285" y="0"/>
                </a:moveTo>
                <a:cubicBezTo>
                  <a:pt x="1249004" y="0"/>
                  <a:pt x="1261746" y="12738"/>
                  <a:pt x="1261746" y="28452"/>
                </a:cubicBezTo>
                <a:cubicBezTo>
                  <a:pt x="1261746" y="44166"/>
                  <a:pt x="1249004" y="56904"/>
                  <a:pt x="1233285" y="56904"/>
                </a:cubicBezTo>
                <a:cubicBezTo>
                  <a:pt x="1217566" y="56904"/>
                  <a:pt x="1204824" y="44166"/>
                  <a:pt x="1204824" y="28452"/>
                </a:cubicBezTo>
                <a:cubicBezTo>
                  <a:pt x="1204824" y="12738"/>
                  <a:pt x="1217566" y="0"/>
                  <a:pt x="1233285" y="0"/>
                </a:cubicBezTo>
                <a:close/>
                <a:moveTo>
                  <a:pt x="1112803" y="0"/>
                </a:moveTo>
                <a:cubicBezTo>
                  <a:pt x="1128522" y="0"/>
                  <a:pt x="1141264" y="12738"/>
                  <a:pt x="1141264" y="28452"/>
                </a:cubicBezTo>
                <a:cubicBezTo>
                  <a:pt x="1141264" y="44166"/>
                  <a:pt x="1128522" y="56904"/>
                  <a:pt x="1112803" y="56904"/>
                </a:cubicBezTo>
                <a:cubicBezTo>
                  <a:pt x="1097084" y="56904"/>
                  <a:pt x="1084342" y="44166"/>
                  <a:pt x="1084342" y="28452"/>
                </a:cubicBezTo>
                <a:cubicBezTo>
                  <a:pt x="1084342" y="12738"/>
                  <a:pt x="1097084" y="0"/>
                  <a:pt x="1112803" y="0"/>
                </a:cubicBezTo>
                <a:close/>
                <a:moveTo>
                  <a:pt x="992320" y="0"/>
                </a:moveTo>
                <a:cubicBezTo>
                  <a:pt x="1008039" y="0"/>
                  <a:pt x="1020781" y="12738"/>
                  <a:pt x="1020781" y="28452"/>
                </a:cubicBezTo>
                <a:cubicBezTo>
                  <a:pt x="1020781" y="44166"/>
                  <a:pt x="1008039" y="56904"/>
                  <a:pt x="992320" y="56904"/>
                </a:cubicBezTo>
                <a:cubicBezTo>
                  <a:pt x="976601" y="56904"/>
                  <a:pt x="963859" y="44166"/>
                  <a:pt x="963859" y="28452"/>
                </a:cubicBezTo>
                <a:cubicBezTo>
                  <a:pt x="963859" y="12738"/>
                  <a:pt x="976601" y="0"/>
                  <a:pt x="992320" y="0"/>
                </a:cubicBezTo>
                <a:close/>
                <a:moveTo>
                  <a:pt x="871838" y="0"/>
                </a:moveTo>
                <a:cubicBezTo>
                  <a:pt x="887557" y="0"/>
                  <a:pt x="900299" y="12738"/>
                  <a:pt x="900299" y="28452"/>
                </a:cubicBezTo>
                <a:cubicBezTo>
                  <a:pt x="900299" y="44166"/>
                  <a:pt x="887557" y="56904"/>
                  <a:pt x="871838" y="56904"/>
                </a:cubicBezTo>
                <a:cubicBezTo>
                  <a:pt x="856119" y="56904"/>
                  <a:pt x="843377" y="44166"/>
                  <a:pt x="843377" y="28452"/>
                </a:cubicBezTo>
                <a:cubicBezTo>
                  <a:pt x="843377" y="12738"/>
                  <a:pt x="856119" y="0"/>
                  <a:pt x="871838" y="0"/>
                </a:cubicBezTo>
                <a:close/>
                <a:moveTo>
                  <a:pt x="751356" y="0"/>
                </a:moveTo>
                <a:cubicBezTo>
                  <a:pt x="767075" y="0"/>
                  <a:pt x="779817" y="12738"/>
                  <a:pt x="779817" y="28452"/>
                </a:cubicBezTo>
                <a:cubicBezTo>
                  <a:pt x="779817" y="44166"/>
                  <a:pt x="767075" y="56904"/>
                  <a:pt x="751356" y="56904"/>
                </a:cubicBezTo>
                <a:cubicBezTo>
                  <a:pt x="735637" y="56904"/>
                  <a:pt x="722895" y="44166"/>
                  <a:pt x="722895" y="28452"/>
                </a:cubicBezTo>
                <a:cubicBezTo>
                  <a:pt x="722895" y="12738"/>
                  <a:pt x="735637" y="0"/>
                  <a:pt x="751356" y="0"/>
                </a:cubicBezTo>
                <a:close/>
                <a:moveTo>
                  <a:pt x="630873" y="0"/>
                </a:moveTo>
                <a:cubicBezTo>
                  <a:pt x="646592" y="0"/>
                  <a:pt x="659334" y="12738"/>
                  <a:pt x="659334" y="28452"/>
                </a:cubicBezTo>
                <a:cubicBezTo>
                  <a:pt x="659334" y="44166"/>
                  <a:pt x="646592" y="56904"/>
                  <a:pt x="630873" y="56904"/>
                </a:cubicBezTo>
                <a:cubicBezTo>
                  <a:pt x="615154" y="56904"/>
                  <a:pt x="602412" y="44166"/>
                  <a:pt x="602412" y="28452"/>
                </a:cubicBezTo>
                <a:cubicBezTo>
                  <a:pt x="602412" y="12738"/>
                  <a:pt x="615154" y="0"/>
                  <a:pt x="630873" y="0"/>
                </a:cubicBezTo>
                <a:close/>
                <a:moveTo>
                  <a:pt x="510391" y="0"/>
                </a:moveTo>
                <a:cubicBezTo>
                  <a:pt x="526110" y="0"/>
                  <a:pt x="538852" y="12738"/>
                  <a:pt x="538852" y="28452"/>
                </a:cubicBezTo>
                <a:cubicBezTo>
                  <a:pt x="538852" y="44166"/>
                  <a:pt x="526110" y="56904"/>
                  <a:pt x="510391" y="56904"/>
                </a:cubicBezTo>
                <a:cubicBezTo>
                  <a:pt x="494672" y="56904"/>
                  <a:pt x="481930" y="44166"/>
                  <a:pt x="481930" y="28452"/>
                </a:cubicBezTo>
                <a:cubicBezTo>
                  <a:pt x="481930" y="12738"/>
                  <a:pt x="494672" y="0"/>
                  <a:pt x="510391" y="0"/>
                </a:cubicBezTo>
                <a:close/>
                <a:moveTo>
                  <a:pt x="389908" y="0"/>
                </a:moveTo>
                <a:cubicBezTo>
                  <a:pt x="405627" y="0"/>
                  <a:pt x="418369" y="12738"/>
                  <a:pt x="418369" y="28452"/>
                </a:cubicBezTo>
                <a:cubicBezTo>
                  <a:pt x="418369" y="44166"/>
                  <a:pt x="405627" y="56904"/>
                  <a:pt x="389908" y="56904"/>
                </a:cubicBezTo>
                <a:cubicBezTo>
                  <a:pt x="374189" y="56904"/>
                  <a:pt x="361447" y="44166"/>
                  <a:pt x="361447" y="28452"/>
                </a:cubicBezTo>
                <a:cubicBezTo>
                  <a:pt x="361447" y="12738"/>
                  <a:pt x="374189" y="0"/>
                  <a:pt x="389908" y="0"/>
                </a:cubicBezTo>
                <a:close/>
                <a:moveTo>
                  <a:pt x="269426" y="0"/>
                </a:moveTo>
                <a:cubicBezTo>
                  <a:pt x="285145" y="0"/>
                  <a:pt x="297887" y="12738"/>
                  <a:pt x="297887" y="28452"/>
                </a:cubicBezTo>
                <a:cubicBezTo>
                  <a:pt x="297887" y="44166"/>
                  <a:pt x="285145" y="56904"/>
                  <a:pt x="269426" y="56904"/>
                </a:cubicBezTo>
                <a:cubicBezTo>
                  <a:pt x="253707" y="56904"/>
                  <a:pt x="240965" y="44166"/>
                  <a:pt x="240965" y="28452"/>
                </a:cubicBezTo>
                <a:cubicBezTo>
                  <a:pt x="240965" y="12738"/>
                  <a:pt x="253707" y="0"/>
                  <a:pt x="269426" y="0"/>
                </a:cubicBezTo>
                <a:close/>
                <a:moveTo>
                  <a:pt x="148943" y="0"/>
                </a:moveTo>
                <a:cubicBezTo>
                  <a:pt x="164662" y="0"/>
                  <a:pt x="177404" y="12738"/>
                  <a:pt x="177404" y="28452"/>
                </a:cubicBezTo>
                <a:cubicBezTo>
                  <a:pt x="177404" y="44166"/>
                  <a:pt x="164662" y="56904"/>
                  <a:pt x="148943" y="56904"/>
                </a:cubicBezTo>
                <a:cubicBezTo>
                  <a:pt x="133224" y="56904"/>
                  <a:pt x="120482" y="44166"/>
                  <a:pt x="120482" y="28452"/>
                </a:cubicBezTo>
                <a:cubicBezTo>
                  <a:pt x="120482" y="12738"/>
                  <a:pt x="133224" y="0"/>
                  <a:pt x="148943" y="0"/>
                </a:cubicBezTo>
                <a:close/>
                <a:moveTo>
                  <a:pt x="28461" y="0"/>
                </a:moveTo>
                <a:cubicBezTo>
                  <a:pt x="44180" y="0"/>
                  <a:pt x="56922" y="12738"/>
                  <a:pt x="56922" y="28452"/>
                </a:cubicBezTo>
                <a:cubicBezTo>
                  <a:pt x="56922" y="44166"/>
                  <a:pt x="44180" y="56904"/>
                  <a:pt x="28461" y="56904"/>
                </a:cubicBezTo>
                <a:cubicBezTo>
                  <a:pt x="12742" y="56904"/>
                  <a:pt x="0" y="44166"/>
                  <a:pt x="0" y="28452"/>
                </a:cubicBezTo>
                <a:cubicBezTo>
                  <a:pt x="0" y="12738"/>
                  <a:pt x="12742" y="0"/>
                  <a:pt x="28461" y="0"/>
                </a:cubicBezTo>
                <a:close/>
              </a:path>
            </a:pathLst>
          </a:custGeom>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14" name="任意多边形: 形状 13"/>
          <p:cNvSpPr>
            <a:spLocks noChangeAspect="1"/>
          </p:cNvSpPr>
          <p:nvPr>
            <p:custDataLst>
              <p:tags r:id="rId6"/>
            </p:custDataLst>
          </p:nvPr>
        </p:nvSpPr>
        <p:spPr>
          <a:xfrm rot="10800000">
            <a:off x="11371234" y="776896"/>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4">
              <a:lumMod val="40000"/>
              <a:lumOff val="60000"/>
            </a:schemeClr>
          </a:solidFill>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dirty="0">
              <a:solidFill>
                <a:schemeClr val="lt1"/>
              </a:solidFill>
              <a:latin typeface="微软雅黑" panose="020B0503020204020204" charset="-122"/>
              <a:ea typeface="微软雅黑" panose="020B0503020204020204" charset="-122"/>
            </a:endParaRPr>
          </a:p>
        </p:txBody>
      </p:sp>
      <p:sp>
        <p:nvSpPr>
          <p:cNvPr id="15" name="任意多边形: 形状 14"/>
          <p:cNvSpPr>
            <a:spLocks noChangeAspect="1"/>
          </p:cNvSpPr>
          <p:nvPr>
            <p:custDataLst>
              <p:tags r:id="rId7"/>
            </p:custDataLst>
          </p:nvPr>
        </p:nvSpPr>
        <p:spPr>
          <a:xfrm rot="10800000">
            <a:off x="10997345" y="776896"/>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4">
              <a:lumMod val="40000"/>
              <a:lumOff val="60000"/>
            </a:schemeClr>
          </a:solidFill>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12" name="任意多边形: 形状 11"/>
          <p:cNvSpPr>
            <a:spLocks noChangeAspect="1"/>
          </p:cNvSpPr>
          <p:nvPr>
            <p:custDataLst>
              <p:tags r:id="rId8"/>
            </p:custDataLst>
          </p:nvPr>
        </p:nvSpPr>
        <p:spPr>
          <a:xfrm rot="10800000">
            <a:off x="11270350" y="676012"/>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13" name="任意多边形: 形状 12"/>
          <p:cNvSpPr>
            <a:spLocks noChangeAspect="1"/>
          </p:cNvSpPr>
          <p:nvPr>
            <p:custDataLst>
              <p:tags r:id="rId9"/>
            </p:custDataLst>
          </p:nvPr>
        </p:nvSpPr>
        <p:spPr>
          <a:xfrm rot="10800000">
            <a:off x="10896461" y="676012"/>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93" name="文本框 92"/>
          <p:cNvSpPr txBox="1"/>
          <p:nvPr>
            <p:custDataLst>
              <p:tags r:id="rId10"/>
            </p:custDataLst>
          </p:nvPr>
        </p:nvSpPr>
        <p:spPr>
          <a:xfrm>
            <a:off x="6172200" y="2914015"/>
            <a:ext cx="4724400" cy="1753235"/>
          </a:xfrm>
          <a:prstGeom prst="rect">
            <a:avLst/>
          </a:prstGeom>
          <a:noFill/>
        </p:spPr>
        <p:txBody>
          <a:bodyPr wrap="square" lIns="91440" tIns="45720" rIns="91440" bIns="45720" rtlCol="0" anchor="t" anchorCtr="0">
            <a:spAutoFit/>
          </a:bodyPr>
          <a:lstStyle>
            <a:defPPr>
              <a:defRPr lang="zh-CN"/>
            </a:defPPr>
            <a:lvl1pPr fontAlgn="auto">
              <a:lnSpc>
                <a:spcPct val="130000"/>
              </a:lnSpc>
              <a:spcAft>
                <a:spcPts val="1000"/>
              </a:spcAft>
              <a:defRPr sz="1600" spc="150"/>
            </a:lvl1pPr>
          </a:lstStyle>
          <a:p>
            <a:pPr lvl="0" indent="504190" algn="l">
              <a:lnSpc>
                <a:spcPct val="150000"/>
              </a:lnSpc>
              <a:buClrTx/>
              <a:buSzTx/>
              <a:buFontTx/>
            </a:pPr>
            <a:r>
              <a:rPr sz="1800" spc="0" dirty="0">
                <a:latin typeface="黑体" panose="02010609060101010101" pitchFamily="49" charset="-122"/>
                <a:ea typeface="黑体" panose="02010609060101010101" pitchFamily="49" charset="-122"/>
                <a:cs typeface="黑体" panose="02010609060101010101" pitchFamily="49" charset="-122"/>
                <a:sym typeface="+mn-ea"/>
              </a:rPr>
              <a:t>习近平指出：“我们要坚持</a:t>
            </a:r>
            <a:r>
              <a:rPr lang="en-US" sz="1800" spc="0" dirty="0">
                <a:latin typeface="黑体" panose="02010609060101010101" pitchFamily="49" charset="-122"/>
                <a:ea typeface="黑体" panose="02010609060101010101" pitchFamily="49" charset="-122"/>
                <a:cs typeface="黑体" panose="02010609060101010101" pitchFamily="49" charset="-122"/>
                <a:sym typeface="+mn-ea"/>
              </a:rPr>
              <a:t>‘</a:t>
            </a:r>
            <a:r>
              <a:rPr sz="1800" spc="0" dirty="0">
                <a:latin typeface="黑体" panose="02010609060101010101" pitchFamily="49" charset="-122"/>
                <a:ea typeface="黑体" panose="02010609060101010101" pitchFamily="49" charset="-122"/>
                <a:cs typeface="黑体" panose="02010609060101010101" pitchFamily="49" charset="-122"/>
                <a:sym typeface="+mn-ea"/>
              </a:rPr>
              <a:t>两点论</a:t>
            </a:r>
            <a:r>
              <a:rPr lang="en-US" sz="1800" spc="0" dirty="0">
                <a:latin typeface="黑体" panose="02010609060101010101" pitchFamily="49" charset="-122"/>
                <a:ea typeface="黑体" panose="02010609060101010101" pitchFamily="49" charset="-122"/>
                <a:cs typeface="黑体" panose="02010609060101010101" pitchFamily="49" charset="-122"/>
                <a:sym typeface="+mn-ea"/>
              </a:rPr>
              <a:t>’</a:t>
            </a:r>
            <a:r>
              <a:rPr sz="1800" spc="0" dirty="0">
                <a:latin typeface="黑体" panose="02010609060101010101" pitchFamily="49" charset="-122"/>
                <a:ea typeface="黑体" panose="02010609060101010101" pitchFamily="49" charset="-122"/>
                <a:cs typeface="黑体" panose="02010609060101010101" pitchFamily="49" charset="-122"/>
                <a:sym typeface="+mn-ea"/>
              </a:rPr>
              <a:t>，一分为二看问题，既要看到国际国内形势中有利的一面</a:t>
            </a:r>
            <a:r>
              <a:rPr lang="zh-CN" sz="1800" spc="0" dirty="0">
                <a:latin typeface="黑体" panose="02010609060101010101" pitchFamily="49" charset="-122"/>
                <a:ea typeface="黑体" panose="02010609060101010101" pitchFamily="49" charset="-122"/>
                <a:cs typeface="黑体" panose="02010609060101010101" pitchFamily="49" charset="-122"/>
                <a:sym typeface="+mn-ea"/>
              </a:rPr>
              <a:t>，</a:t>
            </a:r>
            <a:r>
              <a:rPr sz="1800" spc="0" dirty="0">
                <a:latin typeface="黑体" panose="02010609060101010101" pitchFamily="49" charset="-122"/>
                <a:ea typeface="黑体" panose="02010609060101010101" pitchFamily="49" charset="-122"/>
                <a:cs typeface="黑体" panose="02010609060101010101" pitchFamily="49" charset="-122"/>
                <a:sym typeface="+mn-ea"/>
              </a:rPr>
              <a:t>也看到不利的一面，从坏处着想，做最充分的准备，争取较好的结果。”</a:t>
            </a:r>
          </a:p>
        </p:txBody>
      </p:sp>
      <p:grpSp>
        <p:nvGrpSpPr>
          <p:cNvPr id="2" name="组合 1"/>
          <p:cNvGrpSpPr/>
          <p:nvPr/>
        </p:nvGrpSpPr>
        <p:grpSpPr>
          <a:xfrm>
            <a:off x="441325" y="317500"/>
            <a:ext cx="9060815" cy="550545"/>
            <a:chOff x="695" y="500"/>
            <a:chExt cx="14269" cy="867"/>
          </a:xfrm>
        </p:grpSpPr>
        <p:sp>
          <p:nvSpPr>
            <p:cNvPr id="3" name="流程图: 过程 2"/>
            <p:cNvSpPr/>
            <p:nvPr/>
          </p:nvSpPr>
          <p:spPr>
            <a:xfrm>
              <a:off x="695" y="500"/>
              <a:ext cx="541" cy="776"/>
            </a:xfrm>
            <a:prstGeom prst="flowChartProcess">
              <a:avLst/>
            </a:prstGeom>
            <a:noFill/>
            <a:ln w="12700" cmpd="sng">
              <a:solidFill>
                <a:srgbClr val="45676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864" y="648"/>
              <a:ext cx="497" cy="497"/>
            </a:xfrm>
            <a:prstGeom prst="rect">
              <a:avLst/>
            </a:prstGeom>
            <a:solidFill>
              <a:srgbClr val="F7DFBB"/>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571" y="545"/>
              <a:ext cx="13393" cy="822"/>
            </a:xfrm>
            <a:prstGeom prst="rect">
              <a:avLst/>
            </a:prstGeom>
            <a:noFill/>
          </p:spPr>
          <p:txBody>
            <a:bodyPr wrap="square" rtlCol="0">
              <a:spAutoFit/>
            </a:bodyPr>
            <a:lstStyle/>
            <a:p>
              <a:r>
                <a:rPr lang="zh-CN" altLang="en-US" sz="2800" b="1">
                  <a:solidFill>
                    <a:srgbClr val="6E5737"/>
                  </a:solidFill>
                  <a:latin typeface="黑体" panose="02010609060101010101" pitchFamily="49" charset="-122"/>
                  <a:ea typeface="黑体" panose="02010609060101010101" pitchFamily="49" charset="-122"/>
                </a:rPr>
                <a:t>底线思维能力</a:t>
              </a:r>
            </a:p>
          </p:txBody>
        </p:sp>
        <p:sp>
          <p:nvSpPr>
            <p:cNvPr id="7" name="任意多边形 6"/>
            <p:cNvSpPr/>
            <p:nvPr/>
          </p:nvSpPr>
          <p:spPr>
            <a:xfrm rot="5400000">
              <a:off x="5355" y="-3336"/>
              <a:ext cx="46" cy="9360"/>
            </a:xfrm>
            <a:custGeom>
              <a:avLst/>
              <a:gdLst>
                <a:gd name="connsiteX0" fmla="*/ 0 w 46"/>
                <a:gd name="connsiteY0" fmla="*/ 9313 h 9360"/>
                <a:gd name="connsiteX1" fmla="*/ 15 w 46"/>
                <a:gd name="connsiteY1" fmla="*/ 0 h 9360"/>
                <a:gd name="connsiteX2" fmla="*/ 46 w 46"/>
                <a:gd name="connsiteY2" fmla="*/ 9360 h 9360"/>
                <a:gd name="connsiteX3" fmla="*/ 0 w 46"/>
                <a:gd name="connsiteY3" fmla="*/ 9313 h 9360"/>
              </a:gdLst>
              <a:ahLst/>
              <a:cxnLst>
                <a:cxn ang="0">
                  <a:pos x="connsiteX0" y="connsiteY0"/>
                </a:cxn>
                <a:cxn ang="0">
                  <a:pos x="connsiteX1" y="connsiteY1"/>
                </a:cxn>
                <a:cxn ang="0">
                  <a:pos x="connsiteX2" y="connsiteY2"/>
                </a:cxn>
                <a:cxn ang="0">
                  <a:pos x="connsiteX3" y="connsiteY3"/>
                </a:cxn>
              </a:cxnLst>
              <a:rect l="l" t="t" r="r" b="b"/>
              <a:pathLst>
                <a:path w="46" h="9360">
                  <a:moveTo>
                    <a:pt x="0" y="9313"/>
                  </a:moveTo>
                  <a:lnTo>
                    <a:pt x="15" y="0"/>
                  </a:lnTo>
                  <a:lnTo>
                    <a:pt x="46" y="9360"/>
                  </a:lnTo>
                  <a:lnTo>
                    <a:pt x="0" y="9313"/>
                  </a:lnTo>
                  <a:close/>
                </a:path>
              </a:pathLst>
            </a:cu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图片 7" descr="dab70aac2444bbb6-e15e404e13caeaf1-de88838a827a0500aa18521688da9286"/>
          <p:cNvPicPr>
            <a:picLocks noChangeAspect="1"/>
          </p:cNvPicPr>
          <p:nvPr/>
        </p:nvPicPr>
        <p:blipFill>
          <a:blip r:embed="rId14"/>
          <a:stretch>
            <a:fillRect/>
          </a:stretch>
        </p:blipFill>
        <p:spPr>
          <a:xfrm>
            <a:off x="784860" y="2428240"/>
            <a:ext cx="4779010" cy="2897505"/>
          </a:xfrm>
          <a:prstGeom prst="rect">
            <a:avLst/>
          </a:prstGeom>
        </p:spPr>
      </p:pic>
    </p:spTree>
    <p:custDataLst>
      <p:tags r:id="rId2"/>
    </p:custData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16" name="矩形 15"/>
          <p:cNvSpPr/>
          <p:nvPr>
            <p:custDataLst>
              <p:tags r:id="rId3"/>
            </p:custDataLst>
          </p:nvPr>
        </p:nvSpPr>
        <p:spPr>
          <a:xfrm>
            <a:off x="548374" y="1920734"/>
            <a:ext cx="11363028" cy="4499877"/>
          </a:xfrm>
          <a:prstGeom prst="rect">
            <a:avLst/>
          </a:prstGeom>
          <a:solidFill>
            <a:schemeClr val="accent4">
              <a:lumMod val="20000"/>
              <a:lumOff val="8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lnSpc>
                <a:spcPct val="120000"/>
              </a:lnSpc>
            </a:pPr>
            <a:endParaRPr kumimoji="1" lang="zh-CN" altLang="en-US" sz="1600" b="1" dirty="0">
              <a:solidFill>
                <a:schemeClr val="lt1"/>
              </a:solidFill>
              <a:latin typeface="微软雅黑" panose="020B0503020204020204" charset="-122"/>
              <a:ea typeface="微软雅黑" panose="020B0503020204020204" charset="-122"/>
            </a:endParaRPr>
          </a:p>
        </p:txBody>
      </p:sp>
      <p:sp>
        <p:nvSpPr>
          <p:cNvPr id="17" name="矩形 16"/>
          <p:cNvSpPr/>
          <p:nvPr>
            <p:custDataLst>
              <p:tags r:id="rId4"/>
            </p:custDataLst>
          </p:nvPr>
        </p:nvSpPr>
        <p:spPr>
          <a:xfrm>
            <a:off x="333829" y="1672533"/>
            <a:ext cx="11321142" cy="4408572"/>
          </a:xfrm>
          <a:prstGeom prst="rect">
            <a:avLst/>
          </a:prstGeom>
          <a:solidFill>
            <a:schemeClr val="lt1">
              <a:alpha val="51000"/>
            </a:schemeClr>
          </a:solidFill>
          <a:ln w="508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kumimoji="1" lang="zh-CN" altLang="en-US" sz="1600" b="1" dirty="0">
              <a:solidFill>
                <a:schemeClr val="lt1"/>
              </a:solidFill>
              <a:latin typeface="微软雅黑" panose="020B0503020204020204" charset="-122"/>
              <a:ea typeface="微软雅黑" panose="020B0503020204020204" charset="-122"/>
            </a:endParaRPr>
          </a:p>
        </p:txBody>
      </p:sp>
      <p:sp>
        <p:nvSpPr>
          <p:cNvPr id="91" name="任意多边形: 形状 90"/>
          <p:cNvSpPr/>
          <p:nvPr>
            <p:custDataLst>
              <p:tags r:id="rId5"/>
            </p:custDataLst>
          </p:nvPr>
        </p:nvSpPr>
        <p:spPr>
          <a:xfrm>
            <a:off x="10752454" y="5811577"/>
            <a:ext cx="1261746" cy="659131"/>
          </a:xfrm>
          <a:custGeom>
            <a:avLst/>
            <a:gdLst>
              <a:gd name="connsiteX0" fmla="*/ 1233285 w 1261746"/>
              <a:gd name="connsiteY0" fmla="*/ 602227 h 659131"/>
              <a:gd name="connsiteX1" fmla="*/ 1261746 w 1261746"/>
              <a:gd name="connsiteY1" fmla="*/ 630679 h 659131"/>
              <a:gd name="connsiteX2" fmla="*/ 1233285 w 1261746"/>
              <a:gd name="connsiteY2" fmla="*/ 659131 h 659131"/>
              <a:gd name="connsiteX3" fmla="*/ 1204824 w 1261746"/>
              <a:gd name="connsiteY3" fmla="*/ 630679 h 659131"/>
              <a:gd name="connsiteX4" fmla="*/ 1233285 w 1261746"/>
              <a:gd name="connsiteY4" fmla="*/ 602227 h 659131"/>
              <a:gd name="connsiteX5" fmla="*/ 1112803 w 1261746"/>
              <a:gd name="connsiteY5" fmla="*/ 602227 h 659131"/>
              <a:gd name="connsiteX6" fmla="*/ 1141264 w 1261746"/>
              <a:gd name="connsiteY6" fmla="*/ 630679 h 659131"/>
              <a:gd name="connsiteX7" fmla="*/ 1112803 w 1261746"/>
              <a:gd name="connsiteY7" fmla="*/ 659131 h 659131"/>
              <a:gd name="connsiteX8" fmla="*/ 1084342 w 1261746"/>
              <a:gd name="connsiteY8" fmla="*/ 630679 h 659131"/>
              <a:gd name="connsiteX9" fmla="*/ 1112803 w 1261746"/>
              <a:gd name="connsiteY9" fmla="*/ 602227 h 659131"/>
              <a:gd name="connsiteX10" fmla="*/ 992320 w 1261746"/>
              <a:gd name="connsiteY10" fmla="*/ 602227 h 659131"/>
              <a:gd name="connsiteX11" fmla="*/ 1020781 w 1261746"/>
              <a:gd name="connsiteY11" fmla="*/ 630679 h 659131"/>
              <a:gd name="connsiteX12" fmla="*/ 992320 w 1261746"/>
              <a:gd name="connsiteY12" fmla="*/ 659131 h 659131"/>
              <a:gd name="connsiteX13" fmla="*/ 963859 w 1261746"/>
              <a:gd name="connsiteY13" fmla="*/ 630679 h 659131"/>
              <a:gd name="connsiteX14" fmla="*/ 992320 w 1261746"/>
              <a:gd name="connsiteY14" fmla="*/ 602227 h 659131"/>
              <a:gd name="connsiteX15" fmla="*/ 871838 w 1261746"/>
              <a:gd name="connsiteY15" fmla="*/ 602227 h 659131"/>
              <a:gd name="connsiteX16" fmla="*/ 900299 w 1261746"/>
              <a:gd name="connsiteY16" fmla="*/ 630679 h 659131"/>
              <a:gd name="connsiteX17" fmla="*/ 871838 w 1261746"/>
              <a:gd name="connsiteY17" fmla="*/ 659131 h 659131"/>
              <a:gd name="connsiteX18" fmla="*/ 843377 w 1261746"/>
              <a:gd name="connsiteY18" fmla="*/ 630679 h 659131"/>
              <a:gd name="connsiteX19" fmla="*/ 871838 w 1261746"/>
              <a:gd name="connsiteY19" fmla="*/ 602227 h 659131"/>
              <a:gd name="connsiteX20" fmla="*/ 751356 w 1261746"/>
              <a:gd name="connsiteY20" fmla="*/ 602227 h 659131"/>
              <a:gd name="connsiteX21" fmla="*/ 779817 w 1261746"/>
              <a:gd name="connsiteY21" fmla="*/ 630679 h 659131"/>
              <a:gd name="connsiteX22" fmla="*/ 751356 w 1261746"/>
              <a:gd name="connsiteY22" fmla="*/ 659131 h 659131"/>
              <a:gd name="connsiteX23" fmla="*/ 722895 w 1261746"/>
              <a:gd name="connsiteY23" fmla="*/ 630679 h 659131"/>
              <a:gd name="connsiteX24" fmla="*/ 751356 w 1261746"/>
              <a:gd name="connsiteY24" fmla="*/ 602227 h 659131"/>
              <a:gd name="connsiteX25" fmla="*/ 630873 w 1261746"/>
              <a:gd name="connsiteY25" fmla="*/ 602227 h 659131"/>
              <a:gd name="connsiteX26" fmla="*/ 659334 w 1261746"/>
              <a:gd name="connsiteY26" fmla="*/ 630679 h 659131"/>
              <a:gd name="connsiteX27" fmla="*/ 630873 w 1261746"/>
              <a:gd name="connsiteY27" fmla="*/ 659131 h 659131"/>
              <a:gd name="connsiteX28" fmla="*/ 602412 w 1261746"/>
              <a:gd name="connsiteY28" fmla="*/ 630679 h 659131"/>
              <a:gd name="connsiteX29" fmla="*/ 630873 w 1261746"/>
              <a:gd name="connsiteY29" fmla="*/ 602227 h 659131"/>
              <a:gd name="connsiteX30" fmla="*/ 510391 w 1261746"/>
              <a:gd name="connsiteY30" fmla="*/ 602227 h 659131"/>
              <a:gd name="connsiteX31" fmla="*/ 538852 w 1261746"/>
              <a:gd name="connsiteY31" fmla="*/ 630679 h 659131"/>
              <a:gd name="connsiteX32" fmla="*/ 510391 w 1261746"/>
              <a:gd name="connsiteY32" fmla="*/ 659131 h 659131"/>
              <a:gd name="connsiteX33" fmla="*/ 481930 w 1261746"/>
              <a:gd name="connsiteY33" fmla="*/ 630679 h 659131"/>
              <a:gd name="connsiteX34" fmla="*/ 510391 w 1261746"/>
              <a:gd name="connsiteY34" fmla="*/ 602227 h 659131"/>
              <a:gd name="connsiteX35" fmla="*/ 389908 w 1261746"/>
              <a:gd name="connsiteY35" fmla="*/ 602227 h 659131"/>
              <a:gd name="connsiteX36" fmla="*/ 418369 w 1261746"/>
              <a:gd name="connsiteY36" fmla="*/ 630679 h 659131"/>
              <a:gd name="connsiteX37" fmla="*/ 389908 w 1261746"/>
              <a:gd name="connsiteY37" fmla="*/ 659131 h 659131"/>
              <a:gd name="connsiteX38" fmla="*/ 361447 w 1261746"/>
              <a:gd name="connsiteY38" fmla="*/ 630679 h 659131"/>
              <a:gd name="connsiteX39" fmla="*/ 389908 w 1261746"/>
              <a:gd name="connsiteY39" fmla="*/ 602227 h 659131"/>
              <a:gd name="connsiteX40" fmla="*/ 269426 w 1261746"/>
              <a:gd name="connsiteY40" fmla="*/ 602227 h 659131"/>
              <a:gd name="connsiteX41" fmla="*/ 297887 w 1261746"/>
              <a:gd name="connsiteY41" fmla="*/ 630679 h 659131"/>
              <a:gd name="connsiteX42" fmla="*/ 269426 w 1261746"/>
              <a:gd name="connsiteY42" fmla="*/ 659131 h 659131"/>
              <a:gd name="connsiteX43" fmla="*/ 240965 w 1261746"/>
              <a:gd name="connsiteY43" fmla="*/ 630679 h 659131"/>
              <a:gd name="connsiteX44" fmla="*/ 269426 w 1261746"/>
              <a:gd name="connsiteY44" fmla="*/ 602227 h 659131"/>
              <a:gd name="connsiteX45" fmla="*/ 148943 w 1261746"/>
              <a:gd name="connsiteY45" fmla="*/ 602227 h 659131"/>
              <a:gd name="connsiteX46" fmla="*/ 177404 w 1261746"/>
              <a:gd name="connsiteY46" fmla="*/ 630679 h 659131"/>
              <a:gd name="connsiteX47" fmla="*/ 148943 w 1261746"/>
              <a:gd name="connsiteY47" fmla="*/ 659131 h 659131"/>
              <a:gd name="connsiteX48" fmla="*/ 120482 w 1261746"/>
              <a:gd name="connsiteY48" fmla="*/ 630679 h 659131"/>
              <a:gd name="connsiteX49" fmla="*/ 148943 w 1261746"/>
              <a:gd name="connsiteY49" fmla="*/ 602227 h 659131"/>
              <a:gd name="connsiteX50" fmla="*/ 28461 w 1261746"/>
              <a:gd name="connsiteY50" fmla="*/ 602227 h 659131"/>
              <a:gd name="connsiteX51" fmla="*/ 56922 w 1261746"/>
              <a:gd name="connsiteY51" fmla="*/ 630679 h 659131"/>
              <a:gd name="connsiteX52" fmla="*/ 28461 w 1261746"/>
              <a:gd name="connsiteY52" fmla="*/ 659131 h 659131"/>
              <a:gd name="connsiteX53" fmla="*/ 0 w 1261746"/>
              <a:gd name="connsiteY53" fmla="*/ 630679 h 659131"/>
              <a:gd name="connsiteX54" fmla="*/ 28461 w 1261746"/>
              <a:gd name="connsiteY54" fmla="*/ 602227 h 659131"/>
              <a:gd name="connsiteX55" fmla="*/ 1233285 w 1261746"/>
              <a:gd name="connsiteY55" fmla="*/ 481781 h 659131"/>
              <a:gd name="connsiteX56" fmla="*/ 1261746 w 1261746"/>
              <a:gd name="connsiteY56" fmla="*/ 510233 h 659131"/>
              <a:gd name="connsiteX57" fmla="*/ 1233285 w 1261746"/>
              <a:gd name="connsiteY57" fmla="*/ 538685 h 659131"/>
              <a:gd name="connsiteX58" fmla="*/ 1204824 w 1261746"/>
              <a:gd name="connsiteY58" fmla="*/ 510233 h 659131"/>
              <a:gd name="connsiteX59" fmla="*/ 1233285 w 1261746"/>
              <a:gd name="connsiteY59" fmla="*/ 481781 h 659131"/>
              <a:gd name="connsiteX60" fmla="*/ 1112803 w 1261746"/>
              <a:gd name="connsiteY60" fmla="*/ 481781 h 659131"/>
              <a:gd name="connsiteX61" fmla="*/ 1141264 w 1261746"/>
              <a:gd name="connsiteY61" fmla="*/ 510233 h 659131"/>
              <a:gd name="connsiteX62" fmla="*/ 1112803 w 1261746"/>
              <a:gd name="connsiteY62" fmla="*/ 538685 h 659131"/>
              <a:gd name="connsiteX63" fmla="*/ 1084342 w 1261746"/>
              <a:gd name="connsiteY63" fmla="*/ 510233 h 659131"/>
              <a:gd name="connsiteX64" fmla="*/ 1112803 w 1261746"/>
              <a:gd name="connsiteY64" fmla="*/ 481781 h 659131"/>
              <a:gd name="connsiteX65" fmla="*/ 992320 w 1261746"/>
              <a:gd name="connsiteY65" fmla="*/ 481781 h 659131"/>
              <a:gd name="connsiteX66" fmla="*/ 1020781 w 1261746"/>
              <a:gd name="connsiteY66" fmla="*/ 510233 h 659131"/>
              <a:gd name="connsiteX67" fmla="*/ 992320 w 1261746"/>
              <a:gd name="connsiteY67" fmla="*/ 538685 h 659131"/>
              <a:gd name="connsiteX68" fmla="*/ 963859 w 1261746"/>
              <a:gd name="connsiteY68" fmla="*/ 510233 h 659131"/>
              <a:gd name="connsiteX69" fmla="*/ 992320 w 1261746"/>
              <a:gd name="connsiteY69" fmla="*/ 481781 h 659131"/>
              <a:gd name="connsiteX70" fmla="*/ 871838 w 1261746"/>
              <a:gd name="connsiteY70" fmla="*/ 481781 h 659131"/>
              <a:gd name="connsiteX71" fmla="*/ 900299 w 1261746"/>
              <a:gd name="connsiteY71" fmla="*/ 510233 h 659131"/>
              <a:gd name="connsiteX72" fmla="*/ 871838 w 1261746"/>
              <a:gd name="connsiteY72" fmla="*/ 538685 h 659131"/>
              <a:gd name="connsiteX73" fmla="*/ 843377 w 1261746"/>
              <a:gd name="connsiteY73" fmla="*/ 510233 h 659131"/>
              <a:gd name="connsiteX74" fmla="*/ 871838 w 1261746"/>
              <a:gd name="connsiteY74" fmla="*/ 481781 h 659131"/>
              <a:gd name="connsiteX75" fmla="*/ 751356 w 1261746"/>
              <a:gd name="connsiteY75" fmla="*/ 481781 h 659131"/>
              <a:gd name="connsiteX76" fmla="*/ 779817 w 1261746"/>
              <a:gd name="connsiteY76" fmla="*/ 510233 h 659131"/>
              <a:gd name="connsiteX77" fmla="*/ 751356 w 1261746"/>
              <a:gd name="connsiteY77" fmla="*/ 538685 h 659131"/>
              <a:gd name="connsiteX78" fmla="*/ 722895 w 1261746"/>
              <a:gd name="connsiteY78" fmla="*/ 510233 h 659131"/>
              <a:gd name="connsiteX79" fmla="*/ 751356 w 1261746"/>
              <a:gd name="connsiteY79" fmla="*/ 481781 h 659131"/>
              <a:gd name="connsiteX80" fmla="*/ 630873 w 1261746"/>
              <a:gd name="connsiteY80" fmla="*/ 481781 h 659131"/>
              <a:gd name="connsiteX81" fmla="*/ 659334 w 1261746"/>
              <a:gd name="connsiteY81" fmla="*/ 510233 h 659131"/>
              <a:gd name="connsiteX82" fmla="*/ 630873 w 1261746"/>
              <a:gd name="connsiteY82" fmla="*/ 538685 h 659131"/>
              <a:gd name="connsiteX83" fmla="*/ 602412 w 1261746"/>
              <a:gd name="connsiteY83" fmla="*/ 510233 h 659131"/>
              <a:gd name="connsiteX84" fmla="*/ 630873 w 1261746"/>
              <a:gd name="connsiteY84" fmla="*/ 481781 h 659131"/>
              <a:gd name="connsiteX85" fmla="*/ 510391 w 1261746"/>
              <a:gd name="connsiteY85" fmla="*/ 481781 h 659131"/>
              <a:gd name="connsiteX86" fmla="*/ 538852 w 1261746"/>
              <a:gd name="connsiteY86" fmla="*/ 510233 h 659131"/>
              <a:gd name="connsiteX87" fmla="*/ 510391 w 1261746"/>
              <a:gd name="connsiteY87" fmla="*/ 538685 h 659131"/>
              <a:gd name="connsiteX88" fmla="*/ 481930 w 1261746"/>
              <a:gd name="connsiteY88" fmla="*/ 510233 h 659131"/>
              <a:gd name="connsiteX89" fmla="*/ 510391 w 1261746"/>
              <a:gd name="connsiteY89" fmla="*/ 481781 h 659131"/>
              <a:gd name="connsiteX90" fmla="*/ 389908 w 1261746"/>
              <a:gd name="connsiteY90" fmla="*/ 481781 h 659131"/>
              <a:gd name="connsiteX91" fmla="*/ 418369 w 1261746"/>
              <a:gd name="connsiteY91" fmla="*/ 510233 h 659131"/>
              <a:gd name="connsiteX92" fmla="*/ 389908 w 1261746"/>
              <a:gd name="connsiteY92" fmla="*/ 538685 h 659131"/>
              <a:gd name="connsiteX93" fmla="*/ 361447 w 1261746"/>
              <a:gd name="connsiteY93" fmla="*/ 510233 h 659131"/>
              <a:gd name="connsiteX94" fmla="*/ 389908 w 1261746"/>
              <a:gd name="connsiteY94" fmla="*/ 481781 h 659131"/>
              <a:gd name="connsiteX95" fmla="*/ 269426 w 1261746"/>
              <a:gd name="connsiteY95" fmla="*/ 481781 h 659131"/>
              <a:gd name="connsiteX96" fmla="*/ 297887 w 1261746"/>
              <a:gd name="connsiteY96" fmla="*/ 510233 h 659131"/>
              <a:gd name="connsiteX97" fmla="*/ 269426 w 1261746"/>
              <a:gd name="connsiteY97" fmla="*/ 538685 h 659131"/>
              <a:gd name="connsiteX98" fmla="*/ 240965 w 1261746"/>
              <a:gd name="connsiteY98" fmla="*/ 510233 h 659131"/>
              <a:gd name="connsiteX99" fmla="*/ 269426 w 1261746"/>
              <a:gd name="connsiteY99" fmla="*/ 481781 h 659131"/>
              <a:gd name="connsiteX100" fmla="*/ 148943 w 1261746"/>
              <a:gd name="connsiteY100" fmla="*/ 481781 h 659131"/>
              <a:gd name="connsiteX101" fmla="*/ 177404 w 1261746"/>
              <a:gd name="connsiteY101" fmla="*/ 510233 h 659131"/>
              <a:gd name="connsiteX102" fmla="*/ 148943 w 1261746"/>
              <a:gd name="connsiteY102" fmla="*/ 538685 h 659131"/>
              <a:gd name="connsiteX103" fmla="*/ 120482 w 1261746"/>
              <a:gd name="connsiteY103" fmla="*/ 510233 h 659131"/>
              <a:gd name="connsiteX104" fmla="*/ 148943 w 1261746"/>
              <a:gd name="connsiteY104" fmla="*/ 481781 h 659131"/>
              <a:gd name="connsiteX105" fmla="*/ 28461 w 1261746"/>
              <a:gd name="connsiteY105" fmla="*/ 481781 h 659131"/>
              <a:gd name="connsiteX106" fmla="*/ 56922 w 1261746"/>
              <a:gd name="connsiteY106" fmla="*/ 510233 h 659131"/>
              <a:gd name="connsiteX107" fmla="*/ 28461 w 1261746"/>
              <a:gd name="connsiteY107" fmla="*/ 538685 h 659131"/>
              <a:gd name="connsiteX108" fmla="*/ 0 w 1261746"/>
              <a:gd name="connsiteY108" fmla="*/ 510233 h 659131"/>
              <a:gd name="connsiteX109" fmla="*/ 28461 w 1261746"/>
              <a:gd name="connsiteY109" fmla="*/ 481781 h 659131"/>
              <a:gd name="connsiteX110" fmla="*/ 1233285 w 1261746"/>
              <a:gd name="connsiteY110" fmla="*/ 361336 h 659131"/>
              <a:gd name="connsiteX111" fmla="*/ 1261746 w 1261746"/>
              <a:gd name="connsiteY111" fmla="*/ 389788 h 659131"/>
              <a:gd name="connsiteX112" fmla="*/ 1233285 w 1261746"/>
              <a:gd name="connsiteY112" fmla="*/ 418240 h 659131"/>
              <a:gd name="connsiteX113" fmla="*/ 1204824 w 1261746"/>
              <a:gd name="connsiteY113" fmla="*/ 389788 h 659131"/>
              <a:gd name="connsiteX114" fmla="*/ 1233285 w 1261746"/>
              <a:gd name="connsiteY114" fmla="*/ 361336 h 659131"/>
              <a:gd name="connsiteX115" fmla="*/ 1112803 w 1261746"/>
              <a:gd name="connsiteY115" fmla="*/ 361336 h 659131"/>
              <a:gd name="connsiteX116" fmla="*/ 1141264 w 1261746"/>
              <a:gd name="connsiteY116" fmla="*/ 389788 h 659131"/>
              <a:gd name="connsiteX117" fmla="*/ 1112803 w 1261746"/>
              <a:gd name="connsiteY117" fmla="*/ 418240 h 659131"/>
              <a:gd name="connsiteX118" fmla="*/ 1084342 w 1261746"/>
              <a:gd name="connsiteY118" fmla="*/ 389788 h 659131"/>
              <a:gd name="connsiteX119" fmla="*/ 1112803 w 1261746"/>
              <a:gd name="connsiteY119" fmla="*/ 361336 h 659131"/>
              <a:gd name="connsiteX120" fmla="*/ 992320 w 1261746"/>
              <a:gd name="connsiteY120" fmla="*/ 361336 h 659131"/>
              <a:gd name="connsiteX121" fmla="*/ 1020781 w 1261746"/>
              <a:gd name="connsiteY121" fmla="*/ 389788 h 659131"/>
              <a:gd name="connsiteX122" fmla="*/ 992320 w 1261746"/>
              <a:gd name="connsiteY122" fmla="*/ 418240 h 659131"/>
              <a:gd name="connsiteX123" fmla="*/ 963859 w 1261746"/>
              <a:gd name="connsiteY123" fmla="*/ 389788 h 659131"/>
              <a:gd name="connsiteX124" fmla="*/ 992320 w 1261746"/>
              <a:gd name="connsiteY124" fmla="*/ 361336 h 659131"/>
              <a:gd name="connsiteX125" fmla="*/ 871838 w 1261746"/>
              <a:gd name="connsiteY125" fmla="*/ 361336 h 659131"/>
              <a:gd name="connsiteX126" fmla="*/ 900299 w 1261746"/>
              <a:gd name="connsiteY126" fmla="*/ 389788 h 659131"/>
              <a:gd name="connsiteX127" fmla="*/ 871838 w 1261746"/>
              <a:gd name="connsiteY127" fmla="*/ 418240 h 659131"/>
              <a:gd name="connsiteX128" fmla="*/ 843377 w 1261746"/>
              <a:gd name="connsiteY128" fmla="*/ 389788 h 659131"/>
              <a:gd name="connsiteX129" fmla="*/ 871838 w 1261746"/>
              <a:gd name="connsiteY129" fmla="*/ 361336 h 659131"/>
              <a:gd name="connsiteX130" fmla="*/ 751356 w 1261746"/>
              <a:gd name="connsiteY130" fmla="*/ 361336 h 659131"/>
              <a:gd name="connsiteX131" fmla="*/ 779817 w 1261746"/>
              <a:gd name="connsiteY131" fmla="*/ 389788 h 659131"/>
              <a:gd name="connsiteX132" fmla="*/ 751356 w 1261746"/>
              <a:gd name="connsiteY132" fmla="*/ 418240 h 659131"/>
              <a:gd name="connsiteX133" fmla="*/ 722895 w 1261746"/>
              <a:gd name="connsiteY133" fmla="*/ 389788 h 659131"/>
              <a:gd name="connsiteX134" fmla="*/ 751356 w 1261746"/>
              <a:gd name="connsiteY134" fmla="*/ 361336 h 659131"/>
              <a:gd name="connsiteX135" fmla="*/ 630873 w 1261746"/>
              <a:gd name="connsiteY135" fmla="*/ 361336 h 659131"/>
              <a:gd name="connsiteX136" fmla="*/ 659334 w 1261746"/>
              <a:gd name="connsiteY136" fmla="*/ 389788 h 659131"/>
              <a:gd name="connsiteX137" fmla="*/ 630873 w 1261746"/>
              <a:gd name="connsiteY137" fmla="*/ 418240 h 659131"/>
              <a:gd name="connsiteX138" fmla="*/ 602412 w 1261746"/>
              <a:gd name="connsiteY138" fmla="*/ 389788 h 659131"/>
              <a:gd name="connsiteX139" fmla="*/ 630873 w 1261746"/>
              <a:gd name="connsiteY139" fmla="*/ 361336 h 659131"/>
              <a:gd name="connsiteX140" fmla="*/ 510391 w 1261746"/>
              <a:gd name="connsiteY140" fmla="*/ 361336 h 659131"/>
              <a:gd name="connsiteX141" fmla="*/ 538852 w 1261746"/>
              <a:gd name="connsiteY141" fmla="*/ 389788 h 659131"/>
              <a:gd name="connsiteX142" fmla="*/ 510391 w 1261746"/>
              <a:gd name="connsiteY142" fmla="*/ 418240 h 659131"/>
              <a:gd name="connsiteX143" fmla="*/ 481930 w 1261746"/>
              <a:gd name="connsiteY143" fmla="*/ 389788 h 659131"/>
              <a:gd name="connsiteX144" fmla="*/ 510391 w 1261746"/>
              <a:gd name="connsiteY144" fmla="*/ 361336 h 659131"/>
              <a:gd name="connsiteX145" fmla="*/ 389908 w 1261746"/>
              <a:gd name="connsiteY145" fmla="*/ 361336 h 659131"/>
              <a:gd name="connsiteX146" fmla="*/ 418369 w 1261746"/>
              <a:gd name="connsiteY146" fmla="*/ 389788 h 659131"/>
              <a:gd name="connsiteX147" fmla="*/ 389908 w 1261746"/>
              <a:gd name="connsiteY147" fmla="*/ 418240 h 659131"/>
              <a:gd name="connsiteX148" fmla="*/ 361447 w 1261746"/>
              <a:gd name="connsiteY148" fmla="*/ 389788 h 659131"/>
              <a:gd name="connsiteX149" fmla="*/ 389908 w 1261746"/>
              <a:gd name="connsiteY149" fmla="*/ 361336 h 659131"/>
              <a:gd name="connsiteX150" fmla="*/ 269426 w 1261746"/>
              <a:gd name="connsiteY150" fmla="*/ 361336 h 659131"/>
              <a:gd name="connsiteX151" fmla="*/ 297887 w 1261746"/>
              <a:gd name="connsiteY151" fmla="*/ 389788 h 659131"/>
              <a:gd name="connsiteX152" fmla="*/ 269426 w 1261746"/>
              <a:gd name="connsiteY152" fmla="*/ 418240 h 659131"/>
              <a:gd name="connsiteX153" fmla="*/ 240965 w 1261746"/>
              <a:gd name="connsiteY153" fmla="*/ 389788 h 659131"/>
              <a:gd name="connsiteX154" fmla="*/ 269426 w 1261746"/>
              <a:gd name="connsiteY154" fmla="*/ 361336 h 659131"/>
              <a:gd name="connsiteX155" fmla="*/ 148943 w 1261746"/>
              <a:gd name="connsiteY155" fmla="*/ 361336 h 659131"/>
              <a:gd name="connsiteX156" fmla="*/ 177404 w 1261746"/>
              <a:gd name="connsiteY156" fmla="*/ 389788 h 659131"/>
              <a:gd name="connsiteX157" fmla="*/ 148943 w 1261746"/>
              <a:gd name="connsiteY157" fmla="*/ 418240 h 659131"/>
              <a:gd name="connsiteX158" fmla="*/ 120482 w 1261746"/>
              <a:gd name="connsiteY158" fmla="*/ 389788 h 659131"/>
              <a:gd name="connsiteX159" fmla="*/ 148943 w 1261746"/>
              <a:gd name="connsiteY159" fmla="*/ 361336 h 659131"/>
              <a:gd name="connsiteX160" fmla="*/ 28461 w 1261746"/>
              <a:gd name="connsiteY160" fmla="*/ 361336 h 659131"/>
              <a:gd name="connsiteX161" fmla="*/ 56922 w 1261746"/>
              <a:gd name="connsiteY161" fmla="*/ 389788 h 659131"/>
              <a:gd name="connsiteX162" fmla="*/ 28461 w 1261746"/>
              <a:gd name="connsiteY162" fmla="*/ 418240 h 659131"/>
              <a:gd name="connsiteX163" fmla="*/ 0 w 1261746"/>
              <a:gd name="connsiteY163" fmla="*/ 389788 h 659131"/>
              <a:gd name="connsiteX164" fmla="*/ 28461 w 1261746"/>
              <a:gd name="connsiteY164" fmla="*/ 361336 h 659131"/>
              <a:gd name="connsiteX165" fmla="*/ 1233285 w 1261746"/>
              <a:gd name="connsiteY165" fmla="*/ 240891 h 659131"/>
              <a:gd name="connsiteX166" fmla="*/ 1261746 w 1261746"/>
              <a:gd name="connsiteY166" fmla="*/ 269343 h 659131"/>
              <a:gd name="connsiteX167" fmla="*/ 1233285 w 1261746"/>
              <a:gd name="connsiteY167" fmla="*/ 297795 h 659131"/>
              <a:gd name="connsiteX168" fmla="*/ 1204824 w 1261746"/>
              <a:gd name="connsiteY168" fmla="*/ 269343 h 659131"/>
              <a:gd name="connsiteX169" fmla="*/ 1233285 w 1261746"/>
              <a:gd name="connsiteY169" fmla="*/ 240891 h 659131"/>
              <a:gd name="connsiteX170" fmla="*/ 1112803 w 1261746"/>
              <a:gd name="connsiteY170" fmla="*/ 240891 h 659131"/>
              <a:gd name="connsiteX171" fmla="*/ 1141264 w 1261746"/>
              <a:gd name="connsiteY171" fmla="*/ 269343 h 659131"/>
              <a:gd name="connsiteX172" fmla="*/ 1112803 w 1261746"/>
              <a:gd name="connsiteY172" fmla="*/ 297795 h 659131"/>
              <a:gd name="connsiteX173" fmla="*/ 1084342 w 1261746"/>
              <a:gd name="connsiteY173" fmla="*/ 269343 h 659131"/>
              <a:gd name="connsiteX174" fmla="*/ 1112803 w 1261746"/>
              <a:gd name="connsiteY174" fmla="*/ 240891 h 659131"/>
              <a:gd name="connsiteX175" fmla="*/ 992320 w 1261746"/>
              <a:gd name="connsiteY175" fmla="*/ 240891 h 659131"/>
              <a:gd name="connsiteX176" fmla="*/ 1020781 w 1261746"/>
              <a:gd name="connsiteY176" fmla="*/ 269343 h 659131"/>
              <a:gd name="connsiteX177" fmla="*/ 992320 w 1261746"/>
              <a:gd name="connsiteY177" fmla="*/ 297795 h 659131"/>
              <a:gd name="connsiteX178" fmla="*/ 963859 w 1261746"/>
              <a:gd name="connsiteY178" fmla="*/ 269343 h 659131"/>
              <a:gd name="connsiteX179" fmla="*/ 992320 w 1261746"/>
              <a:gd name="connsiteY179" fmla="*/ 240891 h 659131"/>
              <a:gd name="connsiteX180" fmla="*/ 871838 w 1261746"/>
              <a:gd name="connsiteY180" fmla="*/ 240891 h 659131"/>
              <a:gd name="connsiteX181" fmla="*/ 900299 w 1261746"/>
              <a:gd name="connsiteY181" fmla="*/ 269343 h 659131"/>
              <a:gd name="connsiteX182" fmla="*/ 871838 w 1261746"/>
              <a:gd name="connsiteY182" fmla="*/ 297795 h 659131"/>
              <a:gd name="connsiteX183" fmla="*/ 843377 w 1261746"/>
              <a:gd name="connsiteY183" fmla="*/ 269343 h 659131"/>
              <a:gd name="connsiteX184" fmla="*/ 871838 w 1261746"/>
              <a:gd name="connsiteY184" fmla="*/ 240891 h 659131"/>
              <a:gd name="connsiteX185" fmla="*/ 751356 w 1261746"/>
              <a:gd name="connsiteY185" fmla="*/ 240891 h 659131"/>
              <a:gd name="connsiteX186" fmla="*/ 779817 w 1261746"/>
              <a:gd name="connsiteY186" fmla="*/ 269343 h 659131"/>
              <a:gd name="connsiteX187" fmla="*/ 751356 w 1261746"/>
              <a:gd name="connsiteY187" fmla="*/ 297795 h 659131"/>
              <a:gd name="connsiteX188" fmla="*/ 722895 w 1261746"/>
              <a:gd name="connsiteY188" fmla="*/ 269343 h 659131"/>
              <a:gd name="connsiteX189" fmla="*/ 751356 w 1261746"/>
              <a:gd name="connsiteY189" fmla="*/ 240891 h 659131"/>
              <a:gd name="connsiteX190" fmla="*/ 630873 w 1261746"/>
              <a:gd name="connsiteY190" fmla="*/ 240891 h 659131"/>
              <a:gd name="connsiteX191" fmla="*/ 659334 w 1261746"/>
              <a:gd name="connsiteY191" fmla="*/ 269343 h 659131"/>
              <a:gd name="connsiteX192" fmla="*/ 630873 w 1261746"/>
              <a:gd name="connsiteY192" fmla="*/ 297795 h 659131"/>
              <a:gd name="connsiteX193" fmla="*/ 602412 w 1261746"/>
              <a:gd name="connsiteY193" fmla="*/ 269343 h 659131"/>
              <a:gd name="connsiteX194" fmla="*/ 630873 w 1261746"/>
              <a:gd name="connsiteY194" fmla="*/ 240891 h 659131"/>
              <a:gd name="connsiteX195" fmla="*/ 510391 w 1261746"/>
              <a:gd name="connsiteY195" fmla="*/ 240891 h 659131"/>
              <a:gd name="connsiteX196" fmla="*/ 538852 w 1261746"/>
              <a:gd name="connsiteY196" fmla="*/ 269343 h 659131"/>
              <a:gd name="connsiteX197" fmla="*/ 510391 w 1261746"/>
              <a:gd name="connsiteY197" fmla="*/ 297795 h 659131"/>
              <a:gd name="connsiteX198" fmla="*/ 481930 w 1261746"/>
              <a:gd name="connsiteY198" fmla="*/ 269343 h 659131"/>
              <a:gd name="connsiteX199" fmla="*/ 510391 w 1261746"/>
              <a:gd name="connsiteY199" fmla="*/ 240891 h 659131"/>
              <a:gd name="connsiteX200" fmla="*/ 389908 w 1261746"/>
              <a:gd name="connsiteY200" fmla="*/ 240891 h 659131"/>
              <a:gd name="connsiteX201" fmla="*/ 418369 w 1261746"/>
              <a:gd name="connsiteY201" fmla="*/ 269343 h 659131"/>
              <a:gd name="connsiteX202" fmla="*/ 389908 w 1261746"/>
              <a:gd name="connsiteY202" fmla="*/ 297795 h 659131"/>
              <a:gd name="connsiteX203" fmla="*/ 361447 w 1261746"/>
              <a:gd name="connsiteY203" fmla="*/ 269343 h 659131"/>
              <a:gd name="connsiteX204" fmla="*/ 389908 w 1261746"/>
              <a:gd name="connsiteY204" fmla="*/ 240891 h 659131"/>
              <a:gd name="connsiteX205" fmla="*/ 269426 w 1261746"/>
              <a:gd name="connsiteY205" fmla="*/ 240891 h 659131"/>
              <a:gd name="connsiteX206" fmla="*/ 297887 w 1261746"/>
              <a:gd name="connsiteY206" fmla="*/ 269343 h 659131"/>
              <a:gd name="connsiteX207" fmla="*/ 269426 w 1261746"/>
              <a:gd name="connsiteY207" fmla="*/ 297795 h 659131"/>
              <a:gd name="connsiteX208" fmla="*/ 240965 w 1261746"/>
              <a:gd name="connsiteY208" fmla="*/ 269343 h 659131"/>
              <a:gd name="connsiteX209" fmla="*/ 269426 w 1261746"/>
              <a:gd name="connsiteY209" fmla="*/ 240891 h 659131"/>
              <a:gd name="connsiteX210" fmla="*/ 148943 w 1261746"/>
              <a:gd name="connsiteY210" fmla="*/ 240891 h 659131"/>
              <a:gd name="connsiteX211" fmla="*/ 177404 w 1261746"/>
              <a:gd name="connsiteY211" fmla="*/ 269343 h 659131"/>
              <a:gd name="connsiteX212" fmla="*/ 148943 w 1261746"/>
              <a:gd name="connsiteY212" fmla="*/ 297795 h 659131"/>
              <a:gd name="connsiteX213" fmla="*/ 120482 w 1261746"/>
              <a:gd name="connsiteY213" fmla="*/ 269343 h 659131"/>
              <a:gd name="connsiteX214" fmla="*/ 148943 w 1261746"/>
              <a:gd name="connsiteY214" fmla="*/ 240891 h 659131"/>
              <a:gd name="connsiteX215" fmla="*/ 28461 w 1261746"/>
              <a:gd name="connsiteY215" fmla="*/ 240891 h 659131"/>
              <a:gd name="connsiteX216" fmla="*/ 56922 w 1261746"/>
              <a:gd name="connsiteY216" fmla="*/ 269343 h 659131"/>
              <a:gd name="connsiteX217" fmla="*/ 28461 w 1261746"/>
              <a:gd name="connsiteY217" fmla="*/ 297795 h 659131"/>
              <a:gd name="connsiteX218" fmla="*/ 0 w 1261746"/>
              <a:gd name="connsiteY218" fmla="*/ 269343 h 659131"/>
              <a:gd name="connsiteX219" fmla="*/ 28461 w 1261746"/>
              <a:gd name="connsiteY219" fmla="*/ 240891 h 659131"/>
              <a:gd name="connsiteX220" fmla="*/ 1233285 w 1261746"/>
              <a:gd name="connsiteY220" fmla="*/ 120445 h 659131"/>
              <a:gd name="connsiteX221" fmla="*/ 1261746 w 1261746"/>
              <a:gd name="connsiteY221" fmla="*/ 148897 h 659131"/>
              <a:gd name="connsiteX222" fmla="*/ 1233285 w 1261746"/>
              <a:gd name="connsiteY222" fmla="*/ 177349 h 659131"/>
              <a:gd name="connsiteX223" fmla="*/ 1204824 w 1261746"/>
              <a:gd name="connsiteY223" fmla="*/ 148897 h 659131"/>
              <a:gd name="connsiteX224" fmla="*/ 1233285 w 1261746"/>
              <a:gd name="connsiteY224" fmla="*/ 120445 h 659131"/>
              <a:gd name="connsiteX225" fmla="*/ 1112803 w 1261746"/>
              <a:gd name="connsiteY225" fmla="*/ 120445 h 659131"/>
              <a:gd name="connsiteX226" fmla="*/ 1141264 w 1261746"/>
              <a:gd name="connsiteY226" fmla="*/ 148897 h 659131"/>
              <a:gd name="connsiteX227" fmla="*/ 1112803 w 1261746"/>
              <a:gd name="connsiteY227" fmla="*/ 177349 h 659131"/>
              <a:gd name="connsiteX228" fmla="*/ 1084342 w 1261746"/>
              <a:gd name="connsiteY228" fmla="*/ 148897 h 659131"/>
              <a:gd name="connsiteX229" fmla="*/ 1112803 w 1261746"/>
              <a:gd name="connsiteY229" fmla="*/ 120445 h 659131"/>
              <a:gd name="connsiteX230" fmla="*/ 992320 w 1261746"/>
              <a:gd name="connsiteY230" fmla="*/ 120445 h 659131"/>
              <a:gd name="connsiteX231" fmla="*/ 1020781 w 1261746"/>
              <a:gd name="connsiteY231" fmla="*/ 148897 h 659131"/>
              <a:gd name="connsiteX232" fmla="*/ 992320 w 1261746"/>
              <a:gd name="connsiteY232" fmla="*/ 177349 h 659131"/>
              <a:gd name="connsiteX233" fmla="*/ 963859 w 1261746"/>
              <a:gd name="connsiteY233" fmla="*/ 148897 h 659131"/>
              <a:gd name="connsiteX234" fmla="*/ 992320 w 1261746"/>
              <a:gd name="connsiteY234" fmla="*/ 120445 h 659131"/>
              <a:gd name="connsiteX235" fmla="*/ 871838 w 1261746"/>
              <a:gd name="connsiteY235" fmla="*/ 120445 h 659131"/>
              <a:gd name="connsiteX236" fmla="*/ 900299 w 1261746"/>
              <a:gd name="connsiteY236" fmla="*/ 148897 h 659131"/>
              <a:gd name="connsiteX237" fmla="*/ 871838 w 1261746"/>
              <a:gd name="connsiteY237" fmla="*/ 177349 h 659131"/>
              <a:gd name="connsiteX238" fmla="*/ 843377 w 1261746"/>
              <a:gd name="connsiteY238" fmla="*/ 148897 h 659131"/>
              <a:gd name="connsiteX239" fmla="*/ 871838 w 1261746"/>
              <a:gd name="connsiteY239" fmla="*/ 120445 h 659131"/>
              <a:gd name="connsiteX240" fmla="*/ 751356 w 1261746"/>
              <a:gd name="connsiteY240" fmla="*/ 120445 h 659131"/>
              <a:gd name="connsiteX241" fmla="*/ 779817 w 1261746"/>
              <a:gd name="connsiteY241" fmla="*/ 148897 h 659131"/>
              <a:gd name="connsiteX242" fmla="*/ 751356 w 1261746"/>
              <a:gd name="connsiteY242" fmla="*/ 177349 h 659131"/>
              <a:gd name="connsiteX243" fmla="*/ 722895 w 1261746"/>
              <a:gd name="connsiteY243" fmla="*/ 148897 h 659131"/>
              <a:gd name="connsiteX244" fmla="*/ 751356 w 1261746"/>
              <a:gd name="connsiteY244" fmla="*/ 120445 h 659131"/>
              <a:gd name="connsiteX245" fmla="*/ 630873 w 1261746"/>
              <a:gd name="connsiteY245" fmla="*/ 120445 h 659131"/>
              <a:gd name="connsiteX246" fmla="*/ 659334 w 1261746"/>
              <a:gd name="connsiteY246" fmla="*/ 148897 h 659131"/>
              <a:gd name="connsiteX247" fmla="*/ 630873 w 1261746"/>
              <a:gd name="connsiteY247" fmla="*/ 177349 h 659131"/>
              <a:gd name="connsiteX248" fmla="*/ 602412 w 1261746"/>
              <a:gd name="connsiteY248" fmla="*/ 148897 h 659131"/>
              <a:gd name="connsiteX249" fmla="*/ 630873 w 1261746"/>
              <a:gd name="connsiteY249" fmla="*/ 120445 h 659131"/>
              <a:gd name="connsiteX250" fmla="*/ 510391 w 1261746"/>
              <a:gd name="connsiteY250" fmla="*/ 120445 h 659131"/>
              <a:gd name="connsiteX251" fmla="*/ 538852 w 1261746"/>
              <a:gd name="connsiteY251" fmla="*/ 148897 h 659131"/>
              <a:gd name="connsiteX252" fmla="*/ 510391 w 1261746"/>
              <a:gd name="connsiteY252" fmla="*/ 177349 h 659131"/>
              <a:gd name="connsiteX253" fmla="*/ 481930 w 1261746"/>
              <a:gd name="connsiteY253" fmla="*/ 148897 h 659131"/>
              <a:gd name="connsiteX254" fmla="*/ 510391 w 1261746"/>
              <a:gd name="connsiteY254" fmla="*/ 120445 h 659131"/>
              <a:gd name="connsiteX255" fmla="*/ 389908 w 1261746"/>
              <a:gd name="connsiteY255" fmla="*/ 120445 h 659131"/>
              <a:gd name="connsiteX256" fmla="*/ 418369 w 1261746"/>
              <a:gd name="connsiteY256" fmla="*/ 148897 h 659131"/>
              <a:gd name="connsiteX257" fmla="*/ 389908 w 1261746"/>
              <a:gd name="connsiteY257" fmla="*/ 177349 h 659131"/>
              <a:gd name="connsiteX258" fmla="*/ 361447 w 1261746"/>
              <a:gd name="connsiteY258" fmla="*/ 148897 h 659131"/>
              <a:gd name="connsiteX259" fmla="*/ 389908 w 1261746"/>
              <a:gd name="connsiteY259" fmla="*/ 120445 h 659131"/>
              <a:gd name="connsiteX260" fmla="*/ 269426 w 1261746"/>
              <a:gd name="connsiteY260" fmla="*/ 120445 h 659131"/>
              <a:gd name="connsiteX261" fmla="*/ 297887 w 1261746"/>
              <a:gd name="connsiteY261" fmla="*/ 148897 h 659131"/>
              <a:gd name="connsiteX262" fmla="*/ 269426 w 1261746"/>
              <a:gd name="connsiteY262" fmla="*/ 177349 h 659131"/>
              <a:gd name="connsiteX263" fmla="*/ 240965 w 1261746"/>
              <a:gd name="connsiteY263" fmla="*/ 148897 h 659131"/>
              <a:gd name="connsiteX264" fmla="*/ 269426 w 1261746"/>
              <a:gd name="connsiteY264" fmla="*/ 120445 h 659131"/>
              <a:gd name="connsiteX265" fmla="*/ 148943 w 1261746"/>
              <a:gd name="connsiteY265" fmla="*/ 120445 h 659131"/>
              <a:gd name="connsiteX266" fmla="*/ 177404 w 1261746"/>
              <a:gd name="connsiteY266" fmla="*/ 148897 h 659131"/>
              <a:gd name="connsiteX267" fmla="*/ 148943 w 1261746"/>
              <a:gd name="connsiteY267" fmla="*/ 177349 h 659131"/>
              <a:gd name="connsiteX268" fmla="*/ 120482 w 1261746"/>
              <a:gd name="connsiteY268" fmla="*/ 148897 h 659131"/>
              <a:gd name="connsiteX269" fmla="*/ 148943 w 1261746"/>
              <a:gd name="connsiteY269" fmla="*/ 120445 h 659131"/>
              <a:gd name="connsiteX270" fmla="*/ 28461 w 1261746"/>
              <a:gd name="connsiteY270" fmla="*/ 120445 h 659131"/>
              <a:gd name="connsiteX271" fmla="*/ 56922 w 1261746"/>
              <a:gd name="connsiteY271" fmla="*/ 148897 h 659131"/>
              <a:gd name="connsiteX272" fmla="*/ 28461 w 1261746"/>
              <a:gd name="connsiteY272" fmla="*/ 177349 h 659131"/>
              <a:gd name="connsiteX273" fmla="*/ 0 w 1261746"/>
              <a:gd name="connsiteY273" fmla="*/ 148897 h 659131"/>
              <a:gd name="connsiteX274" fmla="*/ 28461 w 1261746"/>
              <a:gd name="connsiteY274" fmla="*/ 120445 h 659131"/>
              <a:gd name="connsiteX275" fmla="*/ 1233285 w 1261746"/>
              <a:gd name="connsiteY275" fmla="*/ 0 h 659131"/>
              <a:gd name="connsiteX276" fmla="*/ 1261746 w 1261746"/>
              <a:gd name="connsiteY276" fmla="*/ 28452 h 659131"/>
              <a:gd name="connsiteX277" fmla="*/ 1233285 w 1261746"/>
              <a:gd name="connsiteY277" fmla="*/ 56904 h 659131"/>
              <a:gd name="connsiteX278" fmla="*/ 1204824 w 1261746"/>
              <a:gd name="connsiteY278" fmla="*/ 28452 h 659131"/>
              <a:gd name="connsiteX279" fmla="*/ 1233285 w 1261746"/>
              <a:gd name="connsiteY279" fmla="*/ 0 h 659131"/>
              <a:gd name="connsiteX280" fmla="*/ 1112803 w 1261746"/>
              <a:gd name="connsiteY280" fmla="*/ 0 h 659131"/>
              <a:gd name="connsiteX281" fmla="*/ 1141264 w 1261746"/>
              <a:gd name="connsiteY281" fmla="*/ 28452 h 659131"/>
              <a:gd name="connsiteX282" fmla="*/ 1112803 w 1261746"/>
              <a:gd name="connsiteY282" fmla="*/ 56904 h 659131"/>
              <a:gd name="connsiteX283" fmla="*/ 1084342 w 1261746"/>
              <a:gd name="connsiteY283" fmla="*/ 28452 h 659131"/>
              <a:gd name="connsiteX284" fmla="*/ 1112803 w 1261746"/>
              <a:gd name="connsiteY284" fmla="*/ 0 h 659131"/>
              <a:gd name="connsiteX285" fmla="*/ 992320 w 1261746"/>
              <a:gd name="connsiteY285" fmla="*/ 0 h 659131"/>
              <a:gd name="connsiteX286" fmla="*/ 1020781 w 1261746"/>
              <a:gd name="connsiteY286" fmla="*/ 28452 h 659131"/>
              <a:gd name="connsiteX287" fmla="*/ 992320 w 1261746"/>
              <a:gd name="connsiteY287" fmla="*/ 56904 h 659131"/>
              <a:gd name="connsiteX288" fmla="*/ 963859 w 1261746"/>
              <a:gd name="connsiteY288" fmla="*/ 28452 h 659131"/>
              <a:gd name="connsiteX289" fmla="*/ 992320 w 1261746"/>
              <a:gd name="connsiteY289" fmla="*/ 0 h 659131"/>
              <a:gd name="connsiteX290" fmla="*/ 871838 w 1261746"/>
              <a:gd name="connsiteY290" fmla="*/ 0 h 659131"/>
              <a:gd name="connsiteX291" fmla="*/ 900299 w 1261746"/>
              <a:gd name="connsiteY291" fmla="*/ 28452 h 659131"/>
              <a:gd name="connsiteX292" fmla="*/ 871838 w 1261746"/>
              <a:gd name="connsiteY292" fmla="*/ 56904 h 659131"/>
              <a:gd name="connsiteX293" fmla="*/ 843377 w 1261746"/>
              <a:gd name="connsiteY293" fmla="*/ 28452 h 659131"/>
              <a:gd name="connsiteX294" fmla="*/ 871838 w 1261746"/>
              <a:gd name="connsiteY294" fmla="*/ 0 h 659131"/>
              <a:gd name="connsiteX295" fmla="*/ 751356 w 1261746"/>
              <a:gd name="connsiteY295" fmla="*/ 0 h 659131"/>
              <a:gd name="connsiteX296" fmla="*/ 779817 w 1261746"/>
              <a:gd name="connsiteY296" fmla="*/ 28452 h 659131"/>
              <a:gd name="connsiteX297" fmla="*/ 751356 w 1261746"/>
              <a:gd name="connsiteY297" fmla="*/ 56904 h 659131"/>
              <a:gd name="connsiteX298" fmla="*/ 722895 w 1261746"/>
              <a:gd name="connsiteY298" fmla="*/ 28452 h 659131"/>
              <a:gd name="connsiteX299" fmla="*/ 751356 w 1261746"/>
              <a:gd name="connsiteY299" fmla="*/ 0 h 659131"/>
              <a:gd name="connsiteX300" fmla="*/ 630873 w 1261746"/>
              <a:gd name="connsiteY300" fmla="*/ 0 h 659131"/>
              <a:gd name="connsiteX301" fmla="*/ 659334 w 1261746"/>
              <a:gd name="connsiteY301" fmla="*/ 28452 h 659131"/>
              <a:gd name="connsiteX302" fmla="*/ 630873 w 1261746"/>
              <a:gd name="connsiteY302" fmla="*/ 56904 h 659131"/>
              <a:gd name="connsiteX303" fmla="*/ 602412 w 1261746"/>
              <a:gd name="connsiteY303" fmla="*/ 28452 h 659131"/>
              <a:gd name="connsiteX304" fmla="*/ 630873 w 1261746"/>
              <a:gd name="connsiteY304" fmla="*/ 0 h 659131"/>
              <a:gd name="connsiteX305" fmla="*/ 510391 w 1261746"/>
              <a:gd name="connsiteY305" fmla="*/ 0 h 659131"/>
              <a:gd name="connsiteX306" fmla="*/ 538852 w 1261746"/>
              <a:gd name="connsiteY306" fmla="*/ 28452 h 659131"/>
              <a:gd name="connsiteX307" fmla="*/ 510391 w 1261746"/>
              <a:gd name="connsiteY307" fmla="*/ 56904 h 659131"/>
              <a:gd name="connsiteX308" fmla="*/ 481930 w 1261746"/>
              <a:gd name="connsiteY308" fmla="*/ 28452 h 659131"/>
              <a:gd name="connsiteX309" fmla="*/ 510391 w 1261746"/>
              <a:gd name="connsiteY309" fmla="*/ 0 h 659131"/>
              <a:gd name="connsiteX310" fmla="*/ 389908 w 1261746"/>
              <a:gd name="connsiteY310" fmla="*/ 0 h 659131"/>
              <a:gd name="connsiteX311" fmla="*/ 418369 w 1261746"/>
              <a:gd name="connsiteY311" fmla="*/ 28452 h 659131"/>
              <a:gd name="connsiteX312" fmla="*/ 389908 w 1261746"/>
              <a:gd name="connsiteY312" fmla="*/ 56904 h 659131"/>
              <a:gd name="connsiteX313" fmla="*/ 361447 w 1261746"/>
              <a:gd name="connsiteY313" fmla="*/ 28452 h 659131"/>
              <a:gd name="connsiteX314" fmla="*/ 389908 w 1261746"/>
              <a:gd name="connsiteY314" fmla="*/ 0 h 659131"/>
              <a:gd name="connsiteX315" fmla="*/ 269426 w 1261746"/>
              <a:gd name="connsiteY315" fmla="*/ 0 h 659131"/>
              <a:gd name="connsiteX316" fmla="*/ 297887 w 1261746"/>
              <a:gd name="connsiteY316" fmla="*/ 28452 h 659131"/>
              <a:gd name="connsiteX317" fmla="*/ 269426 w 1261746"/>
              <a:gd name="connsiteY317" fmla="*/ 56904 h 659131"/>
              <a:gd name="connsiteX318" fmla="*/ 240965 w 1261746"/>
              <a:gd name="connsiteY318" fmla="*/ 28452 h 659131"/>
              <a:gd name="connsiteX319" fmla="*/ 269426 w 1261746"/>
              <a:gd name="connsiteY319" fmla="*/ 0 h 659131"/>
              <a:gd name="connsiteX320" fmla="*/ 148943 w 1261746"/>
              <a:gd name="connsiteY320" fmla="*/ 0 h 659131"/>
              <a:gd name="connsiteX321" fmla="*/ 177404 w 1261746"/>
              <a:gd name="connsiteY321" fmla="*/ 28452 h 659131"/>
              <a:gd name="connsiteX322" fmla="*/ 148943 w 1261746"/>
              <a:gd name="connsiteY322" fmla="*/ 56904 h 659131"/>
              <a:gd name="connsiteX323" fmla="*/ 120482 w 1261746"/>
              <a:gd name="connsiteY323" fmla="*/ 28452 h 659131"/>
              <a:gd name="connsiteX324" fmla="*/ 148943 w 1261746"/>
              <a:gd name="connsiteY324" fmla="*/ 0 h 659131"/>
              <a:gd name="connsiteX325" fmla="*/ 28461 w 1261746"/>
              <a:gd name="connsiteY325" fmla="*/ 0 h 659131"/>
              <a:gd name="connsiteX326" fmla="*/ 56922 w 1261746"/>
              <a:gd name="connsiteY326" fmla="*/ 28452 h 659131"/>
              <a:gd name="connsiteX327" fmla="*/ 28461 w 1261746"/>
              <a:gd name="connsiteY327" fmla="*/ 56904 h 659131"/>
              <a:gd name="connsiteX328" fmla="*/ 0 w 1261746"/>
              <a:gd name="connsiteY328" fmla="*/ 28452 h 659131"/>
              <a:gd name="connsiteX329" fmla="*/ 28461 w 1261746"/>
              <a:gd name="connsiteY329" fmla="*/ 0 h 65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Lst>
            <a:rect l="l" t="t" r="r" b="b"/>
            <a:pathLst>
              <a:path w="1261746" h="659131">
                <a:moveTo>
                  <a:pt x="1233285" y="602227"/>
                </a:moveTo>
                <a:cubicBezTo>
                  <a:pt x="1249004" y="602227"/>
                  <a:pt x="1261746" y="614965"/>
                  <a:pt x="1261746" y="630679"/>
                </a:cubicBezTo>
                <a:cubicBezTo>
                  <a:pt x="1261746" y="646393"/>
                  <a:pt x="1249004" y="659131"/>
                  <a:pt x="1233285" y="659131"/>
                </a:cubicBezTo>
                <a:cubicBezTo>
                  <a:pt x="1217566" y="659131"/>
                  <a:pt x="1204824" y="646393"/>
                  <a:pt x="1204824" y="630679"/>
                </a:cubicBezTo>
                <a:cubicBezTo>
                  <a:pt x="1204824" y="614965"/>
                  <a:pt x="1217566" y="602227"/>
                  <a:pt x="1233285" y="602227"/>
                </a:cubicBezTo>
                <a:close/>
                <a:moveTo>
                  <a:pt x="1112803" y="602227"/>
                </a:moveTo>
                <a:cubicBezTo>
                  <a:pt x="1128522" y="602227"/>
                  <a:pt x="1141264" y="614965"/>
                  <a:pt x="1141264" y="630679"/>
                </a:cubicBezTo>
                <a:cubicBezTo>
                  <a:pt x="1141264" y="646393"/>
                  <a:pt x="1128522" y="659131"/>
                  <a:pt x="1112803" y="659131"/>
                </a:cubicBezTo>
                <a:cubicBezTo>
                  <a:pt x="1097084" y="659131"/>
                  <a:pt x="1084342" y="646393"/>
                  <a:pt x="1084342" y="630679"/>
                </a:cubicBezTo>
                <a:cubicBezTo>
                  <a:pt x="1084342" y="614965"/>
                  <a:pt x="1097084" y="602227"/>
                  <a:pt x="1112803" y="602227"/>
                </a:cubicBezTo>
                <a:close/>
                <a:moveTo>
                  <a:pt x="992320" y="602227"/>
                </a:moveTo>
                <a:cubicBezTo>
                  <a:pt x="1008039" y="602227"/>
                  <a:pt x="1020781" y="614965"/>
                  <a:pt x="1020781" y="630679"/>
                </a:cubicBezTo>
                <a:cubicBezTo>
                  <a:pt x="1020781" y="646393"/>
                  <a:pt x="1008039" y="659131"/>
                  <a:pt x="992320" y="659131"/>
                </a:cubicBezTo>
                <a:cubicBezTo>
                  <a:pt x="976601" y="659131"/>
                  <a:pt x="963859" y="646393"/>
                  <a:pt x="963859" y="630679"/>
                </a:cubicBezTo>
                <a:cubicBezTo>
                  <a:pt x="963859" y="614965"/>
                  <a:pt x="976601" y="602227"/>
                  <a:pt x="992320" y="602227"/>
                </a:cubicBezTo>
                <a:close/>
                <a:moveTo>
                  <a:pt x="871838" y="602227"/>
                </a:moveTo>
                <a:cubicBezTo>
                  <a:pt x="887557" y="602227"/>
                  <a:pt x="900299" y="614965"/>
                  <a:pt x="900299" y="630679"/>
                </a:cubicBezTo>
                <a:cubicBezTo>
                  <a:pt x="900299" y="646393"/>
                  <a:pt x="887557" y="659131"/>
                  <a:pt x="871838" y="659131"/>
                </a:cubicBezTo>
                <a:cubicBezTo>
                  <a:pt x="856119" y="659131"/>
                  <a:pt x="843377" y="646393"/>
                  <a:pt x="843377" y="630679"/>
                </a:cubicBezTo>
                <a:cubicBezTo>
                  <a:pt x="843377" y="614965"/>
                  <a:pt x="856119" y="602227"/>
                  <a:pt x="871838" y="602227"/>
                </a:cubicBezTo>
                <a:close/>
                <a:moveTo>
                  <a:pt x="751356" y="602227"/>
                </a:moveTo>
                <a:cubicBezTo>
                  <a:pt x="767075" y="602227"/>
                  <a:pt x="779817" y="614965"/>
                  <a:pt x="779817" y="630679"/>
                </a:cubicBezTo>
                <a:cubicBezTo>
                  <a:pt x="779817" y="646393"/>
                  <a:pt x="767075" y="659131"/>
                  <a:pt x="751356" y="659131"/>
                </a:cubicBezTo>
                <a:cubicBezTo>
                  <a:pt x="735637" y="659131"/>
                  <a:pt x="722895" y="646393"/>
                  <a:pt x="722895" y="630679"/>
                </a:cubicBezTo>
                <a:cubicBezTo>
                  <a:pt x="722895" y="614965"/>
                  <a:pt x="735637" y="602227"/>
                  <a:pt x="751356" y="602227"/>
                </a:cubicBezTo>
                <a:close/>
                <a:moveTo>
                  <a:pt x="630873" y="602227"/>
                </a:moveTo>
                <a:cubicBezTo>
                  <a:pt x="646592" y="602227"/>
                  <a:pt x="659334" y="614965"/>
                  <a:pt x="659334" y="630679"/>
                </a:cubicBezTo>
                <a:cubicBezTo>
                  <a:pt x="659334" y="646393"/>
                  <a:pt x="646592" y="659131"/>
                  <a:pt x="630873" y="659131"/>
                </a:cubicBezTo>
                <a:cubicBezTo>
                  <a:pt x="615154" y="659131"/>
                  <a:pt x="602412" y="646393"/>
                  <a:pt x="602412" y="630679"/>
                </a:cubicBezTo>
                <a:cubicBezTo>
                  <a:pt x="602412" y="614965"/>
                  <a:pt x="615154" y="602227"/>
                  <a:pt x="630873" y="602227"/>
                </a:cubicBezTo>
                <a:close/>
                <a:moveTo>
                  <a:pt x="510391" y="602227"/>
                </a:moveTo>
                <a:cubicBezTo>
                  <a:pt x="526110" y="602227"/>
                  <a:pt x="538852" y="614965"/>
                  <a:pt x="538852" y="630679"/>
                </a:cubicBezTo>
                <a:cubicBezTo>
                  <a:pt x="538852" y="646393"/>
                  <a:pt x="526110" y="659131"/>
                  <a:pt x="510391" y="659131"/>
                </a:cubicBezTo>
                <a:cubicBezTo>
                  <a:pt x="494672" y="659131"/>
                  <a:pt x="481930" y="646393"/>
                  <a:pt x="481930" y="630679"/>
                </a:cubicBezTo>
                <a:cubicBezTo>
                  <a:pt x="481930" y="614965"/>
                  <a:pt x="494672" y="602227"/>
                  <a:pt x="510391" y="602227"/>
                </a:cubicBezTo>
                <a:close/>
                <a:moveTo>
                  <a:pt x="389908" y="602227"/>
                </a:moveTo>
                <a:cubicBezTo>
                  <a:pt x="405627" y="602227"/>
                  <a:pt x="418369" y="614965"/>
                  <a:pt x="418369" y="630679"/>
                </a:cubicBezTo>
                <a:cubicBezTo>
                  <a:pt x="418369" y="646393"/>
                  <a:pt x="405627" y="659131"/>
                  <a:pt x="389908" y="659131"/>
                </a:cubicBezTo>
                <a:cubicBezTo>
                  <a:pt x="374189" y="659131"/>
                  <a:pt x="361447" y="646393"/>
                  <a:pt x="361447" y="630679"/>
                </a:cubicBezTo>
                <a:cubicBezTo>
                  <a:pt x="361447" y="614965"/>
                  <a:pt x="374189" y="602227"/>
                  <a:pt x="389908" y="602227"/>
                </a:cubicBezTo>
                <a:close/>
                <a:moveTo>
                  <a:pt x="269426" y="602227"/>
                </a:moveTo>
                <a:cubicBezTo>
                  <a:pt x="285145" y="602227"/>
                  <a:pt x="297887" y="614965"/>
                  <a:pt x="297887" y="630679"/>
                </a:cubicBezTo>
                <a:cubicBezTo>
                  <a:pt x="297887" y="646393"/>
                  <a:pt x="285145" y="659131"/>
                  <a:pt x="269426" y="659131"/>
                </a:cubicBezTo>
                <a:cubicBezTo>
                  <a:pt x="253707" y="659131"/>
                  <a:pt x="240965" y="646393"/>
                  <a:pt x="240965" y="630679"/>
                </a:cubicBezTo>
                <a:cubicBezTo>
                  <a:pt x="240965" y="614965"/>
                  <a:pt x="253707" y="602227"/>
                  <a:pt x="269426" y="602227"/>
                </a:cubicBezTo>
                <a:close/>
                <a:moveTo>
                  <a:pt x="148943" y="602227"/>
                </a:moveTo>
                <a:cubicBezTo>
                  <a:pt x="164662" y="602227"/>
                  <a:pt x="177404" y="614965"/>
                  <a:pt x="177404" y="630679"/>
                </a:cubicBezTo>
                <a:cubicBezTo>
                  <a:pt x="177404" y="646393"/>
                  <a:pt x="164662" y="659131"/>
                  <a:pt x="148943" y="659131"/>
                </a:cubicBezTo>
                <a:cubicBezTo>
                  <a:pt x="133224" y="659131"/>
                  <a:pt x="120482" y="646393"/>
                  <a:pt x="120482" y="630679"/>
                </a:cubicBezTo>
                <a:cubicBezTo>
                  <a:pt x="120482" y="614965"/>
                  <a:pt x="133224" y="602227"/>
                  <a:pt x="148943" y="602227"/>
                </a:cubicBezTo>
                <a:close/>
                <a:moveTo>
                  <a:pt x="28461" y="602227"/>
                </a:moveTo>
                <a:cubicBezTo>
                  <a:pt x="44180" y="602227"/>
                  <a:pt x="56922" y="614965"/>
                  <a:pt x="56922" y="630679"/>
                </a:cubicBezTo>
                <a:cubicBezTo>
                  <a:pt x="56922" y="646393"/>
                  <a:pt x="44180" y="659131"/>
                  <a:pt x="28461" y="659131"/>
                </a:cubicBezTo>
                <a:cubicBezTo>
                  <a:pt x="12742" y="659131"/>
                  <a:pt x="0" y="646393"/>
                  <a:pt x="0" y="630679"/>
                </a:cubicBezTo>
                <a:cubicBezTo>
                  <a:pt x="0" y="614965"/>
                  <a:pt x="12742" y="602227"/>
                  <a:pt x="28461" y="602227"/>
                </a:cubicBezTo>
                <a:close/>
                <a:moveTo>
                  <a:pt x="1233285" y="481781"/>
                </a:moveTo>
                <a:cubicBezTo>
                  <a:pt x="1249004" y="481781"/>
                  <a:pt x="1261746" y="494519"/>
                  <a:pt x="1261746" y="510233"/>
                </a:cubicBezTo>
                <a:cubicBezTo>
                  <a:pt x="1261746" y="525947"/>
                  <a:pt x="1249004" y="538685"/>
                  <a:pt x="1233285" y="538685"/>
                </a:cubicBezTo>
                <a:cubicBezTo>
                  <a:pt x="1217566" y="538685"/>
                  <a:pt x="1204824" y="525947"/>
                  <a:pt x="1204824" y="510233"/>
                </a:cubicBezTo>
                <a:cubicBezTo>
                  <a:pt x="1204824" y="494519"/>
                  <a:pt x="1217566" y="481781"/>
                  <a:pt x="1233285" y="481781"/>
                </a:cubicBezTo>
                <a:close/>
                <a:moveTo>
                  <a:pt x="1112803" y="481781"/>
                </a:moveTo>
                <a:cubicBezTo>
                  <a:pt x="1128522" y="481781"/>
                  <a:pt x="1141264" y="494519"/>
                  <a:pt x="1141264" y="510233"/>
                </a:cubicBezTo>
                <a:cubicBezTo>
                  <a:pt x="1141264" y="525947"/>
                  <a:pt x="1128522" y="538685"/>
                  <a:pt x="1112803" y="538685"/>
                </a:cubicBezTo>
                <a:cubicBezTo>
                  <a:pt x="1097084" y="538685"/>
                  <a:pt x="1084342" y="525947"/>
                  <a:pt x="1084342" y="510233"/>
                </a:cubicBezTo>
                <a:cubicBezTo>
                  <a:pt x="1084342" y="494519"/>
                  <a:pt x="1097084" y="481781"/>
                  <a:pt x="1112803" y="481781"/>
                </a:cubicBezTo>
                <a:close/>
                <a:moveTo>
                  <a:pt x="992320" y="481781"/>
                </a:moveTo>
                <a:cubicBezTo>
                  <a:pt x="1008039" y="481781"/>
                  <a:pt x="1020781" y="494519"/>
                  <a:pt x="1020781" y="510233"/>
                </a:cubicBezTo>
                <a:cubicBezTo>
                  <a:pt x="1020781" y="525947"/>
                  <a:pt x="1008039" y="538685"/>
                  <a:pt x="992320" y="538685"/>
                </a:cubicBezTo>
                <a:cubicBezTo>
                  <a:pt x="976601" y="538685"/>
                  <a:pt x="963859" y="525947"/>
                  <a:pt x="963859" y="510233"/>
                </a:cubicBezTo>
                <a:cubicBezTo>
                  <a:pt x="963859" y="494519"/>
                  <a:pt x="976601" y="481781"/>
                  <a:pt x="992320" y="481781"/>
                </a:cubicBezTo>
                <a:close/>
                <a:moveTo>
                  <a:pt x="871838" y="481781"/>
                </a:moveTo>
                <a:cubicBezTo>
                  <a:pt x="887557" y="481781"/>
                  <a:pt x="900299" y="494519"/>
                  <a:pt x="900299" y="510233"/>
                </a:cubicBezTo>
                <a:cubicBezTo>
                  <a:pt x="900299" y="525947"/>
                  <a:pt x="887557" y="538685"/>
                  <a:pt x="871838" y="538685"/>
                </a:cubicBezTo>
                <a:cubicBezTo>
                  <a:pt x="856119" y="538685"/>
                  <a:pt x="843377" y="525947"/>
                  <a:pt x="843377" y="510233"/>
                </a:cubicBezTo>
                <a:cubicBezTo>
                  <a:pt x="843377" y="494519"/>
                  <a:pt x="856119" y="481781"/>
                  <a:pt x="871838" y="481781"/>
                </a:cubicBezTo>
                <a:close/>
                <a:moveTo>
                  <a:pt x="751356" y="481781"/>
                </a:moveTo>
                <a:cubicBezTo>
                  <a:pt x="767075" y="481781"/>
                  <a:pt x="779817" y="494519"/>
                  <a:pt x="779817" y="510233"/>
                </a:cubicBezTo>
                <a:cubicBezTo>
                  <a:pt x="779817" y="525947"/>
                  <a:pt x="767075" y="538685"/>
                  <a:pt x="751356" y="538685"/>
                </a:cubicBezTo>
                <a:cubicBezTo>
                  <a:pt x="735637" y="538685"/>
                  <a:pt x="722895" y="525947"/>
                  <a:pt x="722895" y="510233"/>
                </a:cubicBezTo>
                <a:cubicBezTo>
                  <a:pt x="722895" y="494519"/>
                  <a:pt x="735637" y="481781"/>
                  <a:pt x="751356" y="481781"/>
                </a:cubicBezTo>
                <a:close/>
                <a:moveTo>
                  <a:pt x="630873" y="481781"/>
                </a:moveTo>
                <a:cubicBezTo>
                  <a:pt x="646592" y="481781"/>
                  <a:pt x="659334" y="494519"/>
                  <a:pt x="659334" y="510233"/>
                </a:cubicBezTo>
                <a:cubicBezTo>
                  <a:pt x="659334" y="525947"/>
                  <a:pt x="646592" y="538685"/>
                  <a:pt x="630873" y="538685"/>
                </a:cubicBezTo>
                <a:cubicBezTo>
                  <a:pt x="615154" y="538685"/>
                  <a:pt x="602412" y="525947"/>
                  <a:pt x="602412" y="510233"/>
                </a:cubicBezTo>
                <a:cubicBezTo>
                  <a:pt x="602412" y="494519"/>
                  <a:pt x="615154" y="481781"/>
                  <a:pt x="630873" y="481781"/>
                </a:cubicBezTo>
                <a:close/>
                <a:moveTo>
                  <a:pt x="510391" y="481781"/>
                </a:moveTo>
                <a:cubicBezTo>
                  <a:pt x="526110" y="481781"/>
                  <a:pt x="538852" y="494519"/>
                  <a:pt x="538852" y="510233"/>
                </a:cubicBezTo>
                <a:cubicBezTo>
                  <a:pt x="538852" y="525947"/>
                  <a:pt x="526110" y="538685"/>
                  <a:pt x="510391" y="538685"/>
                </a:cubicBezTo>
                <a:cubicBezTo>
                  <a:pt x="494672" y="538685"/>
                  <a:pt x="481930" y="525947"/>
                  <a:pt x="481930" y="510233"/>
                </a:cubicBezTo>
                <a:cubicBezTo>
                  <a:pt x="481930" y="494519"/>
                  <a:pt x="494672" y="481781"/>
                  <a:pt x="510391" y="481781"/>
                </a:cubicBezTo>
                <a:close/>
                <a:moveTo>
                  <a:pt x="389908" y="481781"/>
                </a:moveTo>
                <a:cubicBezTo>
                  <a:pt x="405627" y="481781"/>
                  <a:pt x="418369" y="494519"/>
                  <a:pt x="418369" y="510233"/>
                </a:cubicBezTo>
                <a:cubicBezTo>
                  <a:pt x="418369" y="525947"/>
                  <a:pt x="405627" y="538685"/>
                  <a:pt x="389908" y="538685"/>
                </a:cubicBezTo>
                <a:cubicBezTo>
                  <a:pt x="374189" y="538685"/>
                  <a:pt x="361447" y="525947"/>
                  <a:pt x="361447" y="510233"/>
                </a:cubicBezTo>
                <a:cubicBezTo>
                  <a:pt x="361447" y="494519"/>
                  <a:pt x="374189" y="481781"/>
                  <a:pt x="389908" y="481781"/>
                </a:cubicBezTo>
                <a:close/>
                <a:moveTo>
                  <a:pt x="269426" y="481781"/>
                </a:moveTo>
                <a:cubicBezTo>
                  <a:pt x="285145" y="481781"/>
                  <a:pt x="297887" y="494519"/>
                  <a:pt x="297887" y="510233"/>
                </a:cubicBezTo>
                <a:cubicBezTo>
                  <a:pt x="297887" y="525947"/>
                  <a:pt x="285145" y="538685"/>
                  <a:pt x="269426" y="538685"/>
                </a:cubicBezTo>
                <a:cubicBezTo>
                  <a:pt x="253707" y="538685"/>
                  <a:pt x="240965" y="525947"/>
                  <a:pt x="240965" y="510233"/>
                </a:cubicBezTo>
                <a:cubicBezTo>
                  <a:pt x="240965" y="494519"/>
                  <a:pt x="253707" y="481781"/>
                  <a:pt x="269426" y="481781"/>
                </a:cubicBezTo>
                <a:close/>
                <a:moveTo>
                  <a:pt x="148943" y="481781"/>
                </a:moveTo>
                <a:cubicBezTo>
                  <a:pt x="164662" y="481781"/>
                  <a:pt x="177404" y="494519"/>
                  <a:pt x="177404" y="510233"/>
                </a:cubicBezTo>
                <a:cubicBezTo>
                  <a:pt x="177404" y="525947"/>
                  <a:pt x="164662" y="538685"/>
                  <a:pt x="148943" y="538685"/>
                </a:cubicBezTo>
                <a:cubicBezTo>
                  <a:pt x="133224" y="538685"/>
                  <a:pt x="120482" y="525947"/>
                  <a:pt x="120482" y="510233"/>
                </a:cubicBezTo>
                <a:cubicBezTo>
                  <a:pt x="120482" y="494519"/>
                  <a:pt x="133224" y="481781"/>
                  <a:pt x="148943" y="481781"/>
                </a:cubicBezTo>
                <a:close/>
                <a:moveTo>
                  <a:pt x="28461" y="481781"/>
                </a:moveTo>
                <a:cubicBezTo>
                  <a:pt x="44180" y="481781"/>
                  <a:pt x="56922" y="494519"/>
                  <a:pt x="56922" y="510233"/>
                </a:cubicBezTo>
                <a:cubicBezTo>
                  <a:pt x="56922" y="525947"/>
                  <a:pt x="44180" y="538685"/>
                  <a:pt x="28461" y="538685"/>
                </a:cubicBezTo>
                <a:cubicBezTo>
                  <a:pt x="12742" y="538685"/>
                  <a:pt x="0" y="525947"/>
                  <a:pt x="0" y="510233"/>
                </a:cubicBezTo>
                <a:cubicBezTo>
                  <a:pt x="0" y="494519"/>
                  <a:pt x="12742" y="481781"/>
                  <a:pt x="28461" y="481781"/>
                </a:cubicBezTo>
                <a:close/>
                <a:moveTo>
                  <a:pt x="1233285" y="361336"/>
                </a:moveTo>
                <a:cubicBezTo>
                  <a:pt x="1249004" y="361336"/>
                  <a:pt x="1261746" y="374074"/>
                  <a:pt x="1261746" y="389788"/>
                </a:cubicBezTo>
                <a:cubicBezTo>
                  <a:pt x="1261746" y="405502"/>
                  <a:pt x="1249004" y="418240"/>
                  <a:pt x="1233285" y="418240"/>
                </a:cubicBezTo>
                <a:cubicBezTo>
                  <a:pt x="1217566" y="418240"/>
                  <a:pt x="1204824" y="405502"/>
                  <a:pt x="1204824" y="389788"/>
                </a:cubicBezTo>
                <a:cubicBezTo>
                  <a:pt x="1204824" y="374074"/>
                  <a:pt x="1217566" y="361336"/>
                  <a:pt x="1233285" y="361336"/>
                </a:cubicBezTo>
                <a:close/>
                <a:moveTo>
                  <a:pt x="1112803" y="361336"/>
                </a:moveTo>
                <a:cubicBezTo>
                  <a:pt x="1128522" y="361336"/>
                  <a:pt x="1141264" y="374074"/>
                  <a:pt x="1141264" y="389788"/>
                </a:cubicBezTo>
                <a:cubicBezTo>
                  <a:pt x="1141264" y="405502"/>
                  <a:pt x="1128522" y="418240"/>
                  <a:pt x="1112803" y="418240"/>
                </a:cubicBezTo>
                <a:cubicBezTo>
                  <a:pt x="1097084" y="418240"/>
                  <a:pt x="1084342" y="405502"/>
                  <a:pt x="1084342" y="389788"/>
                </a:cubicBezTo>
                <a:cubicBezTo>
                  <a:pt x="1084342" y="374074"/>
                  <a:pt x="1097084" y="361336"/>
                  <a:pt x="1112803" y="361336"/>
                </a:cubicBezTo>
                <a:close/>
                <a:moveTo>
                  <a:pt x="992320" y="361336"/>
                </a:moveTo>
                <a:cubicBezTo>
                  <a:pt x="1008039" y="361336"/>
                  <a:pt x="1020781" y="374074"/>
                  <a:pt x="1020781" y="389788"/>
                </a:cubicBezTo>
                <a:cubicBezTo>
                  <a:pt x="1020781" y="405502"/>
                  <a:pt x="1008039" y="418240"/>
                  <a:pt x="992320" y="418240"/>
                </a:cubicBezTo>
                <a:cubicBezTo>
                  <a:pt x="976601" y="418240"/>
                  <a:pt x="963859" y="405502"/>
                  <a:pt x="963859" y="389788"/>
                </a:cubicBezTo>
                <a:cubicBezTo>
                  <a:pt x="963859" y="374074"/>
                  <a:pt x="976601" y="361336"/>
                  <a:pt x="992320" y="361336"/>
                </a:cubicBezTo>
                <a:close/>
                <a:moveTo>
                  <a:pt x="871838" y="361336"/>
                </a:moveTo>
                <a:cubicBezTo>
                  <a:pt x="887557" y="361336"/>
                  <a:pt x="900299" y="374074"/>
                  <a:pt x="900299" y="389788"/>
                </a:cubicBezTo>
                <a:cubicBezTo>
                  <a:pt x="900299" y="405502"/>
                  <a:pt x="887557" y="418240"/>
                  <a:pt x="871838" y="418240"/>
                </a:cubicBezTo>
                <a:cubicBezTo>
                  <a:pt x="856119" y="418240"/>
                  <a:pt x="843377" y="405502"/>
                  <a:pt x="843377" y="389788"/>
                </a:cubicBezTo>
                <a:cubicBezTo>
                  <a:pt x="843377" y="374074"/>
                  <a:pt x="856119" y="361336"/>
                  <a:pt x="871838" y="361336"/>
                </a:cubicBezTo>
                <a:close/>
                <a:moveTo>
                  <a:pt x="751356" y="361336"/>
                </a:moveTo>
                <a:cubicBezTo>
                  <a:pt x="767075" y="361336"/>
                  <a:pt x="779817" y="374074"/>
                  <a:pt x="779817" y="389788"/>
                </a:cubicBezTo>
                <a:cubicBezTo>
                  <a:pt x="779817" y="405502"/>
                  <a:pt x="767075" y="418240"/>
                  <a:pt x="751356" y="418240"/>
                </a:cubicBezTo>
                <a:cubicBezTo>
                  <a:pt x="735637" y="418240"/>
                  <a:pt x="722895" y="405502"/>
                  <a:pt x="722895" y="389788"/>
                </a:cubicBezTo>
                <a:cubicBezTo>
                  <a:pt x="722895" y="374074"/>
                  <a:pt x="735637" y="361336"/>
                  <a:pt x="751356" y="361336"/>
                </a:cubicBezTo>
                <a:close/>
                <a:moveTo>
                  <a:pt x="630873" y="361336"/>
                </a:moveTo>
                <a:cubicBezTo>
                  <a:pt x="646592" y="361336"/>
                  <a:pt x="659334" y="374074"/>
                  <a:pt x="659334" y="389788"/>
                </a:cubicBezTo>
                <a:cubicBezTo>
                  <a:pt x="659334" y="405502"/>
                  <a:pt x="646592" y="418240"/>
                  <a:pt x="630873" y="418240"/>
                </a:cubicBezTo>
                <a:cubicBezTo>
                  <a:pt x="615154" y="418240"/>
                  <a:pt x="602412" y="405502"/>
                  <a:pt x="602412" y="389788"/>
                </a:cubicBezTo>
                <a:cubicBezTo>
                  <a:pt x="602412" y="374074"/>
                  <a:pt x="615154" y="361336"/>
                  <a:pt x="630873" y="361336"/>
                </a:cubicBezTo>
                <a:close/>
                <a:moveTo>
                  <a:pt x="510391" y="361336"/>
                </a:moveTo>
                <a:cubicBezTo>
                  <a:pt x="526110" y="361336"/>
                  <a:pt x="538852" y="374074"/>
                  <a:pt x="538852" y="389788"/>
                </a:cubicBezTo>
                <a:cubicBezTo>
                  <a:pt x="538852" y="405502"/>
                  <a:pt x="526110" y="418240"/>
                  <a:pt x="510391" y="418240"/>
                </a:cubicBezTo>
                <a:cubicBezTo>
                  <a:pt x="494672" y="418240"/>
                  <a:pt x="481930" y="405502"/>
                  <a:pt x="481930" y="389788"/>
                </a:cubicBezTo>
                <a:cubicBezTo>
                  <a:pt x="481930" y="374074"/>
                  <a:pt x="494672" y="361336"/>
                  <a:pt x="510391" y="361336"/>
                </a:cubicBezTo>
                <a:close/>
                <a:moveTo>
                  <a:pt x="389908" y="361336"/>
                </a:moveTo>
                <a:cubicBezTo>
                  <a:pt x="405627" y="361336"/>
                  <a:pt x="418369" y="374074"/>
                  <a:pt x="418369" y="389788"/>
                </a:cubicBezTo>
                <a:cubicBezTo>
                  <a:pt x="418369" y="405502"/>
                  <a:pt x="405627" y="418240"/>
                  <a:pt x="389908" y="418240"/>
                </a:cubicBezTo>
                <a:cubicBezTo>
                  <a:pt x="374189" y="418240"/>
                  <a:pt x="361447" y="405502"/>
                  <a:pt x="361447" y="389788"/>
                </a:cubicBezTo>
                <a:cubicBezTo>
                  <a:pt x="361447" y="374074"/>
                  <a:pt x="374189" y="361336"/>
                  <a:pt x="389908" y="361336"/>
                </a:cubicBezTo>
                <a:close/>
                <a:moveTo>
                  <a:pt x="269426" y="361336"/>
                </a:moveTo>
                <a:cubicBezTo>
                  <a:pt x="285145" y="361336"/>
                  <a:pt x="297887" y="374074"/>
                  <a:pt x="297887" y="389788"/>
                </a:cubicBezTo>
                <a:cubicBezTo>
                  <a:pt x="297887" y="405502"/>
                  <a:pt x="285145" y="418240"/>
                  <a:pt x="269426" y="418240"/>
                </a:cubicBezTo>
                <a:cubicBezTo>
                  <a:pt x="253707" y="418240"/>
                  <a:pt x="240965" y="405502"/>
                  <a:pt x="240965" y="389788"/>
                </a:cubicBezTo>
                <a:cubicBezTo>
                  <a:pt x="240965" y="374074"/>
                  <a:pt x="253707" y="361336"/>
                  <a:pt x="269426" y="361336"/>
                </a:cubicBezTo>
                <a:close/>
                <a:moveTo>
                  <a:pt x="148943" y="361336"/>
                </a:moveTo>
                <a:cubicBezTo>
                  <a:pt x="164662" y="361336"/>
                  <a:pt x="177404" y="374074"/>
                  <a:pt x="177404" y="389788"/>
                </a:cubicBezTo>
                <a:cubicBezTo>
                  <a:pt x="177404" y="405502"/>
                  <a:pt x="164662" y="418240"/>
                  <a:pt x="148943" y="418240"/>
                </a:cubicBezTo>
                <a:cubicBezTo>
                  <a:pt x="133224" y="418240"/>
                  <a:pt x="120482" y="405502"/>
                  <a:pt x="120482" y="389788"/>
                </a:cubicBezTo>
                <a:cubicBezTo>
                  <a:pt x="120482" y="374074"/>
                  <a:pt x="133224" y="361336"/>
                  <a:pt x="148943" y="361336"/>
                </a:cubicBezTo>
                <a:close/>
                <a:moveTo>
                  <a:pt x="28461" y="361336"/>
                </a:moveTo>
                <a:cubicBezTo>
                  <a:pt x="44180" y="361336"/>
                  <a:pt x="56922" y="374074"/>
                  <a:pt x="56922" y="389788"/>
                </a:cubicBezTo>
                <a:cubicBezTo>
                  <a:pt x="56922" y="405502"/>
                  <a:pt x="44180" y="418240"/>
                  <a:pt x="28461" y="418240"/>
                </a:cubicBezTo>
                <a:cubicBezTo>
                  <a:pt x="12742" y="418240"/>
                  <a:pt x="0" y="405502"/>
                  <a:pt x="0" y="389788"/>
                </a:cubicBezTo>
                <a:cubicBezTo>
                  <a:pt x="0" y="374074"/>
                  <a:pt x="12742" y="361336"/>
                  <a:pt x="28461" y="361336"/>
                </a:cubicBezTo>
                <a:close/>
                <a:moveTo>
                  <a:pt x="1233285" y="240891"/>
                </a:moveTo>
                <a:cubicBezTo>
                  <a:pt x="1249004" y="240891"/>
                  <a:pt x="1261746" y="253629"/>
                  <a:pt x="1261746" y="269343"/>
                </a:cubicBezTo>
                <a:cubicBezTo>
                  <a:pt x="1261746" y="285057"/>
                  <a:pt x="1249004" y="297795"/>
                  <a:pt x="1233285" y="297795"/>
                </a:cubicBezTo>
                <a:cubicBezTo>
                  <a:pt x="1217566" y="297795"/>
                  <a:pt x="1204824" y="285057"/>
                  <a:pt x="1204824" y="269343"/>
                </a:cubicBezTo>
                <a:cubicBezTo>
                  <a:pt x="1204824" y="253629"/>
                  <a:pt x="1217566" y="240891"/>
                  <a:pt x="1233285" y="240891"/>
                </a:cubicBezTo>
                <a:close/>
                <a:moveTo>
                  <a:pt x="1112803" y="240891"/>
                </a:moveTo>
                <a:cubicBezTo>
                  <a:pt x="1128522" y="240891"/>
                  <a:pt x="1141264" y="253629"/>
                  <a:pt x="1141264" y="269343"/>
                </a:cubicBezTo>
                <a:cubicBezTo>
                  <a:pt x="1141264" y="285057"/>
                  <a:pt x="1128522" y="297795"/>
                  <a:pt x="1112803" y="297795"/>
                </a:cubicBezTo>
                <a:cubicBezTo>
                  <a:pt x="1097084" y="297795"/>
                  <a:pt x="1084342" y="285057"/>
                  <a:pt x="1084342" y="269343"/>
                </a:cubicBezTo>
                <a:cubicBezTo>
                  <a:pt x="1084342" y="253629"/>
                  <a:pt x="1097084" y="240891"/>
                  <a:pt x="1112803" y="240891"/>
                </a:cubicBezTo>
                <a:close/>
                <a:moveTo>
                  <a:pt x="992320" y="240891"/>
                </a:moveTo>
                <a:cubicBezTo>
                  <a:pt x="1008039" y="240891"/>
                  <a:pt x="1020781" y="253629"/>
                  <a:pt x="1020781" y="269343"/>
                </a:cubicBezTo>
                <a:cubicBezTo>
                  <a:pt x="1020781" y="285057"/>
                  <a:pt x="1008039" y="297795"/>
                  <a:pt x="992320" y="297795"/>
                </a:cubicBezTo>
                <a:cubicBezTo>
                  <a:pt x="976601" y="297795"/>
                  <a:pt x="963859" y="285057"/>
                  <a:pt x="963859" y="269343"/>
                </a:cubicBezTo>
                <a:cubicBezTo>
                  <a:pt x="963859" y="253629"/>
                  <a:pt x="976601" y="240891"/>
                  <a:pt x="992320" y="240891"/>
                </a:cubicBezTo>
                <a:close/>
                <a:moveTo>
                  <a:pt x="871838" y="240891"/>
                </a:moveTo>
                <a:cubicBezTo>
                  <a:pt x="887557" y="240891"/>
                  <a:pt x="900299" y="253629"/>
                  <a:pt x="900299" y="269343"/>
                </a:cubicBezTo>
                <a:cubicBezTo>
                  <a:pt x="900299" y="285057"/>
                  <a:pt x="887557" y="297795"/>
                  <a:pt x="871838" y="297795"/>
                </a:cubicBezTo>
                <a:cubicBezTo>
                  <a:pt x="856119" y="297795"/>
                  <a:pt x="843377" y="285057"/>
                  <a:pt x="843377" y="269343"/>
                </a:cubicBezTo>
                <a:cubicBezTo>
                  <a:pt x="843377" y="253629"/>
                  <a:pt x="856119" y="240891"/>
                  <a:pt x="871838" y="240891"/>
                </a:cubicBezTo>
                <a:close/>
                <a:moveTo>
                  <a:pt x="751356" y="240891"/>
                </a:moveTo>
                <a:cubicBezTo>
                  <a:pt x="767075" y="240891"/>
                  <a:pt x="779817" y="253629"/>
                  <a:pt x="779817" y="269343"/>
                </a:cubicBezTo>
                <a:cubicBezTo>
                  <a:pt x="779817" y="285057"/>
                  <a:pt x="767075" y="297795"/>
                  <a:pt x="751356" y="297795"/>
                </a:cubicBezTo>
                <a:cubicBezTo>
                  <a:pt x="735637" y="297795"/>
                  <a:pt x="722895" y="285057"/>
                  <a:pt x="722895" y="269343"/>
                </a:cubicBezTo>
                <a:cubicBezTo>
                  <a:pt x="722895" y="253629"/>
                  <a:pt x="735637" y="240891"/>
                  <a:pt x="751356" y="240891"/>
                </a:cubicBezTo>
                <a:close/>
                <a:moveTo>
                  <a:pt x="630873" y="240891"/>
                </a:moveTo>
                <a:cubicBezTo>
                  <a:pt x="646592" y="240891"/>
                  <a:pt x="659334" y="253629"/>
                  <a:pt x="659334" y="269343"/>
                </a:cubicBezTo>
                <a:cubicBezTo>
                  <a:pt x="659334" y="285057"/>
                  <a:pt x="646592" y="297795"/>
                  <a:pt x="630873" y="297795"/>
                </a:cubicBezTo>
                <a:cubicBezTo>
                  <a:pt x="615154" y="297795"/>
                  <a:pt x="602412" y="285057"/>
                  <a:pt x="602412" y="269343"/>
                </a:cubicBezTo>
                <a:cubicBezTo>
                  <a:pt x="602412" y="253629"/>
                  <a:pt x="615154" y="240891"/>
                  <a:pt x="630873" y="240891"/>
                </a:cubicBezTo>
                <a:close/>
                <a:moveTo>
                  <a:pt x="510391" y="240891"/>
                </a:moveTo>
                <a:cubicBezTo>
                  <a:pt x="526110" y="240891"/>
                  <a:pt x="538852" y="253629"/>
                  <a:pt x="538852" y="269343"/>
                </a:cubicBezTo>
                <a:cubicBezTo>
                  <a:pt x="538852" y="285057"/>
                  <a:pt x="526110" y="297795"/>
                  <a:pt x="510391" y="297795"/>
                </a:cubicBezTo>
                <a:cubicBezTo>
                  <a:pt x="494672" y="297795"/>
                  <a:pt x="481930" y="285057"/>
                  <a:pt x="481930" y="269343"/>
                </a:cubicBezTo>
                <a:cubicBezTo>
                  <a:pt x="481930" y="253629"/>
                  <a:pt x="494672" y="240891"/>
                  <a:pt x="510391" y="240891"/>
                </a:cubicBezTo>
                <a:close/>
                <a:moveTo>
                  <a:pt x="389908" y="240891"/>
                </a:moveTo>
                <a:cubicBezTo>
                  <a:pt x="405627" y="240891"/>
                  <a:pt x="418369" y="253629"/>
                  <a:pt x="418369" y="269343"/>
                </a:cubicBezTo>
                <a:cubicBezTo>
                  <a:pt x="418369" y="285057"/>
                  <a:pt x="405627" y="297795"/>
                  <a:pt x="389908" y="297795"/>
                </a:cubicBezTo>
                <a:cubicBezTo>
                  <a:pt x="374189" y="297795"/>
                  <a:pt x="361447" y="285057"/>
                  <a:pt x="361447" y="269343"/>
                </a:cubicBezTo>
                <a:cubicBezTo>
                  <a:pt x="361447" y="253629"/>
                  <a:pt x="374189" y="240891"/>
                  <a:pt x="389908" y="240891"/>
                </a:cubicBezTo>
                <a:close/>
                <a:moveTo>
                  <a:pt x="269426" y="240891"/>
                </a:moveTo>
                <a:cubicBezTo>
                  <a:pt x="285145" y="240891"/>
                  <a:pt x="297887" y="253629"/>
                  <a:pt x="297887" y="269343"/>
                </a:cubicBezTo>
                <a:cubicBezTo>
                  <a:pt x="297887" y="285057"/>
                  <a:pt x="285145" y="297795"/>
                  <a:pt x="269426" y="297795"/>
                </a:cubicBezTo>
                <a:cubicBezTo>
                  <a:pt x="253707" y="297795"/>
                  <a:pt x="240965" y="285057"/>
                  <a:pt x="240965" y="269343"/>
                </a:cubicBezTo>
                <a:cubicBezTo>
                  <a:pt x="240965" y="253629"/>
                  <a:pt x="253707" y="240891"/>
                  <a:pt x="269426" y="240891"/>
                </a:cubicBezTo>
                <a:close/>
                <a:moveTo>
                  <a:pt x="148943" y="240891"/>
                </a:moveTo>
                <a:cubicBezTo>
                  <a:pt x="164662" y="240891"/>
                  <a:pt x="177404" y="253629"/>
                  <a:pt x="177404" y="269343"/>
                </a:cubicBezTo>
                <a:cubicBezTo>
                  <a:pt x="177404" y="285057"/>
                  <a:pt x="164662" y="297795"/>
                  <a:pt x="148943" y="297795"/>
                </a:cubicBezTo>
                <a:cubicBezTo>
                  <a:pt x="133224" y="297795"/>
                  <a:pt x="120482" y="285057"/>
                  <a:pt x="120482" y="269343"/>
                </a:cubicBezTo>
                <a:cubicBezTo>
                  <a:pt x="120482" y="253629"/>
                  <a:pt x="133224" y="240891"/>
                  <a:pt x="148943" y="240891"/>
                </a:cubicBezTo>
                <a:close/>
                <a:moveTo>
                  <a:pt x="28461" y="240891"/>
                </a:moveTo>
                <a:cubicBezTo>
                  <a:pt x="44180" y="240891"/>
                  <a:pt x="56922" y="253629"/>
                  <a:pt x="56922" y="269343"/>
                </a:cubicBezTo>
                <a:cubicBezTo>
                  <a:pt x="56922" y="285057"/>
                  <a:pt x="44180" y="297795"/>
                  <a:pt x="28461" y="297795"/>
                </a:cubicBezTo>
                <a:cubicBezTo>
                  <a:pt x="12742" y="297795"/>
                  <a:pt x="0" y="285057"/>
                  <a:pt x="0" y="269343"/>
                </a:cubicBezTo>
                <a:cubicBezTo>
                  <a:pt x="0" y="253629"/>
                  <a:pt x="12742" y="240891"/>
                  <a:pt x="28461" y="240891"/>
                </a:cubicBezTo>
                <a:close/>
                <a:moveTo>
                  <a:pt x="1233285" y="120445"/>
                </a:moveTo>
                <a:cubicBezTo>
                  <a:pt x="1249004" y="120445"/>
                  <a:pt x="1261746" y="133183"/>
                  <a:pt x="1261746" y="148897"/>
                </a:cubicBezTo>
                <a:cubicBezTo>
                  <a:pt x="1261746" y="164611"/>
                  <a:pt x="1249004" y="177349"/>
                  <a:pt x="1233285" y="177349"/>
                </a:cubicBezTo>
                <a:cubicBezTo>
                  <a:pt x="1217566" y="177349"/>
                  <a:pt x="1204824" y="164611"/>
                  <a:pt x="1204824" y="148897"/>
                </a:cubicBezTo>
                <a:cubicBezTo>
                  <a:pt x="1204824" y="133183"/>
                  <a:pt x="1217566" y="120445"/>
                  <a:pt x="1233285" y="120445"/>
                </a:cubicBezTo>
                <a:close/>
                <a:moveTo>
                  <a:pt x="1112803" y="120445"/>
                </a:moveTo>
                <a:cubicBezTo>
                  <a:pt x="1128522" y="120445"/>
                  <a:pt x="1141264" y="133183"/>
                  <a:pt x="1141264" y="148897"/>
                </a:cubicBezTo>
                <a:cubicBezTo>
                  <a:pt x="1141264" y="164611"/>
                  <a:pt x="1128522" y="177349"/>
                  <a:pt x="1112803" y="177349"/>
                </a:cubicBezTo>
                <a:cubicBezTo>
                  <a:pt x="1097084" y="177349"/>
                  <a:pt x="1084342" y="164611"/>
                  <a:pt x="1084342" y="148897"/>
                </a:cubicBezTo>
                <a:cubicBezTo>
                  <a:pt x="1084342" y="133183"/>
                  <a:pt x="1097084" y="120445"/>
                  <a:pt x="1112803" y="120445"/>
                </a:cubicBezTo>
                <a:close/>
                <a:moveTo>
                  <a:pt x="992320" y="120445"/>
                </a:moveTo>
                <a:cubicBezTo>
                  <a:pt x="1008039" y="120445"/>
                  <a:pt x="1020781" y="133183"/>
                  <a:pt x="1020781" y="148897"/>
                </a:cubicBezTo>
                <a:cubicBezTo>
                  <a:pt x="1020781" y="164611"/>
                  <a:pt x="1008039" y="177349"/>
                  <a:pt x="992320" y="177349"/>
                </a:cubicBezTo>
                <a:cubicBezTo>
                  <a:pt x="976601" y="177349"/>
                  <a:pt x="963859" y="164611"/>
                  <a:pt x="963859" y="148897"/>
                </a:cubicBezTo>
                <a:cubicBezTo>
                  <a:pt x="963859" y="133183"/>
                  <a:pt x="976601" y="120445"/>
                  <a:pt x="992320" y="120445"/>
                </a:cubicBezTo>
                <a:close/>
                <a:moveTo>
                  <a:pt x="871838" y="120445"/>
                </a:moveTo>
                <a:cubicBezTo>
                  <a:pt x="887557" y="120445"/>
                  <a:pt x="900299" y="133183"/>
                  <a:pt x="900299" y="148897"/>
                </a:cubicBezTo>
                <a:cubicBezTo>
                  <a:pt x="900299" y="164611"/>
                  <a:pt x="887557" y="177349"/>
                  <a:pt x="871838" y="177349"/>
                </a:cubicBezTo>
                <a:cubicBezTo>
                  <a:pt x="856119" y="177349"/>
                  <a:pt x="843377" y="164611"/>
                  <a:pt x="843377" y="148897"/>
                </a:cubicBezTo>
                <a:cubicBezTo>
                  <a:pt x="843377" y="133183"/>
                  <a:pt x="856119" y="120445"/>
                  <a:pt x="871838" y="120445"/>
                </a:cubicBezTo>
                <a:close/>
                <a:moveTo>
                  <a:pt x="751356" y="120445"/>
                </a:moveTo>
                <a:cubicBezTo>
                  <a:pt x="767075" y="120445"/>
                  <a:pt x="779817" y="133183"/>
                  <a:pt x="779817" y="148897"/>
                </a:cubicBezTo>
                <a:cubicBezTo>
                  <a:pt x="779817" y="164611"/>
                  <a:pt x="767075" y="177349"/>
                  <a:pt x="751356" y="177349"/>
                </a:cubicBezTo>
                <a:cubicBezTo>
                  <a:pt x="735637" y="177349"/>
                  <a:pt x="722895" y="164611"/>
                  <a:pt x="722895" y="148897"/>
                </a:cubicBezTo>
                <a:cubicBezTo>
                  <a:pt x="722895" y="133183"/>
                  <a:pt x="735637" y="120445"/>
                  <a:pt x="751356" y="120445"/>
                </a:cubicBezTo>
                <a:close/>
                <a:moveTo>
                  <a:pt x="630873" y="120445"/>
                </a:moveTo>
                <a:cubicBezTo>
                  <a:pt x="646592" y="120445"/>
                  <a:pt x="659334" y="133183"/>
                  <a:pt x="659334" y="148897"/>
                </a:cubicBezTo>
                <a:cubicBezTo>
                  <a:pt x="659334" y="164611"/>
                  <a:pt x="646592" y="177349"/>
                  <a:pt x="630873" y="177349"/>
                </a:cubicBezTo>
                <a:cubicBezTo>
                  <a:pt x="615154" y="177349"/>
                  <a:pt x="602412" y="164611"/>
                  <a:pt x="602412" y="148897"/>
                </a:cubicBezTo>
                <a:cubicBezTo>
                  <a:pt x="602412" y="133183"/>
                  <a:pt x="615154" y="120445"/>
                  <a:pt x="630873" y="120445"/>
                </a:cubicBezTo>
                <a:close/>
                <a:moveTo>
                  <a:pt x="510391" y="120445"/>
                </a:moveTo>
                <a:cubicBezTo>
                  <a:pt x="526110" y="120445"/>
                  <a:pt x="538852" y="133183"/>
                  <a:pt x="538852" y="148897"/>
                </a:cubicBezTo>
                <a:cubicBezTo>
                  <a:pt x="538852" y="164611"/>
                  <a:pt x="526110" y="177349"/>
                  <a:pt x="510391" y="177349"/>
                </a:cubicBezTo>
                <a:cubicBezTo>
                  <a:pt x="494672" y="177349"/>
                  <a:pt x="481930" y="164611"/>
                  <a:pt x="481930" y="148897"/>
                </a:cubicBezTo>
                <a:cubicBezTo>
                  <a:pt x="481930" y="133183"/>
                  <a:pt x="494672" y="120445"/>
                  <a:pt x="510391" y="120445"/>
                </a:cubicBezTo>
                <a:close/>
                <a:moveTo>
                  <a:pt x="389908" y="120445"/>
                </a:moveTo>
                <a:cubicBezTo>
                  <a:pt x="405627" y="120445"/>
                  <a:pt x="418369" y="133183"/>
                  <a:pt x="418369" y="148897"/>
                </a:cubicBezTo>
                <a:cubicBezTo>
                  <a:pt x="418369" y="164611"/>
                  <a:pt x="405627" y="177349"/>
                  <a:pt x="389908" y="177349"/>
                </a:cubicBezTo>
                <a:cubicBezTo>
                  <a:pt x="374189" y="177349"/>
                  <a:pt x="361447" y="164611"/>
                  <a:pt x="361447" y="148897"/>
                </a:cubicBezTo>
                <a:cubicBezTo>
                  <a:pt x="361447" y="133183"/>
                  <a:pt x="374189" y="120445"/>
                  <a:pt x="389908" y="120445"/>
                </a:cubicBezTo>
                <a:close/>
                <a:moveTo>
                  <a:pt x="269426" y="120445"/>
                </a:moveTo>
                <a:cubicBezTo>
                  <a:pt x="285145" y="120445"/>
                  <a:pt x="297887" y="133183"/>
                  <a:pt x="297887" y="148897"/>
                </a:cubicBezTo>
                <a:cubicBezTo>
                  <a:pt x="297887" y="164611"/>
                  <a:pt x="285145" y="177349"/>
                  <a:pt x="269426" y="177349"/>
                </a:cubicBezTo>
                <a:cubicBezTo>
                  <a:pt x="253707" y="177349"/>
                  <a:pt x="240965" y="164611"/>
                  <a:pt x="240965" y="148897"/>
                </a:cubicBezTo>
                <a:cubicBezTo>
                  <a:pt x="240965" y="133183"/>
                  <a:pt x="253707" y="120445"/>
                  <a:pt x="269426" y="120445"/>
                </a:cubicBezTo>
                <a:close/>
                <a:moveTo>
                  <a:pt x="148943" y="120445"/>
                </a:moveTo>
                <a:cubicBezTo>
                  <a:pt x="164662" y="120445"/>
                  <a:pt x="177404" y="133183"/>
                  <a:pt x="177404" y="148897"/>
                </a:cubicBezTo>
                <a:cubicBezTo>
                  <a:pt x="177404" y="164611"/>
                  <a:pt x="164662" y="177349"/>
                  <a:pt x="148943" y="177349"/>
                </a:cubicBezTo>
                <a:cubicBezTo>
                  <a:pt x="133224" y="177349"/>
                  <a:pt x="120482" y="164611"/>
                  <a:pt x="120482" y="148897"/>
                </a:cubicBezTo>
                <a:cubicBezTo>
                  <a:pt x="120482" y="133183"/>
                  <a:pt x="133224" y="120445"/>
                  <a:pt x="148943" y="120445"/>
                </a:cubicBezTo>
                <a:close/>
                <a:moveTo>
                  <a:pt x="28461" y="120445"/>
                </a:moveTo>
                <a:cubicBezTo>
                  <a:pt x="44180" y="120445"/>
                  <a:pt x="56922" y="133183"/>
                  <a:pt x="56922" y="148897"/>
                </a:cubicBezTo>
                <a:cubicBezTo>
                  <a:pt x="56922" y="164611"/>
                  <a:pt x="44180" y="177349"/>
                  <a:pt x="28461" y="177349"/>
                </a:cubicBezTo>
                <a:cubicBezTo>
                  <a:pt x="12742" y="177349"/>
                  <a:pt x="0" y="164611"/>
                  <a:pt x="0" y="148897"/>
                </a:cubicBezTo>
                <a:cubicBezTo>
                  <a:pt x="0" y="133183"/>
                  <a:pt x="12742" y="120445"/>
                  <a:pt x="28461" y="120445"/>
                </a:cubicBezTo>
                <a:close/>
                <a:moveTo>
                  <a:pt x="1233285" y="0"/>
                </a:moveTo>
                <a:cubicBezTo>
                  <a:pt x="1249004" y="0"/>
                  <a:pt x="1261746" y="12738"/>
                  <a:pt x="1261746" y="28452"/>
                </a:cubicBezTo>
                <a:cubicBezTo>
                  <a:pt x="1261746" y="44166"/>
                  <a:pt x="1249004" y="56904"/>
                  <a:pt x="1233285" y="56904"/>
                </a:cubicBezTo>
                <a:cubicBezTo>
                  <a:pt x="1217566" y="56904"/>
                  <a:pt x="1204824" y="44166"/>
                  <a:pt x="1204824" y="28452"/>
                </a:cubicBezTo>
                <a:cubicBezTo>
                  <a:pt x="1204824" y="12738"/>
                  <a:pt x="1217566" y="0"/>
                  <a:pt x="1233285" y="0"/>
                </a:cubicBezTo>
                <a:close/>
                <a:moveTo>
                  <a:pt x="1112803" y="0"/>
                </a:moveTo>
                <a:cubicBezTo>
                  <a:pt x="1128522" y="0"/>
                  <a:pt x="1141264" y="12738"/>
                  <a:pt x="1141264" y="28452"/>
                </a:cubicBezTo>
                <a:cubicBezTo>
                  <a:pt x="1141264" y="44166"/>
                  <a:pt x="1128522" y="56904"/>
                  <a:pt x="1112803" y="56904"/>
                </a:cubicBezTo>
                <a:cubicBezTo>
                  <a:pt x="1097084" y="56904"/>
                  <a:pt x="1084342" y="44166"/>
                  <a:pt x="1084342" y="28452"/>
                </a:cubicBezTo>
                <a:cubicBezTo>
                  <a:pt x="1084342" y="12738"/>
                  <a:pt x="1097084" y="0"/>
                  <a:pt x="1112803" y="0"/>
                </a:cubicBezTo>
                <a:close/>
                <a:moveTo>
                  <a:pt x="992320" y="0"/>
                </a:moveTo>
                <a:cubicBezTo>
                  <a:pt x="1008039" y="0"/>
                  <a:pt x="1020781" y="12738"/>
                  <a:pt x="1020781" y="28452"/>
                </a:cubicBezTo>
                <a:cubicBezTo>
                  <a:pt x="1020781" y="44166"/>
                  <a:pt x="1008039" y="56904"/>
                  <a:pt x="992320" y="56904"/>
                </a:cubicBezTo>
                <a:cubicBezTo>
                  <a:pt x="976601" y="56904"/>
                  <a:pt x="963859" y="44166"/>
                  <a:pt x="963859" y="28452"/>
                </a:cubicBezTo>
                <a:cubicBezTo>
                  <a:pt x="963859" y="12738"/>
                  <a:pt x="976601" y="0"/>
                  <a:pt x="992320" y="0"/>
                </a:cubicBezTo>
                <a:close/>
                <a:moveTo>
                  <a:pt x="871838" y="0"/>
                </a:moveTo>
                <a:cubicBezTo>
                  <a:pt x="887557" y="0"/>
                  <a:pt x="900299" y="12738"/>
                  <a:pt x="900299" y="28452"/>
                </a:cubicBezTo>
                <a:cubicBezTo>
                  <a:pt x="900299" y="44166"/>
                  <a:pt x="887557" y="56904"/>
                  <a:pt x="871838" y="56904"/>
                </a:cubicBezTo>
                <a:cubicBezTo>
                  <a:pt x="856119" y="56904"/>
                  <a:pt x="843377" y="44166"/>
                  <a:pt x="843377" y="28452"/>
                </a:cubicBezTo>
                <a:cubicBezTo>
                  <a:pt x="843377" y="12738"/>
                  <a:pt x="856119" y="0"/>
                  <a:pt x="871838" y="0"/>
                </a:cubicBezTo>
                <a:close/>
                <a:moveTo>
                  <a:pt x="751356" y="0"/>
                </a:moveTo>
                <a:cubicBezTo>
                  <a:pt x="767075" y="0"/>
                  <a:pt x="779817" y="12738"/>
                  <a:pt x="779817" y="28452"/>
                </a:cubicBezTo>
                <a:cubicBezTo>
                  <a:pt x="779817" y="44166"/>
                  <a:pt x="767075" y="56904"/>
                  <a:pt x="751356" y="56904"/>
                </a:cubicBezTo>
                <a:cubicBezTo>
                  <a:pt x="735637" y="56904"/>
                  <a:pt x="722895" y="44166"/>
                  <a:pt x="722895" y="28452"/>
                </a:cubicBezTo>
                <a:cubicBezTo>
                  <a:pt x="722895" y="12738"/>
                  <a:pt x="735637" y="0"/>
                  <a:pt x="751356" y="0"/>
                </a:cubicBezTo>
                <a:close/>
                <a:moveTo>
                  <a:pt x="630873" y="0"/>
                </a:moveTo>
                <a:cubicBezTo>
                  <a:pt x="646592" y="0"/>
                  <a:pt x="659334" y="12738"/>
                  <a:pt x="659334" y="28452"/>
                </a:cubicBezTo>
                <a:cubicBezTo>
                  <a:pt x="659334" y="44166"/>
                  <a:pt x="646592" y="56904"/>
                  <a:pt x="630873" y="56904"/>
                </a:cubicBezTo>
                <a:cubicBezTo>
                  <a:pt x="615154" y="56904"/>
                  <a:pt x="602412" y="44166"/>
                  <a:pt x="602412" y="28452"/>
                </a:cubicBezTo>
                <a:cubicBezTo>
                  <a:pt x="602412" y="12738"/>
                  <a:pt x="615154" y="0"/>
                  <a:pt x="630873" y="0"/>
                </a:cubicBezTo>
                <a:close/>
                <a:moveTo>
                  <a:pt x="510391" y="0"/>
                </a:moveTo>
                <a:cubicBezTo>
                  <a:pt x="526110" y="0"/>
                  <a:pt x="538852" y="12738"/>
                  <a:pt x="538852" y="28452"/>
                </a:cubicBezTo>
                <a:cubicBezTo>
                  <a:pt x="538852" y="44166"/>
                  <a:pt x="526110" y="56904"/>
                  <a:pt x="510391" y="56904"/>
                </a:cubicBezTo>
                <a:cubicBezTo>
                  <a:pt x="494672" y="56904"/>
                  <a:pt x="481930" y="44166"/>
                  <a:pt x="481930" y="28452"/>
                </a:cubicBezTo>
                <a:cubicBezTo>
                  <a:pt x="481930" y="12738"/>
                  <a:pt x="494672" y="0"/>
                  <a:pt x="510391" y="0"/>
                </a:cubicBezTo>
                <a:close/>
                <a:moveTo>
                  <a:pt x="389908" y="0"/>
                </a:moveTo>
                <a:cubicBezTo>
                  <a:pt x="405627" y="0"/>
                  <a:pt x="418369" y="12738"/>
                  <a:pt x="418369" y="28452"/>
                </a:cubicBezTo>
                <a:cubicBezTo>
                  <a:pt x="418369" y="44166"/>
                  <a:pt x="405627" y="56904"/>
                  <a:pt x="389908" y="56904"/>
                </a:cubicBezTo>
                <a:cubicBezTo>
                  <a:pt x="374189" y="56904"/>
                  <a:pt x="361447" y="44166"/>
                  <a:pt x="361447" y="28452"/>
                </a:cubicBezTo>
                <a:cubicBezTo>
                  <a:pt x="361447" y="12738"/>
                  <a:pt x="374189" y="0"/>
                  <a:pt x="389908" y="0"/>
                </a:cubicBezTo>
                <a:close/>
                <a:moveTo>
                  <a:pt x="269426" y="0"/>
                </a:moveTo>
                <a:cubicBezTo>
                  <a:pt x="285145" y="0"/>
                  <a:pt x="297887" y="12738"/>
                  <a:pt x="297887" y="28452"/>
                </a:cubicBezTo>
                <a:cubicBezTo>
                  <a:pt x="297887" y="44166"/>
                  <a:pt x="285145" y="56904"/>
                  <a:pt x="269426" y="56904"/>
                </a:cubicBezTo>
                <a:cubicBezTo>
                  <a:pt x="253707" y="56904"/>
                  <a:pt x="240965" y="44166"/>
                  <a:pt x="240965" y="28452"/>
                </a:cubicBezTo>
                <a:cubicBezTo>
                  <a:pt x="240965" y="12738"/>
                  <a:pt x="253707" y="0"/>
                  <a:pt x="269426" y="0"/>
                </a:cubicBezTo>
                <a:close/>
                <a:moveTo>
                  <a:pt x="148943" y="0"/>
                </a:moveTo>
                <a:cubicBezTo>
                  <a:pt x="164662" y="0"/>
                  <a:pt x="177404" y="12738"/>
                  <a:pt x="177404" y="28452"/>
                </a:cubicBezTo>
                <a:cubicBezTo>
                  <a:pt x="177404" y="44166"/>
                  <a:pt x="164662" y="56904"/>
                  <a:pt x="148943" y="56904"/>
                </a:cubicBezTo>
                <a:cubicBezTo>
                  <a:pt x="133224" y="56904"/>
                  <a:pt x="120482" y="44166"/>
                  <a:pt x="120482" y="28452"/>
                </a:cubicBezTo>
                <a:cubicBezTo>
                  <a:pt x="120482" y="12738"/>
                  <a:pt x="133224" y="0"/>
                  <a:pt x="148943" y="0"/>
                </a:cubicBezTo>
                <a:close/>
                <a:moveTo>
                  <a:pt x="28461" y="0"/>
                </a:moveTo>
                <a:cubicBezTo>
                  <a:pt x="44180" y="0"/>
                  <a:pt x="56922" y="12738"/>
                  <a:pt x="56922" y="28452"/>
                </a:cubicBezTo>
                <a:cubicBezTo>
                  <a:pt x="56922" y="44166"/>
                  <a:pt x="44180" y="56904"/>
                  <a:pt x="28461" y="56904"/>
                </a:cubicBezTo>
                <a:cubicBezTo>
                  <a:pt x="12742" y="56904"/>
                  <a:pt x="0" y="44166"/>
                  <a:pt x="0" y="28452"/>
                </a:cubicBezTo>
                <a:cubicBezTo>
                  <a:pt x="0" y="12738"/>
                  <a:pt x="12742" y="0"/>
                  <a:pt x="28461" y="0"/>
                </a:cubicBezTo>
                <a:close/>
              </a:path>
            </a:pathLst>
          </a:custGeom>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14" name="任意多边形: 形状 13"/>
          <p:cNvSpPr>
            <a:spLocks noChangeAspect="1"/>
          </p:cNvSpPr>
          <p:nvPr>
            <p:custDataLst>
              <p:tags r:id="rId6"/>
            </p:custDataLst>
          </p:nvPr>
        </p:nvSpPr>
        <p:spPr>
          <a:xfrm rot="10800000">
            <a:off x="11371234" y="776896"/>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4">
              <a:lumMod val="40000"/>
              <a:lumOff val="60000"/>
            </a:schemeClr>
          </a:solidFill>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dirty="0">
              <a:solidFill>
                <a:schemeClr val="lt1"/>
              </a:solidFill>
              <a:latin typeface="微软雅黑" panose="020B0503020204020204" charset="-122"/>
              <a:ea typeface="微软雅黑" panose="020B0503020204020204" charset="-122"/>
            </a:endParaRPr>
          </a:p>
        </p:txBody>
      </p:sp>
      <p:sp>
        <p:nvSpPr>
          <p:cNvPr id="15" name="任意多边形: 形状 14"/>
          <p:cNvSpPr>
            <a:spLocks noChangeAspect="1"/>
          </p:cNvSpPr>
          <p:nvPr>
            <p:custDataLst>
              <p:tags r:id="rId7"/>
            </p:custDataLst>
          </p:nvPr>
        </p:nvSpPr>
        <p:spPr>
          <a:xfrm rot="10800000">
            <a:off x="10997345" y="776896"/>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4">
              <a:lumMod val="40000"/>
              <a:lumOff val="60000"/>
            </a:schemeClr>
          </a:solidFill>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12" name="任意多边形: 形状 11"/>
          <p:cNvSpPr>
            <a:spLocks noChangeAspect="1"/>
          </p:cNvSpPr>
          <p:nvPr>
            <p:custDataLst>
              <p:tags r:id="rId8"/>
            </p:custDataLst>
          </p:nvPr>
        </p:nvSpPr>
        <p:spPr>
          <a:xfrm rot="10800000">
            <a:off x="11270350" y="676012"/>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13" name="任意多边形: 形状 12"/>
          <p:cNvSpPr>
            <a:spLocks noChangeAspect="1"/>
          </p:cNvSpPr>
          <p:nvPr>
            <p:custDataLst>
              <p:tags r:id="rId9"/>
            </p:custDataLst>
          </p:nvPr>
        </p:nvSpPr>
        <p:spPr>
          <a:xfrm rot="10800000">
            <a:off x="10896461" y="676012"/>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93" name="文本框 92"/>
          <p:cNvSpPr txBox="1"/>
          <p:nvPr>
            <p:custDataLst>
              <p:tags r:id="rId10"/>
            </p:custDataLst>
          </p:nvPr>
        </p:nvSpPr>
        <p:spPr>
          <a:xfrm>
            <a:off x="568325" y="2058670"/>
            <a:ext cx="10852150" cy="3451225"/>
          </a:xfrm>
          <a:prstGeom prst="rect">
            <a:avLst/>
          </a:prstGeom>
          <a:noFill/>
        </p:spPr>
        <p:txBody>
          <a:bodyPr wrap="square" lIns="91440" tIns="45720" rIns="91440" bIns="45720" rtlCol="0" anchor="t" anchorCtr="0">
            <a:spAutoFit/>
          </a:bodyPr>
          <a:lstStyle>
            <a:defPPr>
              <a:defRPr lang="zh-CN"/>
            </a:defPPr>
            <a:lvl1pPr fontAlgn="auto">
              <a:lnSpc>
                <a:spcPct val="130000"/>
              </a:lnSpc>
              <a:spcAft>
                <a:spcPts val="1000"/>
              </a:spcAft>
              <a:defRPr sz="1600" spc="150"/>
            </a:lvl1pPr>
          </a:lstStyle>
          <a:p>
            <a:pPr lvl="0" indent="504190" algn="l">
              <a:lnSpc>
                <a:spcPct val="150000"/>
              </a:lnSpc>
              <a:buClrTx/>
              <a:buSzTx/>
              <a:buFontTx/>
            </a:pPr>
            <a:r>
              <a:rPr lang="zh-CN" sz="2000" spc="0" dirty="0">
                <a:latin typeface="黑体" panose="02010609060101010101" pitchFamily="49" charset="-122"/>
                <a:ea typeface="黑体" panose="02010609060101010101" pitchFamily="49" charset="-122"/>
                <a:cs typeface="黑体" panose="02010609060101010101" pitchFamily="49" charset="-122"/>
                <a:sym typeface="+mn-ea"/>
              </a:rPr>
              <a:t>19世纪末，X射线、放射性元素以及电子的发现，突破了原子不可再分的陈旧观念，此后建立的原子结构模型是对物质微观结构层次认识的一次突破。20世纪早期原子核的存在被证实以及后来质子、中子的发现，形成了原子核是由质子和中子通过强相互作用结合而成的原子核结构理论，是对物质微观结构层次认识的又一次突破。随着核物理学的诞生，对物质微观结构层次的探索已从原子层次走向夸克和轻子层次，这是目前所能认识的物质结构层次的最小组成成分，不仅进一步证明了物质的客观实在性，而且表明人类对物质微观结构层次的认识是不断深入的。</a:t>
            </a:r>
          </a:p>
          <a:p>
            <a:pPr lvl="0" indent="504190" algn="l">
              <a:lnSpc>
                <a:spcPct val="150000"/>
              </a:lnSpc>
              <a:buClrTx/>
              <a:buSzTx/>
              <a:buFontTx/>
            </a:pPr>
            <a:endParaRPr lang="zh-CN" sz="2000" spc="0" dirty="0">
              <a:latin typeface="黑体" panose="02010609060101010101" pitchFamily="49" charset="-122"/>
              <a:ea typeface="黑体" panose="02010609060101010101" pitchFamily="49" charset="-122"/>
              <a:cs typeface="黑体" panose="02010609060101010101" pitchFamily="49" charset="-122"/>
              <a:sym typeface="+mn-ea"/>
            </a:endParaRPr>
          </a:p>
        </p:txBody>
      </p:sp>
      <p:grpSp>
        <p:nvGrpSpPr>
          <p:cNvPr id="2" name="组合 1"/>
          <p:cNvGrpSpPr/>
          <p:nvPr/>
        </p:nvGrpSpPr>
        <p:grpSpPr>
          <a:xfrm>
            <a:off x="441325" y="317500"/>
            <a:ext cx="6135370" cy="550545"/>
            <a:chOff x="695" y="500"/>
            <a:chExt cx="9662" cy="867"/>
          </a:xfrm>
        </p:grpSpPr>
        <p:sp>
          <p:nvSpPr>
            <p:cNvPr id="3" name="流程图: 过程 2"/>
            <p:cNvSpPr/>
            <p:nvPr/>
          </p:nvSpPr>
          <p:spPr>
            <a:xfrm>
              <a:off x="695" y="500"/>
              <a:ext cx="541" cy="776"/>
            </a:xfrm>
            <a:prstGeom prst="flowChartProcess">
              <a:avLst/>
            </a:prstGeom>
            <a:noFill/>
            <a:ln w="12700" cmpd="sng">
              <a:solidFill>
                <a:srgbClr val="45676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864" y="648"/>
              <a:ext cx="497" cy="497"/>
            </a:xfrm>
            <a:prstGeom prst="rect">
              <a:avLst/>
            </a:prstGeom>
            <a:solidFill>
              <a:srgbClr val="F7DFBB"/>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571" y="545"/>
              <a:ext cx="8786" cy="822"/>
            </a:xfrm>
            <a:prstGeom prst="rect">
              <a:avLst/>
            </a:prstGeom>
            <a:noFill/>
          </p:spPr>
          <p:txBody>
            <a:bodyPr wrap="square" rtlCol="0">
              <a:spAutoFit/>
            </a:bodyPr>
            <a:lstStyle/>
            <a:p>
              <a:r>
                <a:rPr lang="zh-CN" altLang="en-US" sz="2800" b="1">
                  <a:solidFill>
                    <a:srgbClr val="6E5737"/>
                  </a:solidFill>
                  <a:latin typeface="黑体" panose="02010609060101010101" pitchFamily="49" charset="-122"/>
                  <a:ea typeface="黑体" panose="02010609060101010101" pitchFamily="49" charset="-122"/>
                </a:rPr>
                <a:t>人类对物质微观结构层次的认识</a:t>
              </a:r>
            </a:p>
          </p:txBody>
        </p:sp>
        <p:sp>
          <p:nvSpPr>
            <p:cNvPr id="7" name="任意多边形 6"/>
            <p:cNvSpPr/>
            <p:nvPr/>
          </p:nvSpPr>
          <p:spPr>
            <a:xfrm rot="5400000">
              <a:off x="5355" y="-3336"/>
              <a:ext cx="46" cy="9360"/>
            </a:xfrm>
            <a:custGeom>
              <a:avLst/>
              <a:gdLst>
                <a:gd name="connsiteX0" fmla="*/ 0 w 46"/>
                <a:gd name="connsiteY0" fmla="*/ 9313 h 9360"/>
                <a:gd name="connsiteX1" fmla="*/ 15 w 46"/>
                <a:gd name="connsiteY1" fmla="*/ 0 h 9360"/>
                <a:gd name="connsiteX2" fmla="*/ 46 w 46"/>
                <a:gd name="connsiteY2" fmla="*/ 9360 h 9360"/>
                <a:gd name="connsiteX3" fmla="*/ 0 w 46"/>
                <a:gd name="connsiteY3" fmla="*/ 9313 h 9360"/>
              </a:gdLst>
              <a:ahLst/>
              <a:cxnLst>
                <a:cxn ang="0">
                  <a:pos x="connsiteX0" y="connsiteY0"/>
                </a:cxn>
                <a:cxn ang="0">
                  <a:pos x="connsiteX1" y="connsiteY1"/>
                </a:cxn>
                <a:cxn ang="0">
                  <a:pos x="connsiteX2" y="connsiteY2"/>
                </a:cxn>
                <a:cxn ang="0">
                  <a:pos x="connsiteX3" y="connsiteY3"/>
                </a:cxn>
              </a:cxnLst>
              <a:rect l="l" t="t" r="r" b="b"/>
              <a:pathLst>
                <a:path w="46" h="9360">
                  <a:moveTo>
                    <a:pt x="0" y="9313"/>
                  </a:moveTo>
                  <a:lnTo>
                    <a:pt x="15" y="0"/>
                  </a:lnTo>
                  <a:lnTo>
                    <a:pt x="46" y="9360"/>
                  </a:lnTo>
                  <a:lnTo>
                    <a:pt x="0" y="9313"/>
                  </a:lnTo>
                  <a:close/>
                </a:path>
              </a:pathLst>
            </a:cu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2"/>
    </p:custDataLst>
  </p:cSld>
  <p:clrMapOvr>
    <a:overrideClrMapping bg1="lt1" tx1="dk1" bg2="lt2" tx2="dk2" accent1="accent1" accent2="accent2" accent3="accent3" accent4="accent4" accent5="accent5" accent6="accent6" hlink="hlink" folHlink="folHlink"/>
  </p:clrMapOvr>
</p:sld>
</file>

<file path=ppt/slides/slide140.xml><?xml version="1.0" encoding="utf-8"?>
<p:sld xmlns:a="http://schemas.openxmlformats.org/drawingml/2006/main" xmlns:r="http://schemas.openxmlformats.org/officeDocument/2006/relationships" xmlns:p="http://schemas.openxmlformats.org/presentationml/2006/main">
  <p:cSld>
    <p:bg>
      <p:bgPr>
        <a:blipFill rotWithShape="1">
          <a:blip r:embed="rId11"/>
          <a:stretch>
            <a:fillRect/>
          </a:stretch>
        </a:blipFill>
        <a:effectLst/>
      </p:bgPr>
    </p:bg>
    <p:spTree>
      <p:nvGrpSpPr>
        <p:cNvPr id="1" name=""/>
        <p:cNvGrpSpPr/>
        <p:nvPr/>
      </p:nvGrpSpPr>
      <p:grpSpPr>
        <a:xfrm>
          <a:off x="0" y="0"/>
          <a:ext cx="0" cy="0"/>
          <a:chOff x="0" y="0"/>
          <a:chExt cx="0" cy="0"/>
        </a:xfrm>
      </p:grpSpPr>
      <p:sp>
        <p:nvSpPr>
          <p:cNvPr id="2" name="任意多边形: 形状 1"/>
          <p:cNvSpPr/>
          <p:nvPr>
            <p:custDataLst>
              <p:tags r:id="rId3"/>
            </p:custDataLst>
          </p:nvPr>
        </p:nvSpPr>
        <p:spPr>
          <a:xfrm>
            <a:off x="335756" y="0"/>
            <a:ext cx="7140146" cy="6858000"/>
          </a:xfrm>
          <a:custGeom>
            <a:avLst/>
            <a:gdLst>
              <a:gd name="connsiteX0" fmla="*/ 2888487 w 7140146"/>
              <a:gd name="connsiteY0" fmla="*/ 4462028 h 6858000"/>
              <a:gd name="connsiteX1" fmla="*/ 4969982 w 7140146"/>
              <a:gd name="connsiteY1" fmla="*/ 6543523 h 6858000"/>
              <a:gd name="connsiteX2" fmla="*/ 4655505 w 7140146"/>
              <a:gd name="connsiteY2" fmla="*/ 6858000 h 6858000"/>
              <a:gd name="connsiteX3" fmla="*/ 1121470 w 7140146"/>
              <a:gd name="connsiteY3" fmla="*/ 6858000 h 6858000"/>
              <a:gd name="connsiteX4" fmla="*/ 806992 w 7140146"/>
              <a:gd name="connsiteY4" fmla="*/ 6543523 h 6858000"/>
              <a:gd name="connsiteX5" fmla="*/ 3987800 w 7140146"/>
              <a:gd name="connsiteY5" fmla="*/ 3554018 h 6858000"/>
              <a:gd name="connsiteX6" fmla="*/ 4866048 w 7140146"/>
              <a:gd name="connsiteY6" fmla="*/ 4432266 h 6858000"/>
              <a:gd name="connsiteX7" fmla="*/ 3987800 w 7140146"/>
              <a:gd name="connsiteY7" fmla="*/ 5310514 h 6858000"/>
              <a:gd name="connsiteX8" fmla="*/ 3109553 w 7140146"/>
              <a:gd name="connsiteY8" fmla="*/ 4432266 h 6858000"/>
              <a:gd name="connsiteX9" fmla="*/ 4012446 w 7140146"/>
              <a:gd name="connsiteY9" fmla="*/ 3170015 h 6858000"/>
              <a:gd name="connsiteX10" fmla="*/ 3965575 w 7140146"/>
              <a:gd name="connsiteY10" fmla="*/ 3216887 h 6858000"/>
              <a:gd name="connsiteX11" fmla="*/ 3978279 w 7140146"/>
              <a:gd name="connsiteY11" fmla="*/ 3218244 h 6858000"/>
              <a:gd name="connsiteX12" fmla="*/ 3999225 w 7140146"/>
              <a:gd name="connsiteY12" fmla="*/ 3205628 h 6858000"/>
              <a:gd name="connsiteX13" fmla="*/ 4012658 w 7140146"/>
              <a:gd name="connsiteY13" fmla="*/ 3170607 h 6858000"/>
              <a:gd name="connsiteX14" fmla="*/ 3852389 w 7140146"/>
              <a:gd name="connsiteY14" fmla="*/ 3169901 h 6858000"/>
              <a:gd name="connsiteX15" fmla="*/ 3859817 w 7140146"/>
              <a:gd name="connsiteY15" fmla="*/ 3177329 h 6858000"/>
              <a:gd name="connsiteX16" fmla="*/ 3834826 w 7140146"/>
              <a:gd name="connsiteY16" fmla="*/ 3202319 h 6858000"/>
              <a:gd name="connsiteX17" fmla="*/ 3916112 w 7140146"/>
              <a:gd name="connsiteY17" fmla="*/ 3283604 h 6858000"/>
              <a:gd name="connsiteX18" fmla="*/ 3923609 w 7140146"/>
              <a:gd name="connsiteY18" fmla="*/ 3246398 h 6858000"/>
              <a:gd name="connsiteX19" fmla="*/ 3931592 w 7140146"/>
              <a:gd name="connsiteY19" fmla="*/ 3254381 h 6858000"/>
              <a:gd name="connsiteX20" fmla="*/ 3924233 w 7140146"/>
              <a:gd name="connsiteY20" fmla="*/ 3293669 h 6858000"/>
              <a:gd name="connsiteX21" fmla="*/ 3916528 w 7140146"/>
              <a:gd name="connsiteY21" fmla="*/ 3301374 h 6858000"/>
              <a:gd name="connsiteX22" fmla="*/ 3826150 w 7140146"/>
              <a:gd name="connsiteY22" fmla="*/ 3210996 h 6858000"/>
              <a:gd name="connsiteX23" fmla="*/ 3804840 w 7140146"/>
              <a:gd name="connsiteY23" fmla="*/ 3232306 h 6858000"/>
              <a:gd name="connsiteX24" fmla="*/ 3797412 w 7140146"/>
              <a:gd name="connsiteY24" fmla="*/ 3224878 h 6858000"/>
              <a:gd name="connsiteX25" fmla="*/ 4092869 w 7140146"/>
              <a:gd name="connsiteY25" fmla="*/ 3089592 h 6858000"/>
              <a:gd name="connsiteX26" fmla="*/ 4058645 w 7140146"/>
              <a:gd name="connsiteY26" fmla="*/ 3123816 h 6858000"/>
              <a:gd name="connsiteX27" fmla="*/ 4067657 w 7140146"/>
              <a:gd name="connsiteY27" fmla="*/ 3127061 h 6858000"/>
              <a:gd name="connsiteX28" fmla="*/ 4089973 w 7140146"/>
              <a:gd name="connsiteY28" fmla="*/ 3112935 h 6858000"/>
              <a:gd name="connsiteX29" fmla="*/ 4103092 w 7140146"/>
              <a:gd name="connsiteY29" fmla="*/ 3099816 h 6858000"/>
              <a:gd name="connsiteX30" fmla="*/ 2911503 w 7140146"/>
              <a:gd name="connsiteY30" fmla="*/ 2478410 h 6858000"/>
              <a:gd name="connsiteX31" fmla="*/ 3789751 w 7140146"/>
              <a:gd name="connsiteY31" fmla="*/ 3356658 h 6858000"/>
              <a:gd name="connsiteX32" fmla="*/ 2911503 w 7140146"/>
              <a:gd name="connsiteY32" fmla="*/ 4234906 h 6858000"/>
              <a:gd name="connsiteX33" fmla="*/ 2033256 w 7140146"/>
              <a:gd name="connsiteY33" fmla="*/ 3356659 h 6858000"/>
              <a:gd name="connsiteX34" fmla="*/ 854978 w 7140146"/>
              <a:gd name="connsiteY34" fmla="*/ 2428465 h 6858000"/>
              <a:gd name="connsiteX35" fmla="*/ 2786411 w 7140146"/>
              <a:gd name="connsiteY35" fmla="*/ 4359900 h 6858000"/>
              <a:gd name="connsiteX36" fmla="*/ 854978 w 7140146"/>
              <a:gd name="connsiteY36" fmla="*/ 6291335 h 6858000"/>
              <a:gd name="connsiteX37" fmla="*/ 0 w 7140146"/>
              <a:gd name="connsiteY37" fmla="*/ 5436357 h 6858000"/>
              <a:gd name="connsiteX38" fmla="*/ 0 w 7140146"/>
              <a:gd name="connsiteY38" fmla="*/ 3283443 h 6858000"/>
              <a:gd name="connsiteX39" fmla="*/ 1864735 w 7140146"/>
              <a:gd name="connsiteY39" fmla="*/ 1431738 h 6858000"/>
              <a:gd name="connsiteX40" fmla="*/ 2742983 w 7140146"/>
              <a:gd name="connsiteY40" fmla="*/ 2309986 h 6858000"/>
              <a:gd name="connsiteX41" fmla="*/ 1864736 w 7140146"/>
              <a:gd name="connsiteY41" fmla="*/ 3188233 h 6858000"/>
              <a:gd name="connsiteX42" fmla="*/ 986488 w 7140146"/>
              <a:gd name="connsiteY42" fmla="*/ 2309985 h 6858000"/>
              <a:gd name="connsiteX43" fmla="*/ 4879571 w 7140146"/>
              <a:gd name="connsiteY43" fmla="*/ 0 h 6858000"/>
              <a:gd name="connsiteX44" fmla="*/ 7134021 w 7140146"/>
              <a:gd name="connsiteY44" fmla="*/ 0 h 6858000"/>
              <a:gd name="connsiteX45" fmla="*/ 7140146 w 7140146"/>
              <a:gd name="connsiteY45" fmla="*/ 6126 h 6858000"/>
              <a:gd name="connsiteX46" fmla="*/ 6006797 w 7140146"/>
              <a:gd name="connsiteY46" fmla="*/ 1139477 h 6858000"/>
              <a:gd name="connsiteX47" fmla="*/ 4873445 w 7140146"/>
              <a:gd name="connsiteY47" fmla="*/ 6126 h 6858000"/>
              <a:gd name="connsiteX48" fmla="*/ 3296688 w 7140146"/>
              <a:gd name="connsiteY48" fmla="*/ 0 h 6858000"/>
              <a:gd name="connsiteX49" fmla="*/ 4592689 w 7140146"/>
              <a:gd name="connsiteY49" fmla="*/ 0 h 6858000"/>
              <a:gd name="connsiteX50" fmla="*/ 5887575 w 7140146"/>
              <a:gd name="connsiteY50" fmla="*/ 1294886 h 6858000"/>
              <a:gd name="connsiteX51" fmla="*/ 4102171 w 7140146"/>
              <a:gd name="connsiteY51" fmla="*/ 3080290 h 6858000"/>
              <a:gd name="connsiteX52" fmla="*/ 4119891 w 7140146"/>
              <a:gd name="connsiteY52" fmla="*/ 3098011 h 6858000"/>
              <a:gd name="connsiteX53" fmla="*/ 4097193 w 7140146"/>
              <a:gd name="connsiteY53" fmla="*/ 3120709 h 6858000"/>
              <a:gd name="connsiteX54" fmla="*/ 4066199 w 7140146"/>
              <a:gd name="connsiteY54" fmla="*/ 3139903 h 6858000"/>
              <a:gd name="connsiteX55" fmla="*/ 4048793 w 7140146"/>
              <a:gd name="connsiteY55" fmla="*/ 3133668 h 6858000"/>
              <a:gd name="connsiteX56" fmla="*/ 4022370 w 7140146"/>
              <a:gd name="connsiteY56" fmla="*/ 3160091 h 6858000"/>
              <a:gd name="connsiteX57" fmla="*/ 4025325 w 7140146"/>
              <a:gd name="connsiteY57" fmla="*/ 3169532 h 6858000"/>
              <a:gd name="connsiteX58" fmla="*/ 4007069 w 7140146"/>
              <a:gd name="connsiteY58" fmla="*/ 3213749 h 6858000"/>
              <a:gd name="connsiteX59" fmla="*/ 3979390 w 7140146"/>
              <a:gd name="connsiteY59" fmla="*/ 3230703 h 6858000"/>
              <a:gd name="connsiteX60" fmla="*/ 3954097 w 7140146"/>
              <a:gd name="connsiteY60" fmla="*/ 3228364 h 6858000"/>
              <a:gd name="connsiteX61" fmla="*/ 3944688 w 7140146"/>
              <a:gd name="connsiteY61" fmla="*/ 3237773 h 6858000"/>
              <a:gd name="connsiteX62" fmla="*/ 2001802 w 7140146"/>
              <a:gd name="connsiteY62" fmla="*/ 1294887 h 6858000"/>
              <a:gd name="connsiteX63" fmla="*/ 0 w 7140146"/>
              <a:gd name="connsiteY63" fmla="*/ 0 h 6858000"/>
              <a:gd name="connsiteX64" fmla="*/ 2740771 w 7140146"/>
              <a:gd name="connsiteY64" fmla="*/ 0 h 6858000"/>
              <a:gd name="connsiteX65" fmla="*/ 2903450 w 7140146"/>
              <a:gd name="connsiteY65" fmla="*/ 162679 h 6858000"/>
              <a:gd name="connsiteX66" fmla="*/ 871316 w 7140146"/>
              <a:gd name="connsiteY66" fmla="*/ 2194813 h 6858000"/>
              <a:gd name="connsiteX67" fmla="*/ 0 w 7140146"/>
              <a:gd name="connsiteY67" fmla="*/ 13234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7140146" h="6858000">
                <a:moveTo>
                  <a:pt x="2888487" y="4462028"/>
                </a:moveTo>
                <a:lnTo>
                  <a:pt x="4969982" y="6543523"/>
                </a:lnTo>
                <a:lnTo>
                  <a:pt x="4655505" y="6858000"/>
                </a:lnTo>
                <a:lnTo>
                  <a:pt x="1121470" y="6858000"/>
                </a:lnTo>
                <a:lnTo>
                  <a:pt x="806992" y="6543523"/>
                </a:lnTo>
                <a:close/>
                <a:moveTo>
                  <a:pt x="3987800" y="3554018"/>
                </a:moveTo>
                <a:lnTo>
                  <a:pt x="4866048" y="4432266"/>
                </a:lnTo>
                <a:lnTo>
                  <a:pt x="3987800" y="5310514"/>
                </a:lnTo>
                <a:lnTo>
                  <a:pt x="3109553" y="4432266"/>
                </a:lnTo>
                <a:close/>
                <a:moveTo>
                  <a:pt x="4012446" y="3170015"/>
                </a:moveTo>
                <a:lnTo>
                  <a:pt x="3965575" y="3216887"/>
                </a:lnTo>
                <a:lnTo>
                  <a:pt x="3978279" y="3218244"/>
                </a:lnTo>
                <a:cubicBezTo>
                  <a:pt x="3985533" y="3216544"/>
                  <a:pt x="3992515" y="3212338"/>
                  <a:pt x="3999225" y="3205628"/>
                </a:cubicBezTo>
                <a:cubicBezTo>
                  <a:pt x="4009822" y="3195031"/>
                  <a:pt x="4014299" y="3183357"/>
                  <a:pt x="4012658" y="3170607"/>
                </a:cubicBezTo>
                <a:close/>
                <a:moveTo>
                  <a:pt x="3852389" y="3169901"/>
                </a:moveTo>
                <a:lnTo>
                  <a:pt x="3859817" y="3177329"/>
                </a:lnTo>
                <a:lnTo>
                  <a:pt x="3834826" y="3202319"/>
                </a:lnTo>
                <a:lnTo>
                  <a:pt x="3916112" y="3283604"/>
                </a:lnTo>
                <a:lnTo>
                  <a:pt x="3923609" y="3246398"/>
                </a:lnTo>
                <a:lnTo>
                  <a:pt x="3931592" y="3254381"/>
                </a:lnTo>
                <a:lnTo>
                  <a:pt x="3924233" y="3293669"/>
                </a:lnTo>
                <a:lnTo>
                  <a:pt x="3916528" y="3301374"/>
                </a:lnTo>
                <a:lnTo>
                  <a:pt x="3826150" y="3210996"/>
                </a:lnTo>
                <a:lnTo>
                  <a:pt x="3804840" y="3232306"/>
                </a:lnTo>
                <a:lnTo>
                  <a:pt x="3797412" y="3224878"/>
                </a:lnTo>
                <a:close/>
                <a:moveTo>
                  <a:pt x="4092869" y="3089592"/>
                </a:moveTo>
                <a:lnTo>
                  <a:pt x="4058645" y="3123816"/>
                </a:lnTo>
                <a:lnTo>
                  <a:pt x="4067657" y="3127061"/>
                </a:lnTo>
                <a:cubicBezTo>
                  <a:pt x="4074436" y="3125742"/>
                  <a:pt x="4081875" y="3121033"/>
                  <a:pt x="4089973" y="3112935"/>
                </a:cubicBezTo>
                <a:lnTo>
                  <a:pt x="4103092" y="3099816"/>
                </a:lnTo>
                <a:close/>
                <a:moveTo>
                  <a:pt x="2911503" y="2478410"/>
                </a:moveTo>
                <a:lnTo>
                  <a:pt x="3789751" y="3356658"/>
                </a:lnTo>
                <a:lnTo>
                  <a:pt x="2911503" y="4234906"/>
                </a:lnTo>
                <a:lnTo>
                  <a:pt x="2033256" y="3356659"/>
                </a:lnTo>
                <a:close/>
                <a:moveTo>
                  <a:pt x="854978" y="2428465"/>
                </a:moveTo>
                <a:lnTo>
                  <a:pt x="2786411" y="4359900"/>
                </a:lnTo>
                <a:lnTo>
                  <a:pt x="854978" y="6291335"/>
                </a:lnTo>
                <a:lnTo>
                  <a:pt x="0" y="5436357"/>
                </a:lnTo>
                <a:lnTo>
                  <a:pt x="0" y="3283443"/>
                </a:lnTo>
                <a:close/>
                <a:moveTo>
                  <a:pt x="1864735" y="1431738"/>
                </a:moveTo>
                <a:lnTo>
                  <a:pt x="2742983" y="2309986"/>
                </a:lnTo>
                <a:lnTo>
                  <a:pt x="1864736" y="3188233"/>
                </a:lnTo>
                <a:lnTo>
                  <a:pt x="986488" y="2309985"/>
                </a:lnTo>
                <a:close/>
                <a:moveTo>
                  <a:pt x="4879571" y="0"/>
                </a:moveTo>
                <a:lnTo>
                  <a:pt x="7134021" y="0"/>
                </a:lnTo>
                <a:lnTo>
                  <a:pt x="7140146" y="6126"/>
                </a:lnTo>
                <a:lnTo>
                  <a:pt x="6006797" y="1139477"/>
                </a:lnTo>
                <a:lnTo>
                  <a:pt x="4873445" y="6126"/>
                </a:lnTo>
                <a:close/>
                <a:moveTo>
                  <a:pt x="3296688" y="0"/>
                </a:moveTo>
                <a:lnTo>
                  <a:pt x="4592689" y="0"/>
                </a:lnTo>
                <a:lnTo>
                  <a:pt x="5887575" y="1294886"/>
                </a:lnTo>
                <a:lnTo>
                  <a:pt x="4102171" y="3080290"/>
                </a:lnTo>
                <a:lnTo>
                  <a:pt x="4119891" y="3098011"/>
                </a:lnTo>
                <a:lnTo>
                  <a:pt x="4097193" y="3120709"/>
                </a:lnTo>
                <a:cubicBezTo>
                  <a:pt x="4086040" y="3131862"/>
                  <a:pt x="4075709" y="3138260"/>
                  <a:pt x="4066199" y="3139903"/>
                </a:cubicBezTo>
                <a:lnTo>
                  <a:pt x="4048793" y="3133668"/>
                </a:lnTo>
                <a:lnTo>
                  <a:pt x="4022370" y="3160091"/>
                </a:lnTo>
                <a:lnTo>
                  <a:pt x="4025325" y="3169532"/>
                </a:lnTo>
                <a:cubicBezTo>
                  <a:pt x="4026668" y="3185497"/>
                  <a:pt x="4020581" y="3200237"/>
                  <a:pt x="4007069" y="3213749"/>
                </a:cubicBezTo>
                <a:cubicBezTo>
                  <a:pt x="3998138" y="3222681"/>
                  <a:pt x="3988910" y="3228333"/>
                  <a:pt x="3979390" y="3230703"/>
                </a:cubicBezTo>
                <a:lnTo>
                  <a:pt x="3954097" y="3228364"/>
                </a:lnTo>
                <a:lnTo>
                  <a:pt x="3944688" y="3237773"/>
                </a:lnTo>
                <a:lnTo>
                  <a:pt x="2001802" y="1294887"/>
                </a:lnTo>
                <a:close/>
                <a:moveTo>
                  <a:pt x="0" y="0"/>
                </a:moveTo>
                <a:lnTo>
                  <a:pt x="2740771" y="0"/>
                </a:lnTo>
                <a:lnTo>
                  <a:pt x="2903450" y="162679"/>
                </a:lnTo>
                <a:lnTo>
                  <a:pt x="871316" y="2194813"/>
                </a:lnTo>
                <a:lnTo>
                  <a:pt x="0" y="1323497"/>
                </a:lnTo>
                <a:close/>
              </a:path>
            </a:pathLst>
          </a:custGeom>
          <a:solidFill>
            <a:schemeClr val="lt2">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3" name="标题 1"/>
          <p:cNvSpPr txBox="1"/>
          <p:nvPr>
            <p:custDataLst>
              <p:tags r:id="rId4"/>
            </p:custDataLst>
          </p:nvPr>
        </p:nvSpPr>
        <p:spPr>
          <a:xfrm>
            <a:off x="1203166" y="917893"/>
            <a:ext cx="10434955" cy="521970"/>
          </a:xfrm>
          <a:prstGeom prst="rect">
            <a:avLst/>
          </a:prstGeom>
          <a:noFill/>
        </p:spPr>
        <p:txBody>
          <a:bodyPr vert="horz" wrap="square" lIns="91440" tIns="45720" rIns="91440" bIns="45720" rtlCol="0" anchor="t" anchorCtr="0">
            <a:spAutoFit/>
          </a:bodyPr>
          <a:lstStyle>
            <a:lvl1pPr marL="0" marR="0" algn="l" defTabSz="914400" rtl="0" eaLnBrk="1" fontAlgn="auto" latinLnBrk="0" hangingPunct="1">
              <a:lnSpc>
                <a:spcPct val="100000"/>
              </a:lnSpc>
              <a:spcBef>
                <a:spcPct val="0"/>
              </a:spcBef>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lgn="l">
              <a:buClrTx/>
              <a:buSzTx/>
              <a:buFontTx/>
            </a:pPr>
            <a:r>
              <a:rPr b="0" spc="0">
                <a:solidFill>
                  <a:srgbClr val="755D3B"/>
                </a:solidFill>
                <a:effectLst/>
                <a:latin typeface="黑体" panose="02010609060101010101" pitchFamily="49" charset="-122"/>
                <a:ea typeface="黑体" panose="02010609060101010101" pitchFamily="49" charset="-122"/>
                <a:cs typeface="+mn-cs"/>
                <a:sym typeface="Arial" panose="020B0604020202020204" pitchFamily="34" charset="0"/>
              </a:rPr>
              <a:t>创新思维能力</a:t>
            </a:r>
          </a:p>
        </p:txBody>
      </p:sp>
      <p:sp>
        <p:nvSpPr>
          <p:cNvPr id="4" name="矩形: 剪去对角 3"/>
          <p:cNvSpPr/>
          <p:nvPr>
            <p:custDataLst>
              <p:tags r:id="rId5"/>
            </p:custDataLst>
          </p:nvPr>
        </p:nvSpPr>
        <p:spPr>
          <a:xfrm>
            <a:off x="985679" y="1990090"/>
            <a:ext cx="10870565" cy="4257675"/>
          </a:xfrm>
          <a:prstGeom prst="snip2DiagRect">
            <a:avLst>
              <a:gd name="adj1" fmla="val 0"/>
              <a:gd name="adj2" fmla="val 4623"/>
            </a:avLst>
          </a:prstGeom>
          <a:noFill/>
          <a:ln>
            <a:solidFill>
              <a:schemeClr val="dk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charset="-122"/>
              <a:ea typeface="微软雅黑" panose="020B0503020204020204" charset="-122"/>
              <a:sym typeface="Arial" panose="020B0604020202020204" pitchFamily="34" charset="0"/>
            </a:endParaRPr>
          </a:p>
        </p:txBody>
      </p:sp>
      <p:grpSp>
        <p:nvGrpSpPr>
          <p:cNvPr id="5" name="组合 4"/>
          <p:cNvGrpSpPr/>
          <p:nvPr>
            <p:custDataLst>
              <p:tags r:id="rId6"/>
            </p:custDataLst>
          </p:nvPr>
        </p:nvGrpSpPr>
        <p:grpSpPr>
          <a:xfrm>
            <a:off x="985679" y="1244178"/>
            <a:ext cx="2413000" cy="381000"/>
            <a:chOff x="1614" y="7155"/>
            <a:chExt cx="3800" cy="600"/>
          </a:xfrm>
        </p:grpSpPr>
        <p:sp>
          <p:nvSpPr>
            <p:cNvPr id="7" name="圆角矩形 26"/>
            <p:cNvSpPr/>
            <p:nvPr>
              <p:custDataLst>
                <p:tags r:id="rId8"/>
              </p:custDataLst>
            </p:nvPr>
          </p:nvSpPr>
          <p:spPr>
            <a:xfrm>
              <a:off x="1614" y="7592"/>
              <a:ext cx="3800" cy="20"/>
            </a:xfrm>
            <a:prstGeom prst="roundRect">
              <a:avLst/>
            </a:prstGeom>
            <a:solidFill>
              <a:schemeClr val="dk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8" name="圆角矩形 27"/>
            <p:cNvSpPr/>
            <p:nvPr>
              <p:custDataLst>
                <p:tags r:id="rId9"/>
              </p:custDataLst>
            </p:nvPr>
          </p:nvSpPr>
          <p:spPr>
            <a:xfrm>
              <a:off x="1768" y="7155"/>
              <a:ext cx="20" cy="600"/>
            </a:xfrm>
            <a:prstGeom prst="roundRect">
              <a:avLst/>
            </a:prstGeom>
            <a:solidFill>
              <a:schemeClr val="dk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charset="-122"/>
                <a:ea typeface="微软雅黑" panose="020B0503020204020204" charset="-122"/>
                <a:sym typeface="Arial" panose="020B0604020202020204" pitchFamily="34" charset="0"/>
              </a:endParaRPr>
            </a:p>
          </p:txBody>
        </p:sp>
      </p:grpSp>
      <p:sp>
        <p:nvSpPr>
          <p:cNvPr id="6" name="文本框 1"/>
          <p:cNvSpPr txBox="1"/>
          <p:nvPr>
            <p:custDataLst>
              <p:tags r:id="rId7"/>
            </p:custDataLst>
          </p:nvPr>
        </p:nvSpPr>
        <p:spPr>
          <a:xfrm>
            <a:off x="985361" y="1990090"/>
            <a:ext cx="10435590" cy="3784600"/>
          </a:xfrm>
          <a:prstGeom prst="rect">
            <a:avLst/>
          </a:prstGeom>
          <a:noFill/>
          <a:ln w="28575" cmpd="thickThin">
            <a:noFill/>
            <a:prstDash val="solid"/>
          </a:ln>
        </p:spPr>
        <p:txBody>
          <a:bodyPr vert="horz" wrap="square" lIns="91440" tIns="45720" rIns="91440" bIns="4572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0" algn="l" fontAlgn="auto">
              <a:lnSpc>
                <a:spcPct val="200000"/>
              </a:lnSpc>
              <a:buClr>
                <a:srgbClr val="F7DFBB"/>
              </a:buClr>
              <a:buSzTx/>
              <a:buFont typeface="Wingdings" panose="05000000000000000000" charset="0"/>
              <a:buChar char="u"/>
            </a:pPr>
            <a:r>
              <a:rPr lang="zh-CN" altLang="en-US" sz="2000">
                <a:ln>
                  <a:noFill/>
                </a:ln>
                <a:solidFill>
                  <a:schemeClr val="tx2"/>
                </a:solidFill>
                <a:latin typeface="黑体" panose="02010609060101010101" pitchFamily="49" charset="-122"/>
                <a:ea typeface="黑体" panose="02010609060101010101" pitchFamily="49" charset="-122"/>
                <a:sym typeface="Arial" panose="020B0604020202020204" pitchFamily="34" charset="0"/>
              </a:rPr>
              <a:t>创新思维能力是对常规思维的突破，是破除迷信，超越陈规，善于因时制宜、知难而进、开拓创新的能力。</a:t>
            </a:r>
          </a:p>
          <a:p>
            <a:pPr marL="342900" lvl="0" indent="0" algn="l" fontAlgn="auto">
              <a:lnSpc>
                <a:spcPct val="200000"/>
              </a:lnSpc>
              <a:buClr>
                <a:srgbClr val="F7DFBB"/>
              </a:buClr>
              <a:buSzTx/>
              <a:buFont typeface="Wingdings" panose="05000000000000000000" charset="0"/>
              <a:buChar char="u"/>
            </a:pPr>
            <a:r>
              <a:rPr lang="zh-CN" altLang="en-US" sz="2000">
                <a:ln>
                  <a:noFill/>
                </a:ln>
                <a:solidFill>
                  <a:schemeClr val="tx2"/>
                </a:solidFill>
                <a:latin typeface="黑体" panose="02010609060101010101" pitchFamily="49" charset="-122"/>
                <a:ea typeface="黑体" panose="02010609060101010101" pitchFamily="49" charset="-122"/>
                <a:sym typeface="Arial" panose="020B0604020202020204" pitchFamily="34" charset="0"/>
              </a:rPr>
              <a:t>创新思维能力意味着不墨守成规，在求新、求变中创造性地提出问题和解决问题。</a:t>
            </a:r>
          </a:p>
          <a:p>
            <a:pPr marL="342900" lvl="0" indent="0" algn="l" fontAlgn="auto">
              <a:lnSpc>
                <a:spcPct val="200000"/>
              </a:lnSpc>
              <a:buClr>
                <a:srgbClr val="F7DFBB"/>
              </a:buClr>
              <a:buSzTx/>
              <a:buFont typeface="Wingdings" panose="05000000000000000000" charset="0"/>
              <a:buChar char="u"/>
            </a:pPr>
            <a:r>
              <a:rPr lang="zh-CN" altLang="en-US" sz="2000">
                <a:ln>
                  <a:noFill/>
                </a:ln>
                <a:solidFill>
                  <a:schemeClr val="tx2"/>
                </a:solidFill>
                <a:latin typeface="黑体" panose="02010609060101010101" pitchFamily="49" charset="-122"/>
                <a:ea typeface="黑体" panose="02010609060101010101" pitchFamily="49" charset="-122"/>
                <a:sym typeface="Arial" panose="020B0604020202020204" pitchFamily="34" charset="0"/>
              </a:rPr>
              <a:t>培养和提高创新思维能力，要求我们有敢为人先的锐气，打破迷信经验、迷信本本、迷信权威的惯性思维，摒弃不合时宜的旧观念，以思想认识的新飞跃打开工作的新局面。</a:t>
            </a:r>
          </a:p>
          <a:p>
            <a:pPr marL="342900" lvl="0" indent="0" algn="l" fontAlgn="auto">
              <a:lnSpc>
                <a:spcPct val="200000"/>
              </a:lnSpc>
              <a:buClr>
                <a:srgbClr val="F7DFBB"/>
              </a:buClr>
              <a:buSzTx/>
              <a:buFont typeface="Wingdings" panose="05000000000000000000" charset="0"/>
              <a:buChar char="u"/>
            </a:pPr>
            <a:endParaRPr lang="zh-CN" altLang="en-US" sz="2000">
              <a:ln>
                <a:noFill/>
              </a:ln>
              <a:solidFill>
                <a:schemeClr val="tx2"/>
              </a:solidFill>
              <a:latin typeface="黑体" panose="02010609060101010101" pitchFamily="49" charset="-122"/>
              <a:ea typeface="黑体" panose="02010609060101010101" pitchFamily="49" charset="-122"/>
              <a:sym typeface="Arial" panose="020B0604020202020204" pitchFamily="34" charset="0"/>
            </a:endParaRP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141.xml><?xml version="1.0" encoding="utf-8"?>
<p:sld xmlns:a="http://schemas.openxmlformats.org/drawingml/2006/main" xmlns:r="http://schemas.openxmlformats.org/officeDocument/2006/relationships" xmlns:p="http://schemas.openxmlformats.org/presentationml/2006/main">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16" name="矩形 15"/>
          <p:cNvSpPr/>
          <p:nvPr>
            <p:custDataLst>
              <p:tags r:id="rId3"/>
            </p:custDataLst>
          </p:nvPr>
        </p:nvSpPr>
        <p:spPr>
          <a:xfrm>
            <a:off x="548374" y="1920734"/>
            <a:ext cx="11363028" cy="4499877"/>
          </a:xfrm>
          <a:prstGeom prst="rect">
            <a:avLst/>
          </a:prstGeom>
          <a:solidFill>
            <a:schemeClr val="accent4">
              <a:lumMod val="20000"/>
              <a:lumOff val="8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lnSpc>
                <a:spcPct val="120000"/>
              </a:lnSpc>
            </a:pPr>
            <a:endParaRPr kumimoji="1" lang="zh-CN" altLang="en-US" sz="1600" b="1" dirty="0">
              <a:solidFill>
                <a:schemeClr val="lt1"/>
              </a:solidFill>
              <a:latin typeface="微软雅黑" panose="020B0503020204020204" charset="-122"/>
              <a:ea typeface="微软雅黑" panose="020B0503020204020204" charset="-122"/>
            </a:endParaRPr>
          </a:p>
        </p:txBody>
      </p:sp>
      <p:sp>
        <p:nvSpPr>
          <p:cNvPr id="17" name="矩形 16"/>
          <p:cNvSpPr/>
          <p:nvPr>
            <p:custDataLst>
              <p:tags r:id="rId4"/>
            </p:custDataLst>
          </p:nvPr>
        </p:nvSpPr>
        <p:spPr>
          <a:xfrm>
            <a:off x="333829" y="1672533"/>
            <a:ext cx="11321142" cy="4408572"/>
          </a:xfrm>
          <a:prstGeom prst="rect">
            <a:avLst/>
          </a:prstGeom>
          <a:solidFill>
            <a:schemeClr val="lt1">
              <a:alpha val="51000"/>
            </a:schemeClr>
          </a:solidFill>
          <a:ln w="508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kumimoji="1" lang="zh-CN" altLang="en-US" sz="1600" b="1" dirty="0">
              <a:solidFill>
                <a:schemeClr val="lt1"/>
              </a:solidFill>
              <a:latin typeface="微软雅黑" panose="020B0503020204020204" charset="-122"/>
              <a:ea typeface="微软雅黑" panose="020B0503020204020204" charset="-122"/>
            </a:endParaRPr>
          </a:p>
        </p:txBody>
      </p:sp>
      <p:sp>
        <p:nvSpPr>
          <p:cNvPr id="91" name="任意多边形: 形状 90"/>
          <p:cNvSpPr/>
          <p:nvPr>
            <p:custDataLst>
              <p:tags r:id="rId5"/>
            </p:custDataLst>
          </p:nvPr>
        </p:nvSpPr>
        <p:spPr>
          <a:xfrm>
            <a:off x="10752454" y="5811577"/>
            <a:ext cx="1261746" cy="659131"/>
          </a:xfrm>
          <a:custGeom>
            <a:avLst/>
            <a:gdLst>
              <a:gd name="connsiteX0" fmla="*/ 1233285 w 1261746"/>
              <a:gd name="connsiteY0" fmla="*/ 602227 h 659131"/>
              <a:gd name="connsiteX1" fmla="*/ 1261746 w 1261746"/>
              <a:gd name="connsiteY1" fmla="*/ 630679 h 659131"/>
              <a:gd name="connsiteX2" fmla="*/ 1233285 w 1261746"/>
              <a:gd name="connsiteY2" fmla="*/ 659131 h 659131"/>
              <a:gd name="connsiteX3" fmla="*/ 1204824 w 1261746"/>
              <a:gd name="connsiteY3" fmla="*/ 630679 h 659131"/>
              <a:gd name="connsiteX4" fmla="*/ 1233285 w 1261746"/>
              <a:gd name="connsiteY4" fmla="*/ 602227 h 659131"/>
              <a:gd name="connsiteX5" fmla="*/ 1112803 w 1261746"/>
              <a:gd name="connsiteY5" fmla="*/ 602227 h 659131"/>
              <a:gd name="connsiteX6" fmla="*/ 1141264 w 1261746"/>
              <a:gd name="connsiteY6" fmla="*/ 630679 h 659131"/>
              <a:gd name="connsiteX7" fmla="*/ 1112803 w 1261746"/>
              <a:gd name="connsiteY7" fmla="*/ 659131 h 659131"/>
              <a:gd name="connsiteX8" fmla="*/ 1084342 w 1261746"/>
              <a:gd name="connsiteY8" fmla="*/ 630679 h 659131"/>
              <a:gd name="connsiteX9" fmla="*/ 1112803 w 1261746"/>
              <a:gd name="connsiteY9" fmla="*/ 602227 h 659131"/>
              <a:gd name="connsiteX10" fmla="*/ 992320 w 1261746"/>
              <a:gd name="connsiteY10" fmla="*/ 602227 h 659131"/>
              <a:gd name="connsiteX11" fmla="*/ 1020781 w 1261746"/>
              <a:gd name="connsiteY11" fmla="*/ 630679 h 659131"/>
              <a:gd name="connsiteX12" fmla="*/ 992320 w 1261746"/>
              <a:gd name="connsiteY12" fmla="*/ 659131 h 659131"/>
              <a:gd name="connsiteX13" fmla="*/ 963859 w 1261746"/>
              <a:gd name="connsiteY13" fmla="*/ 630679 h 659131"/>
              <a:gd name="connsiteX14" fmla="*/ 992320 w 1261746"/>
              <a:gd name="connsiteY14" fmla="*/ 602227 h 659131"/>
              <a:gd name="connsiteX15" fmla="*/ 871838 w 1261746"/>
              <a:gd name="connsiteY15" fmla="*/ 602227 h 659131"/>
              <a:gd name="connsiteX16" fmla="*/ 900299 w 1261746"/>
              <a:gd name="connsiteY16" fmla="*/ 630679 h 659131"/>
              <a:gd name="connsiteX17" fmla="*/ 871838 w 1261746"/>
              <a:gd name="connsiteY17" fmla="*/ 659131 h 659131"/>
              <a:gd name="connsiteX18" fmla="*/ 843377 w 1261746"/>
              <a:gd name="connsiteY18" fmla="*/ 630679 h 659131"/>
              <a:gd name="connsiteX19" fmla="*/ 871838 w 1261746"/>
              <a:gd name="connsiteY19" fmla="*/ 602227 h 659131"/>
              <a:gd name="connsiteX20" fmla="*/ 751356 w 1261746"/>
              <a:gd name="connsiteY20" fmla="*/ 602227 h 659131"/>
              <a:gd name="connsiteX21" fmla="*/ 779817 w 1261746"/>
              <a:gd name="connsiteY21" fmla="*/ 630679 h 659131"/>
              <a:gd name="connsiteX22" fmla="*/ 751356 w 1261746"/>
              <a:gd name="connsiteY22" fmla="*/ 659131 h 659131"/>
              <a:gd name="connsiteX23" fmla="*/ 722895 w 1261746"/>
              <a:gd name="connsiteY23" fmla="*/ 630679 h 659131"/>
              <a:gd name="connsiteX24" fmla="*/ 751356 w 1261746"/>
              <a:gd name="connsiteY24" fmla="*/ 602227 h 659131"/>
              <a:gd name="connsiteX25" fmla="*/ 630873 w 1261746"/>
              <a:gd name="connsiteY25" fmla="*/ 602227 h 659131"/>
              <a:gd name="connsiteX26" fmla="*/ 659334 w 1261746"/>
              <a:gd name="connsiteY26" fmla="*/ 630679 h 659131"/>
              <a:gd name="connsiteX27" fmla="*/ 630873 w 1261746"/>
              <a:gd name="connsiteY27" fmla="*/ 659131 h 659131"/>
              <a:gd name="connsiteX28" fmla="*/ 602412 w 1261746"/>
              <a:gd name="connsiteY28" fmla="*/ 630679 h 659131"/>
              <a:gd name="connsiteX29" fmla="*/ 630873 w 1261746"/>
              <a:gd name="connsiteY29" fmla="*/ 602227 h 659131"/>
              <a:gd name="connsiteX30" fmla="*/ 510391 w 1261746"/>
              <a:gd name="connsiteY30" fmla="*/ 602227 h 659131"/>
              <a:gd name="connsiteX31" fmla="*/ 538852 w 1261746"/>
              <a:gd name="connsiteY31" fmla="*/ 630679 h 659131"/>
              <a:gd name="connsiteX32" fmla="*/ 510391 w 1261746"/>
              <a:gd name="connsiteY32" fmla="*/ 659131 h 659131"/>
              <a:gd name="connsiteX33" fmla="*/ 481930 w 1261746"/>
              <a:gd name="connsiteY33" fmla="*/ 630679 h 659131"/>
              <a:gd name="connsiteX34" fmla="*/ 510391 w 1261746"/>
              <a:gd name="connsiteY34" fmla="*/ 602227 h 659131"/>
              <a:gd name="connsiteX35" fmla="*/ 389908 w 1261746"/>
              <a:gd name="connsiteY35" fmla="*/ 602227 h 659131"/>
              <a:gd name="connsiteX36" fmla="*/ 418369 w 1261746"/>
              <a:gd name="connsiteY36" fmla="*/ 630679 h 659131"/>
              <a:gd name="connsiteX37" fmla="*/ 389908 w 1261746"/>
              <a:gd name="connsiteY37" fmla="*/ 659131 h 659131"/>
              <a:gd name="connsiteX38" fmla="*/ 361447 w 1261746"/>
              <a:gd name="connsiteY38" fmla="*/ 630679 h 659131"/>
              <a:gd name="connsiteX39" fmla="*/ 389908 w 1261746"/>
              <a:gd name="connsiteY39" fmla="*/ 602227 h 659131"/>
              <a:gd name="connsiteX40" fmla="*/ 269426 w 1261746"/>
              <a:gd name="connsiteY40" fmla="*/ 602227 h 659131"/>
              <a:gd name="connsiteX41" fmla="*/ 297887 w 1261746"/>
              <a:gd name="connsiteY41" fmla="*/ 630679 h 659131"/>
              <a:gd name="connsiteX42" fmla="*/ 269426 w 1261746"/>
              <a:gd name="connsiteY42" fmla="*/ 659131 h 659131"/>
              <a:gd name="connsiteX43" fmla="*/ 240965 w 1261746"/>
              <a:gd name="connsiteY43" fmla="*/ 630679 h 659131"/>
              <a:gd name="connsiteX44" fmla="*/ 269426 w 1261746"/>
              <a:gd name="connsiteY44" fmla="*/ 602227 h 659131"/>
              <a:gd name="connsiteX45" fmla="*/ 148943 w 1261746"/>
              <a:gd name="connsiteY45" fmla="*/ 602227 h 659131"/>
              <a:gd name="connsiteX46" fmla="*/ 177404 w 1261746"/>
              <a:gd name="connsiteY46" fmla="*/ 630679 h 659131"/>
              <a:gd name="connsiteX47" fmla="*/ 148943 w 1261746"/>
              <a:gd name="connsiteY47" fmla="*/ 659131 h 659131"/>
              <a:gd name="connsiteX48" fmla="*/ 120482 w 1261746"/>
              <a:gd name="connsiteY48" fmla="*/ 630679 h 659131"/>
              <a:gd name="connsiteX49" fmla="*/ 148943 w 1261746"/>
              <a:gd name="connsiteY49" fmla="*/ 602227 h 659131"/>
              <a:gd name="connsiteX50" fmla="*/ 28461 w 1261746"/>
              <a:gd name="connsiteY50" fmla="*/ 602227 h 659131"/>
              <a:gd name="connsiteX51" fmla="*/ 56922 w 1261746"/>
              <a:gd name="connsiteY51" fmla="*/ 630679 h 659131"/>
              <a:gd name="connsiteX52" fmla="*/ 28461 w 1261746"/>
              <a:gd name="connsiteY52" fmla="*/ 659131 h 659131"/>
              <a:gd name="connsiteX53" fmla="*/ 0 w 1261746"/>
              <a:gd name="connsiteY53" fmla="*/ 630679 h 659131"/>
              <a:gd name="connsiteX54" fmla="*/ 28461 w 1261746"/>
              <a:gd name="connsiteY54" fmla="*/ 602227 h 659131"/>
              <a:gd name="connsiteX55" fmla="*/ 1233285 w 1261746"/>
              <a:gd name="connsiteY55" fmla="*/ 481781 h 659131"/>
              <a:gd name="connsiteX56" fmla="*/ 1261746 w 1261746"/>
              <a:gd name="connsiteY56" fmla="*/ 510233 h 659131"/>
              <a:gd name="connsiteX57" fmla="*/ 1233285 w 1261746"/>
              <a:gd name="connsiteY57" fmla="*/ 538685 h 659131"/>
              <a:gd name="connsiteX58" fmla="*/ 1204824 w 1261746"/>
              <a:gd name="connsiteY58" fmla="*/ 510233 h 659131"/>
              <a:gd name="connsiteX59" fmla="*/ 1233285 w 1261746"/>
              <a:gd name="connsiteY59" fmla="*/ 481781 h 659131"/>
              <a:gd name="connsiteX60" fmla="*/ 1112803 w 1261746"/>
              <a:gd name="connsiteY60" fmla="*/ 481781 h 659131"/>
              <a:gd name="connsiteX61" fmla="*/ 1141264 w 1261746"/>
              <a:gd name="connsiteY61" fmla="*/ 510233 h 659131"/>
              <a:gd name="connsiteX62" fmla="*/ 1112803 w 1261746"/>
              <a:gd name="connsiteY62" fmla="*/ 538685 h 659131"/>
              <a:gd name="connsiteX63" fmla="*/ 1084342 w 1261746"/>
              <a:gd name="connsiteY63" fmla="*/ 510233 h 659131"/>
              <a:gd name="connsiteX64" fmla="*/ 1112803 w 1261746"/>
              <a:gd name="connsiteY64" fmla="*/ 481781 h 659131"/>
              <a:gd name="connsiteX65" fmla="*/ 992320 w 1261746"/>
              <a:gd name="connsiteY65" fmla="*/ 481781 h 659131"/>
              <a:gd name="connsiteX66" fmla="*/ 1020781 w 1261746"/>
              <a:gd name="connsiteY66" fmla="*/ 510233 h 659131"/>
              <a:gd name="connsiteX67" fmla="*/ 992320 w 1261746"/>
              <a:gd name="connsiteY67" fmla="*/ 538685 h 659131"/>
              <a:gd name="connsiteX68" fmla="*/ 963859 w 1261746"/>
              <a:gd name="connsiteY68" fmla="*/ 510233 h 659131"/>
              <a:gd name="connsiteX69" fmla="*/ 992320 w 1261746"/>
              <a:gd name="connsiteY69" fmla="*/ 481781 h 659131"/>
              <a:gd name="connsiteX70" fmla="*/ 871838 w 1261746"/>
              <a:gd name="connsiteY70" fmla="*/ 481781 h 659131"/>
              <a:gd name="connsiteX71" fmla="*/ 900299 w 1261746"/>
              <a:gd name="connsiteY71" fmla="*/ 510233 h 659131"/>
              <a:gd name="connsiteX72" fmla="*/ 871838 w 1261746"/>
              <a:gd name="connsiteY72" fmla="*/ 538685 h 659131"/>
              <a:gd name="connsiteX73" fmla="*/ 843377 w 1261746"/>
              <a:gd name="connsiteY73" fmla="*/ 510233 h 659131"/>
              <a:gd name="connsiteX74" fmla="*/ 871838 w 1261746"/>
              <a:gd name="connsiteY74" fmla="*/ 481781 h 659131"/>
              <a:gd name="connsiteX75" fmla="*/ 751356 w 1261746"/>
              <a:gd name="connsiteY75" fmla="*/ 481781 h 659131"/>
              <a:gd name="connsiteX76" fmla="*/ 779817 w 1261746"/>
              <a:gd name="connsiteY76" fmla="*/ 510233 h 659131"/>
              <a:gd name="connsiteX77" fmla="*/ 751356 w 1261746"/>
              <a:gd name="connsiteY77" fmla="*/ 538685 h 659131"/>
              <a:gd name="connsiteX78" fmla="*/ 722895 w 1261746"/>
              <a:gd name="connsiteY78" fmla="*/ 510233 h 659131"/>
              <a:gd name="connsiteX79" fmla="*/ 751356 w 1261746"/>
              <a:gd name="connsiteY79" fmla="*/ 481781 h 659131"/>
              <a:gd name="connsiteX80" fmla="*/ 630873 w 1261746"/>
              <a:gd name="connsiteY80" fmla="*/ 481781 h 659131"/>
              <a:gd name="connsiteX81" fmla="*/ 659334 w 1261746"/>
              <a:gd name="connsiteY81" fmla="*/ 510233 h 659131"/>
              <a:gd name="connsiteX82" fmla="*/ 630873 w 1261746"/>
              <a:gd name="connsiteY82" fmla="*/ 538685 h 659131"/>
              <a:gd name="connsiteX83" fmla="*/ 602412 w 1261746"/>
              <a:gd name="connsiteY83" fmla="*/ 510233 h 659131"/>
              <a:gd name="connsiteX84" fmla="*/ 630873 w 1261746"/>
              <a:gd name="connsiteY84" fmla="*/ 481781 h 659131"/>
              <a:gd name="connsiteX85" fmla="*/ 510391 w 1261746"/>
              <a:gd name="connsiteY85" fmla="*/ 481781 h 659131"/>
              <a:gd name="connsiteX86" fmla="*/ 538852 w 1261746"/>
              <a:gd name="connsiteY86" fmla="*/ 510233 h 659131"/>
              <a:gd name="connsiteX87" fmla="*/ 510391 w 1261746"/>
              <a:gd name="connsiteY87" fmla="*/ 538685 h 659131"/>
              <a:gd name="connsiteX88" fmla="*/ 481930 w 1261746"/>
              <a:gd name="connsiteY88" fmla="*/ 510233 h 659131"/>
              <a:gd name="connsiteX89" fmla="*/ 510391 w 1261746"/>
              <a:gd name="connsiteY89" fmla="*/ 481781 h 659131"/>
              <a:gd name="connsiteX90" fmla="*/ 389908 w 1261746"/>
              <a:gd name="connsiteY90" fmla="*/ 481781 h 659131"/>
              <a:gd name="connsiteX91" fmla="*/ 418369 w 1261746"/>
              <a:gd name="connsiteY91" fmla="*/ 510233 h 659131"/>
              <a:gd name="connsiteX92" fmla="*/ 389908 w 1261746"/>
              <a:gd name="connsiteY92" fmla="*/ 538685 h 659131"/>
              <a:gd name="connsiteX93" fmla="*/ 361447 w 1261746"/>
              <a:gd name="connsiteY93" fmla="*/ 510233 h 659131"/>
              <a:gd name="connsiteX94" fmla="*/ 389908 w 1261746"/>
              <a:gd name="connsiteY94" fmla="*/ 481781 h 659131"/>
              <a:gd name="connsiteX95" fmla="*/ 269426 w 1261746"/>
              <a:gd name="connsiteY95" fmla="*/ 481781 h 659131"/>
              <a:gd name="connsiteX96" fmla="*/ 297887 w 1261746"/>
              <a:gd name="connsiteY96" fmla="*/ 510233 h 659131"/>
              <a:gd name="connsiteX97" fmla="*/ 269426 w 1261746"/>
              <a:gd name="connsiteY97" fmla="*/ 538685 h 659131"/>
              <a:gd name="connsiteX98" fmla="*/ 240965 w 1261746"/>
              <a:gd name="connsiteY98" fmla="*/ 510233 h 659131"/>
              <a:gd name="connsiteX99" fmla="*/ 269426 w 1261746"/>
              <a:gd name="connsiteY99" fmla="*/ 481781 h 659131"/>
              <a:gd name="connsiteX100" fmla="*/ 148943 w 1261746"/>
              <a:gd name="connsiteY100" fmla="*/ 481781 h 659131"/>
              <a:gd name="connsiteX101" fmla="*/ 177404 w 1261746"/>
              <a:gd name="connsiteY101" fmla="*/ 510233 h 659131"/>
              <a:gd name="connsiteX102" fmla="*/ 148943 w 1261746"/>
              <a:gd name="connsiteY102" fmla="*/ 538685 h 659131"/>
              <a:gd name="connsiteX103" fmla="*/ 120482 w 1261746"/>
              <a:gd name="connsiteY103" fmla="*/ 510233 h 659131"/>
              <a:gd name="connsiteX104" fmla="*/ 148943 w 1261746"/>
              <a:gd name="connsiteY104" fmla="*/ 481781 h 659131"/>
              <a:gd name="connsiteX105" fmla="*/ 28461 w 1261746"/>
              <a:gd name="connsiteY105" fmla="*/ 481781 h 659131"/>
              <a:gd name="connsiteX106" fmla="*/ 56922 w 1261746"/>
              <a:gd name="connsiteY106" fmla="*/ 510233 h 659131"/>
              <a:gd name="connsiteX107" fmla="*/ 28461 w 1261746"/>
              <a:gd name="connsiteY107" fmla="*/ 538685 h 659131"/>
              <a:gd name="connsiteX108" fmla="*/ 0 w 1261746"/>
              <a:gd name="connsiteY108" fmla="*/ 510233 h 659131"/>
              <a:gd name="connsiteX109" fmla="*/ 28461 w 1261746"/>
              <a:gd name="connsiteY109" fmla="*/ 481781 h 659131"/>
              <a:gd name="connsiteX110" fmla="*/ 1233285 w 1261746"/>
              <a:gd name="connsiteY110" fmla="*/ 361336 h 659131"/>
              <a:gd name="connsiteX111" fmla="*/ 1261746 w 1261746"/>
              <a:gd name="connsiteY111" fmla="*/ 389788 h 659131"/>
              <a:gd name="connsiteX112" fmla="*/ 1233285 w 1261746"/>
              <a:gd name="connsiteY112" fmla="*/ 418240 h 659131"/>
              <a:gd name="connsiteX113" fmla="*/ 1204824 w 1261746"/>
              <a:gd name="connsiteY113" fmla="*/ 389788 h 659131"/>
              <a:gd name="connsiteX114" fmla="*/ 1233285 w 1261746"/>
              <a:gd name="connsiteY114" fmla="*/ 361336 h 659131"/>
              <a:gd name="connsiteX115" fmla="*/ 1112803 w 1261746"/>
              <a:gd name="connsiteY115" fmla="*/ 361336 h 659131"/>
              <a:gd name="connsiteX116" fmla="*/ 1141264 w 1261746"/>
              <a:gd name="connsiteY116" fmla="*/ 389788 h 659131"/>
              <a:gd name="connsiteX117" fmla="*/ 1112803 w 1261746"/>
              <a:gd name="connsiteY117" fmla="*/ 418240 h 659131"/>
              <a:gd name="connsiteX118" fmla="*/ 1084342 w 1261746"/>
              <a:gd name="connsiteY118" fmla="*/ 389788 h 659131"/>
              <a:gd name="connsiteX119" fmla="*/ 1112803 w 1261746"/>
              <a:gd name="connsiteY119" fmla="*/ 361336 h 659131"/>
              <a:gd name="connsiteX120" fmla="*/ 992320 w 1261746"/>
              <a:gd name="connsiteY120" fmla="*/ 361336 h 659131"/>
              <a:gd name="connsiteX121" fmla="*/ 1020781 w 1261746"/>
              <a:gd name="connsiteY121" fmla="*/ 389788 h 659131"/>
              <a:gd name="connsiteX122" fmla="*/ 992320 w 1261746"/>
              <a:gd name="connsiteY122" fmla="*/ 418240 h 659131"/>
              <a:gd name="connsiteX123" fmla="*/ 963859 w 1261746"/>
              <a:gd name="connsiteY123" fmla="*/ 389788 h 659131"/>
              <a:gd name="connsiteX124" fmla="*/ 992320 w 1261746"/>
              <a:gd name="connsiteY124" fmla="*/ 361336 h 659131"/>
              <a:gd name="connsiteX125" fmla="*/ 871838 w 1261746"/>
              <a:gd name="connsiteY125" fmla="*/ 361336 h 659131"/>
              <a:gd name="connsiteX126" fmla="*/ 900299 w 1261746"/>
              <a:gd name="connsiteY126" fmla="*/ 389788 h 659131"/>
              <a:gd name="connsiteX127" fmla="*/ 871838 w 1261746"/>
              <a:gd name="connsiteY127" fmla="*/ 418240 h 659131"/>
              <a:gd name="connsiteX128" fmla="*/ 843377 w 1261746"/>
              <a:gd name="connsiteY128" fmla="*/ 389788 h 659131"/>
              <a:gd name="connsiteX129" fmla="*/ 871838 w 1261746"/>
              <a:gd name="connsiteY129" fmla="*/ 361336 h 659131"/>
              <a:gd name="connsiteX130" fmla="*/ 751356 w 1261746"/>
              <a:gd name="connsiteY130" fmla="*/ 361336 h 659131"/>
              <a:gd name="connsiteX131" fmla="*/ 779817 w 1261746"/>
              <a:gd name="connsiteY131" fmla="*/ 389788 h 659131"/>
              <a:gd name="connsiteX132" fmla="*/ 751356 w 1261746"/>
              <a:gd name="connsiteY132" fmla="*/ 418240 h 659131"/>
              <a:gd name="connsiteX133" fmla="*/ 722895 w 1261746"/>
              <a:gd name="connsiteY133" fmla="*/ 389788 h 659131"/>
              <a:gd name="connsiteX134" fmla="*/ 751356 w 1261746"/>
              <a:gd name="connsiteY134" fmla="*/ 361336 h 659131"/>
              <a:gd name="connsiteX135" fmla="*/ 630873 w 1261746"/>
              <a:gd name="connsiteY135" fmla="*/ 361336 h 659131"/>
              <a:gd name="connsiteX136" fmla="*/ 659334 w 1261746"/>
              <a:gd name="connsiteY136" fmla="*/ 389788 h 659131"/>
              <a:gd name="connsiteX137" fmla="*/ 630873 w 1261746"/>
              <a:gd name="connsiteY137" fmla="*/ 418240 h 659131"/>
              <a:gd name="connsiteX138" fmla="*/ 602412 w 1261746"/>
              <a:gd name="connsiteY138" fmla="*/ 389788 h 659131"/>
              <a:gd name="connsiteX139" fmla="*/ 630873 w 1261746"/>
              <a:gd name="connsiteY139" fmla="*/ 361336 h 659131"/>
              <a:gd name="connsiteX140" fmla="*/ 510391 w 1261746"/>
              <a:gd name="connsiteY140" fmla="*/ 361336 h 659131"/>
              <a:gd name="connsiteX141" fmla="*/ 538852 w 1261746"/>
              <a:gd name="connsiteY141" fmla="*/ 389788 h 659131"/>
              <a:gd name="connsiteX142" fmla="*/ 510391 w 1261746"/>
              <a:gd name="connsiteY142" fmla="*/ 418240 h 659131"/>
              <a:gd name="connsiteX143" fmla="*/ 481930 w 1261746"/>
              <a:gd name="connsiteY143" fmla="*/ 389788 h 659131"/>
              <a:gd name="connsiteX144" fmla="*/ 510391 w 1261746"/>
              <a:gd name="connsiteY144" fmla="*/ 361336 h 659131"/>
              <a:gd name="connsiteX145" fmla="*/ 389908 w 1261746"/>
              <a:gd name="connsiteY145" fmla="*/ 361336 h 659131"/>
              <a:gd name="connsiteX146" fmla="*/ 418369 w 1261746"/>
              <a:gd name="connsiteY146" fmla="*/ 389788 h 659131"/>
              <a:gd name="connsiteX147" fmla="*/ 389908 w 1261746"/>
              <a:gd name="connsiteY147" fmla="*/ 418240 h 659131"/>
              <a:gd name="connsiteX148" fmla="*/ 361447 w 1261746"/>
              <a:gd name="connsiteY148" fmla="*/ 389788 h 659131"/>
              <a:gd name="connsiteX149" fmla="*/ 389908 w 1261746"/>
              <a:gd name="connsiteY149" fmla="*/ 361336 h 659131"/>
              <a:gd name="connsiteX150" fmla="*/ 269426 w 1261746"/>
              <a:gd name="connsiteY150" fmla="*/ 361336 h 659131"/>
              <a:gd name="connsiteX151" fmla="*/ 297887 w 1261746"/>
              <a:gd name="connsiteY151" fmla="*/ 389788 h 659131"/>
              <a:gd name="connsiteX152" fmla="*/ 269426 w 1261746"/>
              <a:gd name="connsiteY152" fmla="*/ 418240 h 659131"/>
              <a:gd name="connsiteX153" fmla="*/ 240965 w 1261746"/>
              <a:gd name="connsiteY153" fmla="*/ 389788 h 659131"/>
              <a:gd name="connsiteX154" fmla="*/ 269426 w 1261746"/>
              <a:gd name="connsiteY154" fmla="*/ 361336 h 659131"/>
              <a:gd name="connsiteX155" fmla="*/ 148943 w 1261746"/>
              <a:gd name="connsiteY155" fmla="*/ 361336 h 659131"/>
              <a:gd name="connsiteX156" fmla="*/ 177404 w 1261746"/>
              <a:gd name="connsiteY156" fmla="*/ 389788 h 659131"/>
              <a:gd name="connsiteX157" fmla="*/ 148943 w 1261746"/>
              <a:gd name="connsiteY157" fmla="*/ 418240 h 659131"/>
              <a:gd name="connsiteX158" fmla="*/ 120482 w 1261746"/>
              <a:gd name="connsiteY158" fmla="*/ 389788 h 659131"/>
              <a:gd name="connsiteX159" fmla="*/ 148943 w 1261746"/>
              <a:gd name="connsiteY159" fmla="*/ 361336 h 659131"/>
              <a:gd name="connsiteX160" fmla="*/ 28461 w 1261746"/>
              <a:gd name="connsiteY160" fmla="*/ 361336 h 659131"/>
              <a:gd name="connsiteX161" fmla="*/ 56922 w 1261746"/>
              <a:gd name="connsiteY161" fmla="*/ 389788 h 659131"/>
              <a:gd name="connsiteX162" fmla="*/ 28461 w 1261746"/>
              <a:gd name="connsiteY162" fmla="*/ 418240 h 659131"/>
              <a:gd name="connsiteX163" fmla="*/ 0 w 1261746"/>
              <a:gd name="connsiteY163" fmla="*/ 389788 h 659131"/>
              <a:gd name="connsiteX164" fmla="*/ 28461 w 1261746"/>
              <a:gd name="connsiteY164" fmla="*/ 361336 h 659131"/>
              <a:gd name="connsiteX165" fmla="*/ 1233285 w 1261746"/>
              <a:gd name="connsiteY165" fmla="*/ 240891 h 659131"/>
              <a:gd name="connsiteX166" fmla="*/ 1261746 w 1261746"/>
              <a:gd name="connsiteY166" fmla="*/ 269343 h 659131"/>
              <a:gd name="connsiteX167" fmla="*/ 1233285 w 1261746"/>
              <a:gd name="connsiteY167" fmla="*/ 297795 h 659131"/>
              <a:gd name="connsiteX168" fmla="*/ 1204824 w 1261746"/>
              <a:gd name="connsiteY168" fmla="*/ 269343 h 659131"/>
              <a:gd name="connsiteX169" fmla="*/ 1233285 w 1261746"/>
              <a:gd name="connsiteY169" fmla="*/ 240891 h 659131"/>
              <a:gd name="connsiteX170" fmla="*/ 1112803 w 1261746"/>
              <a:gd name="connsiteY170" fmla="*/ 240891 h 659131"/>
              <a:gd name="connsiteX171" fmla="*/ 1141264 w 1261746"/>
              <a:gd name="connsiteY171" fmla="*/ 269343 h 659131"/>
              <a:gd name="connsiteX172" fmla="*/ 1112803 w 1261746"/>
              <a:gd name="connsiteY172" fmla="*/ 297795 h 659131"/>
              <a:gd name="connsiteX173" fmla="*/ 1084342 w 1261746"/>
              <a:gd name="connsiteY173" fmla="*/ 269343 h 659131"/>
              <a:gd name="connsiteX174" fmla="*/ 1112803 w 1261746"/>
              <a:gd name="connsiteY174" fmla="*/ 240891 h 659131"/>
              <a:gd name="connsiteX175" fmla="*/ 992320 w 1261746"/>
              <a:gd name="connsiteY175" fmla="*/ 240891 h 659131"/>
              <a:gd name="connsiteX176" fmla="*/ 1020781 w 1261746"/>
              <a:gd name="connsiteY176" fmla="*/ 269343 h 659131"/>
              <a:gd name="connsiteX177" fmla="*/ 992320 w 1261746"/>
              <a:gd name="connsiteY177" fmla="*/ 297795 h 659131"/>
              <a:gd name="connsiteX178" fmla="*/ 963859 w 1261746"/>
              <a:gd name="connsiteY178" fmla="*/ 269343 h 659131"/>
              <a:gd name="connsiteX179" fmla="*/ 992320 w 1261746"/>
              <a:gd name="connsiteY179" fmla="*/ 240891 h 659131"/>
              <a:gd name="connsiteX180" fmla="*/ 871838 w 1261746"/>
              <a:gd name="connsiteY180" fmla="*/ 240891 h 659131"/>
              <a:gd name="connsiteX181" fmla="*/ 900299 w 1261746"/>
              <a:gd name="connsiteY181" fmla="*/ 269343 h 659131"/>
              <a:gd name="connsiteX182" fmla="*/ 871838 w 1261746"/>
              <a:gd name="connsiteY182" fmla="*/ 297795 h 659131"/>
              <a:gd name="connsiteX183" fmla="*/ 843377 w 1261746"/>
              <a:gd name="connsiteY183" fmla="*/ 269343 h 659131"/>
              <a:gd name="connsiteX184" fmla="*/ 871838 w 1261746"/>
              <a:gd name="connsiteY184" fmla="*/ 240891 h 659131"/>
              <a:gd name="connsiteX185" fmla="*/ 751356 w 1261746"/>
              <a:gd name="connsiteY185" fmla="*/ 240891 h 659131"/>
              <a:gd name="connsiteX186" fmla="*/ 779817 w 1261746"/>
              <a:gd name="connsiteY186" fmla="*/ 269343 h 659131"/>
              <a:gd name="connsiteX187" fmla="*/ 751356 w 1261746"/>
              <a:gd name="connsiteY187" fmla="*/ 297795 h 659131"/>
              <a:gd name="connsiteX188" fmla="*/ 722895 w 1261746"/>
              <a:gd name="connsiteY188" fmla="*/ 269343 h 659131"/>
              <a:gd name="connsiteX189" fmla="*/ 751356 w 1261746"/>
              <a:gd name="connsiteY189" fmla="*/ 240891 h 659131"/>
              <a:gd name="connsiteX190" fmla="*/ 630873 w 1261746"/>
              <a:gd name="connsiteY190" fmla="*/ 240891 h 659131"/>
              <a:gd name="connsiteX191" fmla="*/ 659334 w 1261746"/>
              <a:gd name="connsiteY191" fmla="*/ 269343 h 659131"/>
              <a:gd name="connsiteX192" fmla="*/ 630873 w 1261746"/>
              <a:gd name="connsiteY192" fmla="*/ 297795 h 659131"/>
              <a:gd name="connsiteX193" fmla="*/ 602412 w 1261746"/>
              <a:gd name="connsiteY193" fmla="*/ 269343 h 659131"/>
              <a:gd name="connsiteX194" fmla="*/ 630873 w 1261746"/>
              <a:gd name="connsiteY194" fmla="*/ 240891 h 659131"/>
              <a:gd name="connsiteX195" fmla="*/ 510391 w 1261746"/>
              <a:gd name="connsiteY195" fmla="*/ 240891 h 659131"/>
              <a:gd name="connsiteX196" fmla="*/ 538852 w 1261746"/>
              <a:gd name="connsiteY196" fmla="*/ 269343 h 659131"/>
              <a:gd name="connsiteX197" fmla="*/ 510391 w 1261746"/>
              <a:gd name="connsiteY197" fmla="*/ 297795 h 659131"/>
              <a:gd name="connsiteX198" fmla="*/ 481930 w 1261746"/>
              <a:gd name="connsiteY198" fmla="*/ 269343 h 659131"/>
              <a:gd name="connsiteX199" fmla="*/ 510391 w 1261746"/>
              <a:gd name="connsiteY199" fmla="*/ 240891 h 659131"/>
              <a:gd name="connsiteX200" fmla="*/ 389908 w 1261746"/>
              <a:gd name="connsiteY200" fmla="*/ 240891 h 659131"/>
              <a:gd name="connsiteX201" fmla="*/ 418369 w 1261746"/>
              <a:gd name="connsiteY201" fmla="*/ 269343 h 659131"/>
              <a:gd name="connsiteX202" fmla="*/ 389908 w 1261746"/>
              <a:gd name="connsiteY202" fmla="*/ 297795 h 659131"/>
              <a:gd name="connsiteX203" fmla="*/ 361447 w 1261746"/>
              <a:gd name="connsiteY203" fmla="*/ 269343 h 659131"/>
              <a:gd name="connsiteX204" fmla="*/ 389908 w 1261746"/>
              <a:gd name="connsiteY204" fmla="*/ 240891 h 659131"/>
              <a:gd name="connsiteX205" fmla="*/ 269426 w 1261746"/>
              <a:gd name="connsiteY205" fmla="*/ 240891 h 659131"/>
              <a:gd name="connsiteX206" fmla="*/ 297887 w 1261746"/>
              <a:gd name="connsiteY206" fmla="*/ 269343 h 659131"/>
              <a:gd name="connsiteX207" fmla="*/ 269426 w 1261746"/>
              <a:gd name="connsiteY207" fmla="*/ 297795 h 659131"/>
              <a:gd name="connsiteX208" fmla="*/ 240965 w 1261746"/>
              <a:gd name="connsiteY208" fmla="*/ 269343 h 659131"/>
              <a:gd name="connsiteX209" fmla="*/ 269426 w 1261746"/>
              <a:gd name="connsiteY209" fmla="*/ 240891 h 659131"/>
              <a:gd name="connsiteX210" fmla="*/ 148943 w 1261746"/>
              <a:gd name="connsiteY210" fmla="*/ 240891 h 659131"/>
              <a:gd name="connsiteX211" fmla="*/ 177404 w 1261746"/>
              <a:gd name="connsiteY211" fmla="*/ 269343 h 659131"/>
              <a:gd name="connsiteX212" fmla="*/ 148943 w 1261746"/>
              <a:gd name="connsiteY212" fmla="*/ 297795 h 659131"/>
              <a:gd name="connsiteX213" fmla="*/ 120482 w 1261746"/>
              <a:gd name="connsiteY213" fmla="*/ 269343 h 659131"/>
              <a:gd name="connsiteX214" fmla="*/ 148943 w 1261746"/>
              <a:gd name="connsiteY214" fmla="*/ 240891 h 659131"/>
              <a:gd name="connsiteX215" fmla="*/ 28461 w 1261746"/>
              <a:gd name="connsiteY215" fmla="*/ 240891 h 659131"/>
              <a:gd name="connsiteX216" fmla="*/ 56922 w 1261746"/>
              <a:gd name="connsiteY216" fmla="*/ 269343 h 659131"/>
              <a:gd name="connsiteX217" fmla="*/ 28461 w 1261746"/>
              <a:gd name="connsiteY217" fmla="*/ 297795 h 659131"/>
              <a:gd name="connsiteX218" fmla="*/ 0 w 1261746"/>
              <a:gd name="connsiteY218" fmla="*/ 269343 h 659131"/>
              <a:gd name="connsiteX219" fmla="*/ 28461 w 1261746"/>
              <a:gd name="connsiteY219" fmla="*/ 240891 h 659131"/>
              <a:gd name="connsiteX220" fmla="*/ 1233285 w 1261746"/>
              <a:gd name="connsiteY220" fmla="*/ 120445 h 659131"/>
              <a:gd name="connsiteX221" fmla="*/ 1261746 w 1261746"/>
              <a:gd name="connsiteY221" fmla="*/ 148897 h 659131"/>
              <a:gd name="connsiteX222" fmla="*/ 1233285 w 1261746"/>
              <a:gd name="connsiteY222" fmla="*/ 177349 h 659131"/>
              <a:gd name="connsiteX223" fmla="*/ 1204824 w 1261746"/>
              <a:gd name="connsiteY223" fmla="*/ 148897 h 659131"/>
              <a:gd name="connsiteX224" fmla="*/ 1233285 w 1261746"/>
              <a:gd name="connsiteY224" fmla="*/ 120445 h 659131"/>
              <a:gd name="connsiteX225" fmla="*/ 1112803 w 1261746"/>
              <a:gd name="connsiteY225" fmla="*/ 120445 h 659131"/>
              <a:gd name="connsiteX226" fmla="*/ 1141264 w 1261746"/>
              <a:gd name="connsiteY226" fmla="*/ 148897 h 659131"/>
              <a:gd name="connsiteX227" fmla="*/ 1112803 w 1261746"/>
              <a:gd name="connsiteY227" fmla="*/ 177349 h 659131"/>
              <a:gd name="connsiteX228" fmla="*/ 1084342 w 1261746"/>
              <a:gd name="connsiteY228" fmla="*/ 148897 h 659131"/>
              <a:gd name="connsiteX229" fmla="*/ 1112803 w 1261746"/>
              <a:gd name="connsiteY229" fmla="*/ 120445 h 659131"/>
              <a:gd name="connsiteX230" fmla="*/ 992320 w 1261746"/>
              <a:gd name="connsiteY230" fmla="*/ 120445 h 659131"/>
              <a:gd name="connsiteX231" fmla="*/ 1020781 w 1261746"/>
              <a:gd name="connsiteY231" fmla="*/ 148897 h 659131"/>
              <a:gd name="connsiteX232" fmla="*/ 992320 w 1261746"/>
              <a:gd name="connsiteY232" fmla="*/ 177349 h 659131"/>
              <a:gd name="connsiteX233" fmla="*/ 963859 w 1261746"/>
              <a:gd name="connsiteY233" fmla="*/ 148897 h 659131"/>
              <a:gd name="connsiteX234" fmla="*/ 992320 w 1261746"/>
              <a:gd name="connsiteY234" fmla="*/ 120445 h 659131"/>
              <a:gd name="connsiteX235" fmla="*/ 871838 w 1261746"/>
              <a:gd name="connsiteY235" fmla="*/ 120445 h 659131"/>
              <a:gd name="connsiteX236" fmla="*/ 900299 w 1261746"/>
              <a:gd name="connsiteY236" fmla="*/ 148897 h 659131"/>
              <a:gd name="connsiteX237" fmla="*/ 871838 w 1261746"/>
              <a:gd name="connsiteY237" fmla="*/ 177349 h 659131"/>
              <a:gd name="connsiteX238" fmla="*/ 843377 w 1261746"/>
              <a:gd name="connsiteY238" fmla="*/ 148897 h 659131"/>
              <a:gd name="connsiteX239" fmla="*/ 871838 w 1261746"/>
              <a:gd name="connsiteY239" fmla="*/ 120445 h 659131"/>
              <a:gd name="connsiteX240" fmla="*/ 751356 w 1261746"/>
              <a:gd name="connsiteY240" fmla="*/ 120445 h 659131"/>
              <a:gd name="connsiteX241" fmla="*/ 779817 w 1261746"/>
              <a:gd name="connsiteY241" fmla="*/ 148897 h 659131"/>
              <a:gd name="connsiteX242" fmla="*/ 751356 w 1261746"/>
              <a:gd name="connsiteY242" fmla="*/ 177349 h 659131"/>
              <a:gd name="connsiteX243" fmla="*/ 722895 w 1261746"/>
              <a:gd name="connsiteY243" fmla="*/ 148897 h 659131"/>
              <a:gd name="connsiteX244" fmla="*/ 751356 w 1261746"/>
              <a:gd name="connsiteY244" fmla="*/ 120445 h 659131"/>
              <a:gd name="connsiteX245" fmla="*/ 630873 w 1261746"/>
              <a:gd name="connsiteY245" fmla="*/ 120445 h 659131"/>
              <a:gd name="connsiteX246" fmla="*/ 659334 w 1261746"/>
              <a:gd name="connsiteY246" fmla="*/ 148897 h 659131"/>
              <a:gd name="connsiteX247" fmla="*/ 630873 w 1261746"/>
              <a:gd name="connsiteY247" fmla="*/ 177349 h 659131"/>
              <a:gd name="connsiteX248" fmla="*/ 602412 w 1261746"/>
              <a:gd name="connsiteY248" fmla="*/ 148897 h 659131"/>
              <a:gd name="connsiteX249" fmla="*/ 630873 w 1261746"/>
              <a:gd name="connsiteY249" fmla="*/ 120445 h 659131"/>
              <a:gd name="connsiteX250" fmla="*/ 510391 w 1261746"/>
              <a:gd name="connsiteY250" fmla="*/ 120445 h 659131"/>
              <a:gd name="connsiteX251" fmla="*/ 538852 w 1261746"/>
              <a:gd name="connsiteY251" fmla="*/ 148897 h 659131"/>
              <a:gd name="connsiteX252" fmla="*/ 510391 w 1261746"/>
              <a:gd name="connsiteY252" fmla="*/ 177349 h 659131"/>
              <a:gd name="connsiteX253" fmla="*/ 481930 w 1261746"/>
              <a:gd name="connsiteY253" fmla="*/ 148897 h 659131"/>
              <a:gd name="connsiteX254" fmla="*/ 510391 w 1261746"/>
              <a:gd name="connsiteY254" fmla="*/ 120445 h 659131"/>
              <a:gd name="connsiteX255" fmla="*/ 389908 w 1261746"/>
              <a:gd name="connsiteY255" fmla="*/ 120445 h 659131"/>
              <a:gd name="connsiteX256" fmla="*/ 418369 w 1261746"/>
              <a:gd name="connsiteY256" fmla="*/ 148897 h 659131"/>
              <a:gd name="connsiteX257" fmla="*/ 389908 w 1261746"/>
              <a:gd name="connsiteY257" fmla="*/ 177349 h 659131"/>
              <a:gd name="connsiteX258" fmla="*/ 361447 w 1261746"/>
              <a:gd name="connsiteY258" fmla="*/ 148897 h 659131"/>
              <a:gd name="connsiteX259" fmla="*/ 389908 w 1261746"/>
              <a:gd name="connsiteY259" fmla="*/ 120445 h 659131"/>
              <a:gd name="connsiteX260" fmla="*/ 269426 w 1261746"/>
              <a:gd name="connsiteY260" fmla="*/ 120445 h 659131"/>
              <a:gd name="connsiteX261" fmla="*/ 297887 w 1261746"/>
              <a:gd name="connsiteY261" fmla="*/ 148897 h 659131"/>
              <a:gd name="connsiteX262" fmla="*/ 269426 w 1261746"/>
              <a:gd name="connsiteY262" fmla="*/ 177349 h 659131"/>
              <a:gd name="connsiteX263" fmla="*/ 240965 w 1261746"/>
              <a:gd name="connsiteY263" fmla="*/ 148897 h 659131"/>
              <a:gd name="connsiteX264" fmla="*/ 269426 w 1261746"/>
              <a:gd name="connsiteY264" fmla="*/ 120445 h 659131"/>
              <a:gd name="connsiteX265" fmla="*/ 148943 w 1261746"/>
              <a:gd name="connsiteY265" fmla="*/ 120445 h 659131"/>
              <a:gd name="connsiteX266" fmla="*/ 177404 w 1261746"/>
              <a:gd name="connsiteY266" fmla="*/ 148897 h 659131"/>
              <a:gd name="connsiteX267" fmla="*/ 148943 w 1261746"/>
              <a:gd name="connsiteY267" fmla="*/ 177349 h 659131"/>
              <a:gd name="connsiteX268" fmla="*/ 120482 w 1261746"/>
              <a:gd name="connsiteY268" fmla="*/ 148897 h 659131"/>
              <a:gd name="connsiteX269" fmla="*/ 148943 w 1261746"/>
              <a:gd name="connsiteY269" fmla="*/ 120445 h 659131"/>
              <a:gd name="connsiteX270" fmla="*/ 28461 w 1261746"/>
              <a:gd name="connsiteY270" fmla="*/ 120445 h 659131"/>
              <a:gd name="connsiteX271" fmla="*/ 56922 w 1261746"/>
              <a:gd name="connsiteY271" fmla="*/ 148897 h 659131"/>
              <a:gd name="connsiteX272" fmla="*/ 28461 w 1261746"/>
              <a:gd name="connsiteY272" fmla="*/ 177349 h 659131"/>
              <a:gd name="connsiteX273" fmla="*/ 0 w 1261746"/>
              <a:gd name="connsiteY273" fmla="*/ 148897 h 659131"/>
              <a:gd name="connsiteX274" fmla="*/ 28461 w 1261746"/>
              <a:gd name="connsiteY274" fmla="*/ 120445 h 659131"/>
              <a:gd name="connsiteX275" fmla="*/ 1233285 w 1261746"/>
              <a:gd name="connsiteY275" fmla="*/ 0 h 659131"/>
              <a:gd name="connsiteX276" fmla="*/ 1261746 w 1261746"/>
              <a:gd name="connsiteY276" fmla="*/ 28452 h 659131"/>
              <a:gd name="connsiteX277" fmla="*/ 1233285 w 1261746"/>
              <a:gd name="connsiteY277" fmla="*/ 56904 h 659131"/>
              <a:gd name="connsiteX278" fmla="*/ 1204824 w 1261746"/>
              <a:gd name="connsiteY278" fmla="*/ 28452 h 659131"/>
              <a:gd name="connsiteX279" fmla="*/ 1233285 w 1261746"/>
              <a:gd name="connsiteY279" fmla="*/ 0 h 659131"/>
              <a:gd name="connsiteX280" fmla="*/ 1112803 w 1261746"/>
              <a:gd name="connsiteY280" fmla="*/ 0 h 659131"/>
              <a:gd name="connsiteX281" fmla="*/ 1141264 w 1261746"/>
              <a:gd name="connsiteY281" fmla="*/ 28452 h 659131"/>
              <a:gd name="connsiteX282" fmla="*/ 1112803 w 1261746"/>
              <a:gd name="connsiteY282" fmla="*/ 56904 h 659131"/>
              <a:gd name="connsiteX283" fmla="*/ 1084342 w 1261746"/>
              <a:gd name="connsiteY283" fmla="*/ 28452 h 659131"/>
              <a:gd name="connsiteX284" fmla="*/ 1112803 w 1261746"/>
              <a:gd name="connsiteY284" fmla="*/ 0 h 659131"/>
              <a:gd name="connsiteX285" fmla="*/ 992320 w 1261746"/>
              <a:gd name="connsiteY285" fmla="*/ 0 h 659131"/>
              <a:gd name="connsiteX286" fmla="*/ 1020781 w 1261746"/>
              <a:gd name="connsiteY286" fmla="*/ 28452 h 659131"/>
              <a:gd name="connsiteX287" fmla="*/ 992320 w 1261746"/>
              <a:gd name="connsiteY287" fmla="*/ 56904 h 659131"/>
              <a:gd name="connsiteX288" fmla="*/ 963859 w 1261746"/>
              <a:gd name="connsiteY288" fmla="*/ 28452 h 659131"/>
              <a:gd name="connsiteX289" fmla="*/ 992320 w 1261746"/>
              <a:gd name="connsiteY289" fmla="*/ 0 h 659131"/>
              <a:gd name="connsiteX290" fmla="*/ 871838 w 1261746"/>
              <a:gd name="connsiteY290" fmla="*/ 0 h 659131"/>
              <a:gd name="connsiteX291" fmla="*/ 900299 w 1261746"/>
              <a:gd name="connsiteY291" fmla="*/ 28452 h 659131"/>
              <a:gd name="connsiteX292" fmla="*/ 871838 w 1261746"/>
              <a:gd name="connsiteY292" fmla="*/ 56904 h 659131"/>
              <a:gd name="connsiteX293" fmla="*/ 843377 w 1261746"/>
              <a:gd name="connsiteY293" fmla="*/ 28452 h 659131"/>
              <a:gd name="connsiteX294" fmla="*/ 871838 w 1261746"/>
              <a:gd name="connsiteY294" fmla="*/ 0 h 659131"/>
              <a:gd name="connsiteX295" fmla="*/ 751356 w 1261746"/>
              <a:gd name="connsiteY295" fmla="*/ 0 h 659131"/>
              <a:gd name="connsiteX296" fmla="*/ 779817 w 1261746"/>
              <a:gd name="connsiteY296" fmla="*/ 28452 h 659131"/>
              <a:gd name="connsiteX297" fmla="*/ 751356 w 1261746"/>
              <a:gd name="connsiteY297" fmla="*/ 56904 h 659131"/>
              <a:gd name="connsiteX298" fmla="*/ 722895 w 1261746"/>
              <a:gd name="connsiteY298" fmla="*/ 28452 h 659131"/>
              <a:gd name="connsiteX299" fmla="*/ 751356 w 1261746"/>
              <a:gd name="connsiteY299" fmla="*/ 0 h 659131"/>
              <a:gd name="connsiteX300" fmla="*/ 630873 w 1261746"/>
              <a:gd name="connsiteY300" fmla="*/ 0 h 659131"/>
              <a:gd name="connsiteX301" fmla="*/ 659334 w 1261746"/>
              <a:gd name="connsiteY301" fmla="*/ 28452 h 659131"/>
              <a:gd name="connsiteX302" fmla="*/ 630873 w 1261746"/>
              <a:gd name="connsiteY302" fmla="*/ 56904 h 659131"/>
              <a:gd name="connsiteX303" fmla="*/ 602412 w 1261746"/>
              <a:gd name="connsiteY303" fmla="*/ 28452 h 659131"/>
              <a:gd name="connsiteX304" fmla="*/ 630873 w 1261746"/>
              <a:gd name="connsiteY304" fmla="*/ 0 h 659131"/>
              <a:gd name="connsiteX305" fmla="*/ 510391 w 1261746"/>
              <a:gd name="connsiteY305" fmla="*/ 0 h 659131"/>
              <a:gd name="connsiteX306" fmla="*/ 538852 w 1261746"/>
              <a:gd name="connsiteY306" fmla="*/ 28452 h 659131"/>
              <a:gd name="connsiteX307" fmla="*/ 510391 w 1261746"/>
              <a:gd name="connsiteY307" fmla="*/ 56904 h 659131"/>
              <a:gd name="connsiteX308" fmla="*/ 481930 w 1261746"/>
              <a:gd name="connsiteY308" fmla="*/ 28452 h 659131"/>
              <a:gd name="connsiteX309" fmla="*/ 510391 w 1261746"/>
              <a:gd name="connsiteY309" fmla="*/ 0 h 659131"/>
              <a:gd name="connsiteX310" fmla="*/ 389908 w 1261746"/>
              <a:gd name="connsiteY310" fmla="*/ 0 h 659131"/>
              <a:gd name="connsiteX311" fmla="*/ 418369 w 1261746"/>
              <a:gd name="connsiteY311" fmla="*/ 28452 h 659131"/>
              <a:gd name="connsiteX312" fmla="*/ 389908 w 1261746"/>
              <a:gd name="connsiteY312" fmla="*/ 56904 h 659131"/>
              <a:gd name="connsiteX313" fmla="*/ 361447 w 1261746"/>
              <a:gd name="connsiteY313" fmla="*/ 28452 h 659131"/>
              <a:gd name="connsiteX314" fmla="*/ 389908 w 1261746"/>
              <a:gd name="connsiteY314" fmla="*/ 0 h 659131"/>
              <a:gd name="connsiteX315" fmla="*/ 269426 w 1261746"/>
              <a:gd name="connsiteY315" fmla="*/ 0 h 659131"/>
              <a:gd name="connsiteX316" fmla="*/ 297887 w 1261746"/>
              <a:gd name="connsiteY316" fmla="*/ 28452 h 659131"/>
              <a:gd name="connsiteX317" fmla="*/ 269426 w 1261746"/>
              <a:gd name="connsiteY317" fmla="*/ 56904 h 659131"/>
              <a:gd name="connsiteX318" fmla="*/ 240965 w 1261746"/>
              <a:gd name="connsiteY318" fmla="*/ 28452 h 659131"/>
              <a:gd name="connsiteX319" fmla="*/ 269426 w 1261746"/>
              <a:gd name="connsiteY319" fmla="*/ 0 h 659131"/>
              <a:gd name="connsiteX320" fmla="*/ 148943 w 1261746"/>
              <a:gd name="connsiteY320" fmla="*/ 0 h 659131"/>
              <a:gd name="connsiteX321" fmla="*/ 177404 w 1261746"/>
              <a:gd name="connsiteY321" fmla="*/ 28452 h 659131"/>
              <a:gd name="connsiteX322" fmla="*/ 148943 w 1261746"/>
              <a:gd name="connsiteY322" fmla="*/ 56904 h 659131"/>
              <a:gd name="connsiteX323" fmla="*/ 120482 w 1261746"/>
              <a:gd name="connsiteY323" fmla="*/ 28452 h 659131"/>
              <a:gd name="connsiteX324" fmla="*/ 148943 w 1261746"/>
              <a:gd name="connsiteY324" fmla="*/ 0 h 659131"/>
              <a:gd name="connsiteX325" fmla="*/ 28461 w 1261746"/>
              <a:gd name="connsiteY325" fmla="*/ 0 h 659131"/>
              <a:gd name="connsiteX326" fmla="*/ 56922 w 1261746"/>
              <a:gd name="connsiteY326" fmla="*/ 28452 h 659131"/>
              <a:gd name="connsiteX327" fmla="*/ 28461 w 1261746"/>
              <a:gd name="connsiteY327" fmla="*/ 56904 h 659131"/>
              <a:gd name="connsiteX328" fmla="*/ 0 w 1261746"/>
              <a:gd name="connsiteY328" fmla="*/ 28452 h 659131"/>
              <a:gd name="connsiteX329" fmla="*/ 28461 w 1261746"/>
              <a:gd name="connsiteY329" fmla="*/ 0 h 65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Lst>
            <a:rect l="l" t="t" r="r" b="b"/>
            <a:pathLst>
              <a:path w="1261746" h="659131">
                <a:moveTo>
                  <a:pt x="1233285" y="602227"/>
                </a:moveTo>
                <a:cubicBezTo>
                  <a:pt x="1249004" y="602227"/>
                  <a:pt x="1261746" y="614965"/>
                  <a:pt x="1261746" y="630679"/>
                </a:cubicBezTo>
                <a:cubicBezTo>
                  <a:pt x="1261746" y="646393"/>
                  <a:pt x="1249004" y="659131"/>
                  <a:pt x="1233285" y="659131"/>
                </a:cubicBezTo>
                <a:cubicBezTo>
                  <a:pt x="1217566" y="659131"/>
                  <a:pt x="1204824" y="646393"/>
                  <a:pt x="1204824" y="630679"/>
                </a:cubicBezTo>
                <a:cubicBezTo>
                  <a:pt x="1204824" y="614965"/>
                  <a:pt x="1217566" y="602227"/>
                  <a:pt x="1233285" y="602227"/>
                </a:cubicBezTo>
                <a:close/>
                <a:moveTo>
                  <a:pt x="1112803" y="602227"/>
                </a:moveTo>
                <a:cubicBezTo>
                  <a:pt x="1128522" y="602227"/>
                  <a:pt x="1141264" y="614965"/>
                  <a:pt x="1141264" y="630679"/>
                </a:cubicBezTo>
                <a:cubicBezTo>
                  <a:pt x="1141264" y="646393"/>
                  <a:pt x="1128522" y="659131"/>
                  <a:pt x="1112803" y="659131"/>
                </a:cubicBezTo>
                <a:cubicBezTo>
                  <a:pt x="1097084" y="659131"/>
                  <a:pt x="1084342" y="646393"/>
                  <a:pt x="1084342" y="630679"/>
                </a:cubicBezTo>
                <a:cubicBezTo>
                  <a:pt x="1084342" y="614965"/>
                  <a:pt x="1097084" y="602227"/>
                  <a:pt x="1112803" y="602227"/>
                </a:cubicBezTo>
                <a:close/>
                <a:moveTo>
                  <a:pt x="992320" y="602227"/>
                </a:moveTo>
                <a:cubicBezTo>
                  <a:pt x="1008039" y="602227"/>
                  <a:pt x="1020781" y="614965"/>
                  <a:pt x="1020781" y="630679"/>
                </a:cubicBezTo>
                <a:cubicBezTo>
                  <a:pt x="1020781" y="646393"/>
                  <a:pt x="1008039" y="659131"/>
                  <a:pt x="992320" y="659131"/>
                </a:cubicBezTo>
                <a:cubicBezTo>
                  <a:pt x="976601" y="659131"/>
                  <a:pt x="963859" y="646393"/>
                  <a:pt x="963859" y="630679"/>
                </a:cubicBezTo>
                <a:cubicBezTo>
                  <a:pt x="963859" y="614965"/>
                  <a:pt x="976601" y="602227"/>
                  <a:pt x="992320" y="602227"/>
                </a:cubicBezTo>
                <a:close/>
                <a:moveTo>
                  <a:pt x="871838" y="602227"/>
                </a:moveTo>
                <a:cubicBezTo>
                  <a:pt x="887557" y="602227"/>
                  <a:pt x="900299" y="614965"/>
                  <a:pt x="900299" y="630679"/>
                </a:cubicBezTo>
                <a:cubicBezTo>
                  <a:pt x="900299" y="646393"/>
                  <a:pt x="887557" y="659131"/>
                  <a:pt x="871838" y="659131"/>
                </a:cubicBezTo>
                <a:cubicBezTo>
                  <a:pt x="856119" y="659131"/>
                  <a:pt x="843377" y="646393"/>
                  <a:pt x="843377" y="630679"/>
                </a:cubicBezTo>
                <a:cubicBezTo>
                  <a:pt x="843377" y="614965"/>
                  <a:pt x="856119" y="602227"/>
                  <a:pt x="871838" y="602227"/>
                </a:cubicBezTo>
                <a:close/>
                <a:moveTo>
                  <a:pt x="751356" y="602227"/>
                </a:moveTo>
                <a:cubicBezTo>
                  <a:pt x="767075" y="602227"/>
                  <a:pt x="779817" y="614965"/>
                  <a:pt x="779817" y="630679"/>
                </a:cubicBezTo>
                <a:cubicBezTo>
                  <a:pt x="779817" y="646393"/>
                  <a:pt x="767075" y="659131"/>
                  <a:pt x="751356" y="659131"/>
                </a:cubicBezTo>
                <a:cubicBezTo>
                  <a:pt x="735637" y="659131"/>
                  <a:pt x="722895" y="646393"/>
                  <a:pt x="722895" y="630679"/>
                </a:cubicBezTo>
                <a:cubicBezTo>
                  <a:pt x="722895" y="614965"/>
                  <a:pt x="735637" y="602227"/>
                  <a:pt x="751356" y="602227"/>
                </a:cubicBezTo>
                <a:close/>
                <a:moveTo>
                  <a:pt x="630873" y="602227"/>
                </a:moveTo>
                <a:cubicBezTo>
                  <a:pt x="646592" y="602227"/>
                  <a:pt x="659334" y="614965"/>
                  <a:pt x="659334" y="630679"/>
                </a:cubicBezTo>
                <a:cubicBezTo>
                  <a:pt x="659334" y="646393"/>
                  <a:pt x="646592" y="659131"/>
                  <a:pt x="630873" y="659131"/>
                </a:cubicBezTo>
                <a:cubicBezTo>
                  <a:pt x="615154" y="659131"/>
                  <a:pt x="602412" y="646393"/>
                  <a:pt x="602412" y="630679"/>
                </a:cubicBezTo>
                <a:cubicBezTo>
                  <a:pt x="602412" y="614965"/>
                  <a:pt x="615154" y="602227"/>
                  <a:pt x="630873" y="602227"/>
                </a:cubicBezTo>
                <a:close/>
                <a:moveTo>
                  <a:pt x="510391" y="602227"/>
                </a:moveTo>
                <a:cubicBezTo>
                  <a:pt x="526110" y="602227"/>
                  <a:pt x="538852" y="614965"/>
                  <a:pt x="538852" y="630679"/>
                </a:cubicBezTo>
                <a:cubicBezTo>
                  <a:pt x="538852" y="646393"/>
                  <a:pt x="526110" y="659131"/>
                  <a:pt x="510391" y="659131"/>
                </a:cubicBezTo>
                <a:cubicBezTo>
                  <a:pt x="494672" y="659131"/>
                  <a:pt x="481930" y="646393"/>
                  <a:pt x="481930" y="630679"/>
                </a:cubicBezTo>
                <a:cubicBezTo>
                  <a:pt x="481930" y="614965"/>
                  <a:pt x="494672" y="602227"/>
                  <a:pt x="510391" y="602227"/>
                </a:cubicBezTo>
                <a:close/>
                <a:moveTo>
                  <a:pt x="389908" y="602227"/>
                </a:moveTo>
                <a:cubicBezTo>
                  <a:pt x="405627" y="602227"/>
                  <a:pt x="418369" y="614965"/>
                  <a:pt x="418369" y="630679"/>
                </a:cubicBezTo>
                <a:cubicBezTo>
                  <a:pt x="418369" y="646393"/>
                  <a:pt x="405627" y="659131"/>
                  <a:pt x="389908" y="659131"/>
                </a:cubicBezTo>
                <a:cubicBezTo>
                  <a:pt x="374189" y="659131"/>
                  <a:pt x="361447" y="646393"/>
                  <a:pt x="361447" y="630679"/>
                </a:cubicBezTo>
                <a:cubicBezTo>
                  <a:pt x="361447" y="614965"/>
                  <a:pt x="374189" y="602227"/>
                  <a:pt x="389908" y="602227"/>
                </a:cubicBezTo>
                <a:close/>
                <a:moveTo>
                  <a:pt x="269426" y="602227"/>
                </a:moveTo>
                <a:cubicBezTo>
                  <a:pt x="285145" y="602227"/>
                  <a:pt x="297887" y="614965"/>
                  <a:pt x="297887" y="630679"/>
                </a:cubicBezTo>
                <a:cubicBezTo>
                  <a:pt x="297887" y="646393"/>
                  <a:pt x="285145" y="659131"/>
                  <a:pt x="269426" y="659131"/>
                </a:cubicBezTo>
                <a:cubicBezTo>
                  <a:pt x="253707" y="659131"/>
                  <a:pt x="240965" y="646393"/>
                  <a:pt x="240965" y="630679"/>
                </a:cubicBezTo>
                <a:cubicBezTo>
                  <a:pt x="240965" y="614965"/>
                  <a:pt x="253707" y="602227"/>
                  <a:pt x="269426" y="602227"/>
                </a:cubicBezTo>
                <a:close/>
                <a:moveTo>
                  <a:pt x="148943" y="602227"/>
                </a:moveTo>
                <a:cubicBezTo>
                  <a:pt x="164662" y="602227"/>
                  <a:pt x="177404" y="614965"/>
                  <a:pt x="177404" y="630679"/>
                </a:cubicBezTo>
                <a:cubicBezTo>
                  <a:pt x="177404" y="646393"/>
                  <a:pt x="164662" y="659131"/>
                  <a:pt x="148943" y="659131"/>
                </a:cubicBezTo>
                <a:cubicBezTo>
                  <a:pt x="133224" y="659131"/>
                  <a:pt x="120482" y="646393"/>
                  <a:pt x="120482" y="630679"/>
                </a:cubicBezTo>
                <a:cubicBezTo>
                  <a:pt x="120482" y="614965"/>
                  <a:pt x="133224" y="602227"/>
                  <a:pt x="148943" y="602227"/>
                </a:cubicBezTo>
                <a:close/>
                <a:moveTo>
                  <a:pt x="28461" y="602227"/>
                </a:moveTo>
                <a:cubicBezTo>
                  <a:pt x="44180" y="602227"/>
                  <a:pt x="56922" y="614965"/>
                  <a:pt x="56922" y="630679"/>
                </a:cubicBezTo>
                <a:cubicBezTo>
                  <a:pt x="56922" y="646393"/>
                  <a:pt x="44180" y="659131"/>
                  <a:pt x="28461" y="659131"/>
                </a:cubicBezTo>
                <a:cubicBezTo>
                  <a:pt x="12742" y="659131"/>
                  <a:pt x="0" y="646393"/>
                  <a:pt x="0" y="630679"/>
                </a:cubicBezTo>
                <a:cubicBezTo>
                  <a:pt x="0" y="614965"/>
                  <a:pt x="12742" y="602227"/>
                  <a:pt x="28461" y="602227"/>
                </a:cubicBezTo>
                <a:close/>
                <a:moveTo>
                  <a:pt x="1233285" y="481781"/>
                </a:moveTo>
                <a:cubicBezTo>
                  <a:pt x="1249004" y="481781"/>
                  <a:pt x="1261746" y="494519"/>
                  <a:pt x="1261746" y="510233"/>
                </a:cubicBezTo>
                <a:cubicBezTo>
                  <a:pt x="1261746" y="525947"/>
                  <a:pt x="1249004" y="538685"/>
                  <a:pt x="1233285" y="538685"/>
                </a:cubicBezTo>
                <a:cubicBezTo>
                  <a:pt x="1217566" y="538685"/>
                  <a:pt x="1204824" y="525947"/>
                  <a:pt x="1204824" y="510233"/>
                </a:cubicBezTo>
                <a:cubicBezTo>
                  <a:pt x="1204824" y="494519"/>
                  <a:pt x="1217566" y="481781"/>
                  <a:pt x="1233285" y="481781"/>
                </a:cubicBezTo>
                <a:close/>
                <a:moveTo>
                  <a:pt x="1112803" y="481781"/>
                </a:moveTo>
                <a:cubicBezTo>
                  <a:pt x="1128522" y="481781"/>
                  <a:pt x="1141264" y="494519"/>
                  <a:pt x="1141264" y="510233"/>
                </a:cubicBezTo>
                <a:cubicBezTo>
                  <a:pt x="1141264" y="525947"/>
                  <a:pt x="1128522" y="538685"/>
                  <a:pt x="1112803" y="538685"/>
                </a:cubicBezTo>
                <a:cubicBezTo>
                  <a:pt x="1097084" y="538685"/>
                  <a:pt x="1084342" y="525947"/>
                  <a:pt x="1084342" y="510233"/>
                </a:cubicBezTo>
                <a:cubicBezTo>
                  <a:pt x="1084342" y="494519"/>
                  <a:pt x="1097084" y="481781"/>
                  <a:pt x="1112803" y="481781"/>
                </a:cubicBezTo>
                <a:close/>
                <a:moveTo>
                  <a:pt x="992320" y="481781"/>
                </a:moveTo>
                <a:cubicBezTo>
                  <a:pt x="1008039" y="481781"/>
                  <a:pt x="1020781" y="494519"/>
                  <a:pt x="1020781" y="510233"/>
                </a:cubicBezTo>
                <a:cubicBezTo>
                  <a:pt x="1020781" y="525947"/>
                  <a:pt x="1008039" y="538685"/>
                  <a:pt x="992320" y="538685"/>
                </a:cubicBezTo>
                <a:cubicBezTo>
                  <a:pt x="976601" y="538685"/>
                  <a:pt x="963859" y="525947"/>
                  <a:pt x="963859" y="510233"/>
                </a:cubicBezTo>
                <a:cubicBezTo>
                  <a:pt x="963859" y="494519"/>
                  <a:pt x="976601" y="481781"/>
                  <a:pt x="992320" y="481781"/>
                </a:cubicBezTo>
                <a:close/>
                <a:moveTo>
                  <a:pt x="871838" y="481781"/>
                </a:moveTo>
                <a:cubicBezTo>
                  <a:pt x="887557" y="481781"/>
                  <a:pt x="900299" y="494519"/>
                  <a:pt x="900299" y="510233"/>
                </a:cubicBezTo>
                <a:cubicBezTo>
                  <a:pt x="900299" y="525947"/>
                  <a:pt x="887557" y="538685"/>
                  <a:pt x="871838" y="538685"/>
                </a:cubicBezTo>
                <a:cubicBezTo>
                  <a:pt x="856119" y="538685"/>
                  <a:pt x="843377" y="525947"/>
                  <a:pt x="843377" y="510233"/>
                </a:cubicBezTo>
                <a:cubicBezTo>
                  <a:pt x="843377" y="494519"/>
                  <a:pt x="856119" y="481781"/>
                  <a:pt x="871838" y="481781"/>
                </a:cubicBezTo>
                <a:close/>
                <a:moveTo>
                  <a:pt x="751356" y="481781"/>
                </a:moveTo>
                <a:cubicBezTo>
                  <a:pt x="767075" y="481781"/>
                  <a:pt x="779817" y="494519"/>
                  <a:pt x="779817" y="510233"/>
                </a:cubicBezTo>
                <a:cubicBezTo>
                  <a:pt x="779817" y="525947"/>
                  <a:pt x="767075" y="538685"/>
                  <a:pt x="751356" y="538685"/>
                </a:cubicBezTo>
                <a:cubicBezTo>
                  <a:pt x="735637" y="538685"/>
                  <a:pt x="722895" y="525947"/>
                  <a:pt x="722895" y="510233"/>
                </a:cubicBezTo>
                <a:cubicBezTo>
                  <a:pt x="722895" y="494519"/>
                  <a:pt x="735637" y="481781"/>
                  <a:pt x="751356" y="481781"/>
                </a:cubicBezTo>
                <a:close/>
                <a:moveTo>
                  <a:pt x="630873" y="481781"/>
                </a:moveTo>
                <a:cubicBezTo>
                  <a:pt x="646592" y="481781"/>
                  <a:pt x="659334" y="494519"/>
                  <a:pt x="659334" y="510233"/>
                </a:cubicBezTo>
                <a:cubicBezTo>
                  <a:pt x="659334" y="525947"/>
                  <a:pt x="646592" y="538685"/>
                  <a:pt x="630873" y="538685"/>
                </a:cubicBezTo>
                <a:cubicBezTo>
                  <a:pt x="615154" y="538685"/>
                  <a:pt x="602412" y="525947"/>
                  <a:pt x="602412" y="510233"/>
                </a:cubicBezTo>
                <a:cubicBezTo>
                  <a:pt x="602412" y="494519"/>
                  <a:pt x="615154" y="481781"/>
                  <a:pt x="630873" y="481781"/>
                </a:cubicBezTo>
                <a:close/>
                <a:moveTo>
                  <a:pt x="510391" y="481781"/>
                </a:moveTo>
                <a:cubicBezTo>
                  <a:pt x="526110" y="481781"/>
                  <a:pt x="538852" y="494519"/>
                  <a:pt x="538852" y="510233"/>
                </a:cubicBezTo>
                <a:cubicBezTo>
                  <a:pt x="538852" y="525947"/>
                  <a:pt x="526110" y="538685"/>
                  <a:pt x="510391" y="538685"/>
                </a:cubicBezTo>
                <a:cubicBezTo>
                  <a:pt x="494672" y="538685"/>
                  <a:pt x="481930" y="525947"/>
                  <a:pt x="481930" y="510233"/>
                </a:cubicBezTo>
                <a:cubicBezTo>
                  <a:pt x="481930" y="494519"/>
                  <a:pt x="494672" y="481781"/>
                  <a:pt x="510391" y="481781"/>
                </a:cubicBezTo>
                <a:close/>
                <a:moveTo>
                  <a:pt x="389908" y="481781"/>
                </a:moveTo>
                <a:cubicBezTo>
                  <a:pt x="405627" y="481781"/>
                  <a:pt x="418369" y="494519"/>
                  <a:pt x="418369" y="510233"/>
                </a:cubicBezTo>
                <a:cubicBezTo>
                  <a:pt x="418369" y="525947"/>
                  <a:pt x="405627" y="538685"/>
                  <a:pt x="389908" y="538685"/>
                </a:cubicBezTo>
                <a:cubicBezTo>
                  <a:pt x="374189" y="538685"/>
                  <a:pt x="361447" y="525947"/>
                  <a:pt x="361447" y="510233"/>
                </a:cubicBezTo>
                <a:cubicBezTo>
                  <a:pt x="361447" y="494519"/>
                  <a:pt x="374189" y="481781"/>
                  <a:pt x="389908" y="481781"/>
                </a:cubicBezTo>
                <a:close/>
                <a:moveTo>
                  <a:pt x="269426" y="481781"/>
                </a:moveTo>
                <a:cubicBezTo>
                  <a:pt x="285145" y="481781"/>
                  <a:pt x="297887" y="494519"/>
                  <a:pt x="297887" y="510233"/>
                </a:cubicBezTo>
                <a:cubicBezTo>
                  <a:pt x="297887" y="525947"/>
                  <a:pt x="285145" y="538685"/>
                  <a:pt x="269426" y="538685"/>
                </a:cubicBezTo>
                <a:cubicBezTo>
                  <a:pt x="253707" y="538685"/>
                  <a:pt x="240965" y="525947"/>
                  <a:pt x="240965" y="510233"/>
                </a:cubicBezTo>
                <a:cubicBezTo>
                  <a:pt x="240965" y="494519"/>
                  <a:pt x="253707" y="481781"/>
                  <a:pt x="269426" y="481781"/>
                </a:cubicBezTo>
                <a:close/>
                <a:moveTo>
                  <a:pt x="148943" y="481781"/>
                </a:moveTo>
                <a:cubicBezTo>
                  <a:pt x="164662" y="481781"/>
                  <a:pt x="177404" y="494519"/>
                  <a:pt x="177404" y="510233"/>
                </a:cubicBezTo>
                <a:cubicBezTo>
                  <a:pt x="177404" y="525947"/>
                  <a:pt x="164662" y="538685"/>
                  <a:pt x="148943" y="538685"/>
                </a:cubicBezTo>
                <a:cubicBezTo>
                  <a:pt x="133224" y="538685"/>
                  <a:pt x="120482" y="525947"/>
                  <a:pt x="120482" y="510233"/>
                </a:cubicBezTo>
                <a:cubicBezTo>
                  <a:pt x="120482" y="494519"/>
                  <a:pt x="133224" y="481781"/>
                  <a:pt x="148943" y="481781"/>
                </a:cubicBezTo>
                <a:close/>
                <a:moveTo>
                  <a:pt x="28461" y="481781"/>
                </a:moveTo>
                <a:cubicBezTo>
                  <a:pt x="44180" y="481781"/>
                  <a:pt x="56922" y="494519"/>
                  <a:pt x="56922" y="510233"/>
                </a:cubicBezTo>
                <a:cubicBezTo>
                  <a:pt x="56922" y="525947"/>
                  <a:pt x="44180" y="538685"/>
                  <a:pt x="28461" y="538685"/>
                </a:cubicBezTo>
                <a:cubicBezTo>
                  <a:pt x="12742" y="538685"/>
                  <a:pt x="0" y="525947"/>
                  <a:pt x="0" y="510233"/>
                </a:cubicBezTo>
                <a:cubicBezTo>
                  <a:pt x="0" y="494519"/>
                  <a:pt x="12742" y="481781"/>
                  <a:pt x="28461" y="481781"/>
                </a:cubicBezTo>
                <a:close/>
                <a:moveTo>
                  <a:pt x="1233285" y="361336"/>
                </a:moveTo>
                <a:cubicBezTo>
                  <a:pt x="1249004" y="361336"/>
                  <a:pt x="1261746" y="374074"/>
                  <a:pt x="1261746" y="389788"/>
                </a:cubicBezTo>
                <a:cubicBezTo>
                  <a:pt x="1261746" y="405502"/>
                  <a:pt x="1249004" y="418240"/>
                  <a:pt x="1233285" y="418240"/>
                </a:cubicBezTo>
                <a:cubicBezTo>
                  <a:pt x="1217566" y="418240"/>
                  <a:pt x="1204824" y="405502"/>
                  <a:pt x="1204824" y="389788"/>
                </a:cubicBezTo>
                <a:cubicBezTo>
                  <a:pt x="1204824" y="374074"/>
                  <a:pt x="1217566" y="361336"/>
                  <a:pt x="1233285" y="361336"/>
                </a:cubicBezTo>
                <a:close/>
                <a:moveTo>
                  <a:pt x="1112803" y="361336"/>
                </a:moveTo>
                <a:cubicBezTo>
                  <a:pt x="1128522" y="361336"/>
                  <a:pt x="1141264" y="374074"/>
                  <a:pt x="1141264" y="389788"/>
                </a:cubicBezTo>
                <a:cubicBezTo>
                  <a:pt x="1141264" y="405502"/>
                  <a:pt x="1128522" y="418240"/>
                  <a:pt x="1112803" y="418240"/>
                </a:cubicBezTo>
                <a:cubicBezTo>
                  <a:pt x="1097084" y="418240"/>
                  <a:pt x="1084342" y="405502"/>
                  <a:pt x="1084342" y="389788"/>
                </a:cubicBezTo>
                <a:cubicBezTo>
                  <a:pt x="1084342" y="374074"/>
                  <a:pt x="1097084" y="361336"/>
                  <a:pt x="1112803" y="361336"/>
                </a:cubicBezTo>
                <a:close/>
                <a:moveTo>
                  <a:pt x="992320" y="361336"/>
                </a:moveTo>
                <a:cubicBezTo>
                  <a:pt x="1008039" y="361336"/>
                  <a:pt x="1020781" y="374074"/>
                  <a:pt x="1020781" y="389788"/>
                </a:cubicBezTo>
                <a:cubicBezTo>
                  <a:pt x="1020781" y="405502"/>
                  <a:pt x="1008039" y="418240"/>
                  <a:pt x="992320" y="418240"/>
                </a:cubicBezTo>
                <a:cubicBezTo>
                  <a:pt x="976601" y="418240"/>
                  <a:pt x="963859" y="405502"/>
                  <a:pt x="963859" y="389788"/>
                </a:cubicBezTo>
                <a:cubicBezTo>
                  <a:pt x="963859" y="374074"/>
                  <a:pt x="976601" y="361336"/>
                  <a:pt x="992320" y="361336"/>
                </a:cubicBezTo>
                <a:close/>
                <a:moveTo>
                  <a:pt x="871838" y="361336"/>
                </a:moveTo>
                <a:cubicBezTo>
                  <a:pt x="887557" y="361336"/>
                  <a:pt x="900299" y="374074"/>
                  <a:pt x="900299" y="389788"/>
                </a:cubicBezTo>
                <a:cubicBezTo>
                  <a:pt x="900299" y="405502"/>
                  <a:pt x="887557" y="418240"/>
                  <a:pt x="871838" y="418240"/>
                </a:cubicBezTo>
                <a:cubicBezTo>
                  <a:pt x="856119" y="418240"/>
                  <a:pt x="843377" y="405502"/>
                  <a:pt x="843377" y="389788"/>
                </a:cubicBezTo>
                <a:cubicBezTo>
                  <a:pt x="843377" y="374074"/>
                  <a:pt x="856119" y="361336"/>
                  <a:pt x="871838" y="361336"/>
                </a:cubicBezTo>
                <a:close/>
                <a:moveTo>
                  <a:pt x="751356" y="361336"/>
                </a:moveTo>
                <a:cubicBezTo>
                  <a:pt x="767075" y="361336"/>
                  <a:pt x="779817" y="374074"/>
                  <a:pt x="779817" y="389788"/>
                </a:cubicBezTo>
                <a:cubicBezTo>
                  <a:pt x="779817" y="405502"/>
                  <a:pt x="767075" y="418240"/>
                  <a:pt x="751356" y="418240"/>
                </a:cubicBezTo>
                <a:cubicBezTo>
                  <a:pt x="735637" y="418240"/>
                  <a:pt x="722895" y="405502"/>
                  <a:pt x="722895" y="389788"/>
                </a:cubicBezTo>
                <a:cubicBezTo>
                  <a:pt x="722895" y="374074"/>
                  <a:pt x="735637" y="361336"/>
                  <a:pt x="751356" y="361336"/>
                </a:cubicBezTo>
                <a:close/>
                <a:moveTo>
                  <a:pt x="630873" y="361336"/>
                </a:moveTo>
                <a:cubicBezTo>
                  <a:pt x="646592" y="361336"/>
                  <a:pt x="659334" y="374074"/>
                  <a:pt x="659334" y="389788"/>
                </a:cubicBezTo>
                <a:cubicBezTo>
                  <a:pt x="659334" y="405502"/>
                  <a:pt x="646592" y="418240"/>
                  <a:pt x="630873" y="418240"/>
                </a:cubicBezTo>
                <a:cubicBezTo>
                  <a:pt x="615154" y="418240"/>
                  <a:pt x="602412" y="405502"/>
                  <a:pt x="602412" y="389788"/>
                </a:cubicBezTo>
                <a:cubicBezTo>
                  <a:pt x="602412" y="374074"/>
                  <a:pt x="615154" y="361336"/>
                  <a:pt x="630873" y="361336"/>
                </a:cubicBezTo>
                <a:close/>
                <a:moveTo>
                  <a:pt x="510391" y="361336"/>
                </a:moveTo>
                <a:cubicBezTo>
                  <a:pt x="526110" y="361336"/>
                  <a:pt x="538852" y="374074"/>
                  <a:pt x="538852" y="389788"/>
                </a:cubicBezTo>
                <a:cubicBezTo>
                  <a:pt x="538852" y="405502"/>
                  <a:pt x="526110" y="418240"/>
                  <a:pt x="510391" y="418240"/>
                </a:cubicBezTo>
                <a:cubicBezTo>
                  <a:pt x="494672" y="418240"/>
                  <a:pt x="481930" y="405502"/>
                  <a:pt x="481930" y="389788"/>
                </a:cubicBezTo>
                <a:cubicBezTo>
                  <a:pt x="481930" y="374074"/>
                  <a:pt x="494672" y="361336"/>
                  <a:pt x="510391" y="361336"/>
                </a:cubicBezTo>
                <a:close/>
                <a:moveTo>
                  <a:pt x="389908" y="361336"/>
                </a:moveTo>
                <a:cubicBezTo>
                  <a:pt x="405627" y="361336"/>
                  <a:pt x="418369" y="374074"/>
                  <a:pt x="418369" y="389788"/>
                </a:cubicBezTo>
                <a:cubicBezTo>
                  <a:pt x="418369" y="405502"/>
                  <a:pt x="405627" y="418240"/>
                  <a:pt x="389908" y="418240"/>
                </a:cubicBezTo>
                <a:cubicBezTo>
                  <a:pt x="374189" y="418240"/>
                  <a:pt x="361447" y="405502"/>
                  <a:pt x="361447" y="389788"/>
                </a:cubicBezTo>
                <a:cubicBezTo>
                  <a:pt x="361447" y="374074"/>
                  <a:pt x="374189" y="361336"/>
                  <a:pt x="389908" y="361336"/>
                </a:cubicBezTo>
                <a:close/>
                <a:moveTo>
                  <a:pt x="269426" y="361336"/>
                </a:moveTo>
                <a:cubicBezTo>
                  <a:pt x="285145" y="361336"/>
                  <a:pt x="297887" y="374074"/>
                  <a:pt x="297887" y="389788"/>
                </a:cubicBezTo>
                <a:cubicBezTo>
                  <a:pt x="297887" y="405502"/>
                  <a:pt x="285145" y="418240"/>
                  <a:pt x="269426" y="418240"/>
                </a:cubicBezTo>
                <a:cubicBezTo>
                  <a:pt x="253707" y="418240"/>
                  <a:pt x="240965" y="405502"/>
                  <a:pt x="240965" y="389788"/>
                </a:cubicBezTo>
                <a:cubicBezTo>
                  <a:pt x="240965" y="374074"/>
                  <a:pt x="253707" y="361336"/>
                  <a:pt x="269426" y="361336"/>
                </a:cubicBezTo>
                <a:close/>
                <a:moveTo>
                  <a:pt x="148943" y="361336"/>
                </a:moveTo>
                <a:cubicBezTo>
                  <a:pt x="164662" y="361336"/>
                  <a:pt x="177404" y="374074"/>
                  <a:pt x="177404" y="389788"/>
                </a:cubicBezTo>
                <a:cubicBezTo>
                  <a:pt x="177404" y="405502"/>
                  <a:pt x="164662" y="418240"/>
                  <a:pt x="148943" y="418240"/>
                </a:cubicBezTo>
                <a:cubicBezTo>
                  <a:pt x="133224" y="418240"/>
                  <a:pt x="120482" y="405502"/>
                  <a:pt x="120482" y="389788"/>
                </a:cubicBezTo>
                <a:cubicBezTo>
                  <a:pt x="120482" y="374074"/>
                  <a:pt x="133224" y="361336"/>
                  <a:pt x="148943" y="361336"/>
                </a:cubicBezTo>
                <a:close/>
                <a:moveTo>
                  <a:pt x="28461" y="361336"/>
                </a:moveTo>
                <a:cubicBezTo>
                  <a:pt x="44180" y="361336"/>
                  <a:pt x="56922" y="374074"/>
                  <a:pt x="56922" y="389788"/>
                </a:cubicBezTo>
                <a:cubicBezTo>
                  <a:pt x="56922" y="405502"/>
                  <a:pt x="44180" y="418240"/>
                  <a:pt x="28461" y="418240"/>
                </a:cubicBezTo>
                <a:cubicBezTo>
                  <a:pt x="12742" y="418240"/>
                  <a:pt x="0" y="405502"/>
                  <a:pt x="0" y="389788"/>
                </a:cubicBezTo>
                <a:cubicBezTo>
                  <a:pt x="0" y="374074"/>
                  <a:pt x="12742" y="361336"/>
                  <a:pt x="28461" y="361336"/>
                </a:cubicBezTo>
                <a:close/>
                <a:moveTo>
                  <a:pt x="1233285" y="240891"/>
                </a:moveTo>
                <a:cubicBezTo>
                  <a:pt x="1249004" y="240891"/>
                  <a:pt x="1261746" y="253629"/>
                  <a:pt x="1261746" y="269343"/>
                </a:cubicBezTo>
                <a:cubicBezTo>
                  <a:pt x="1261746" y="285057"/>
                  <a:pt x="1249004" y="297795"/>
                  <a:pt x="1233285" y="297795"/>
                </a:cubicBezTo>
                <a:cubicBezTo>
                  <a:pt x="1217566" y="297795"/>
                  <a:pt x="1204824" y="285057"/>
                  <a:pt x="1204824" y="269343"/>
                </a:cubicBezTo>
                <a:cubicBezTo>
                  <a:pt x="1204824" y="253629"/>
                  <a:pt x="1217566" y="240891"/>
                  <a:pt x="1233285" y="240891"/>
                </a:cubicBezTo>
                <a:close/>
                <a:moveTo>
                  <a:pt x="1112803" y="240891"/>
                </a:moveTo>
                <a:cubicBezTo>
                  <a:pt x="1128522" y="240891"/>
                  <a:pt x="1141264" y="253629"/>
                  <a:pt x="1141264" y="269343"/>
                </a:cubicBezTo>
                <a:cubicBezTo>
                  <a:pt x="1141264" y="285057"/>
                  <a:pt x="1128522" y="297795"/>
                  <a:pt x="1112803" y="297795"/>
                </a:cubicBezTo>
                <a:cubicBezTo>
                  <a:pt x="1097084" y="297795"/>
                  <a:pt x="1084342" y="285057"/>
                  <a:pt x="1084342" y="269343"/>
                </a:cubicBezTo>
                <a:cubicBezTo>
                  <a:pt x="1084342" y="253629"/>
                  <a:pt x="1097084" y="240891"/>
                  <a:pt x="1112803" y="240891"/>
                </a:cubicBezTo>
                <a:close/>
                <a:moveTo>
                  <a:pt x="992320" y="240891"/>
                </a:moveTo>
                <a:cubicBezTo>
                  <a:pt x="1008039" y="240891"/>
                  <a:pt x="1020781" y="253629"/>
                  <a:pt x="1020781" y="269343"/>
                </a:cubicBezTo>
                <a:cubicBezTo>
                  <a:pt x="1020781" y="285057"/>
                  <a:pt x="1008039" y="297795"/>
                  <a:pt x="992320" y="297795"/>
                </a:cubicBezTo>
                <a:cubicBezTo>
                  <a:pt x="976601" y="297795"/>
                  <a:pt x="963859" y="285057"/>
                  <a:pt x="963859" y="269343"/>
                </a:cubicBezTo>
                <a:cubicBezTo>
                  <a:pt x="963859" y="253629"/>
                  <a:pt x="976601" y="240891"/>
                  <a:pt x="992320" y="240891"/>
                </a:cubicBezTo>
                <a:close/>
                <a:moveTo>
                  <a:pt x="871838" y="240891"/>
                </a:moveTo>
                <a:cubicBezTo>
                  <a:pt x="887557" y="240891"/>
                  <a:pt x="900299" y="253629"/>
                  <a:pt x="900299" y="269343"/>
                </a:cubicBezTo>
                <a:cubicBezTo>
                  <a:pt x="900299" y="285057"/>
                  <a:pt x="887557" y="297795"/>
                  <a:pt x="871838" y="297795"/>
                </a:cubicBezTo>
                <a:cubicBezTo>
                  <a:pt x="856119" y="297795"/>
                  <a:pt x="843377" y="285057"/>
                  <a:pt x="843377" y="269343"/>
                </a:cubicBezTo>
                <a:cubicBezTo>
                  <a:pt x="843377" y="253629"/>
                  <a:pt x="856119" y="240891"/>
                  <a:pt x="871838" y="240891"/>
                </a:cubicBezTo>
                <a:close/>
                <a:moveTo>
                  <a:pt x="751356" y="240891"/>
                </a:moveTo>
                <a:cubicBezTo>
                  <a:pt x="767075" y="240891"/>
                  <a:pt x="779817" y="253629"/>
                  <a:pt x="779817" y="269343"/>
                </a:cubicBezTo>
                <a:cubicBezTo>
                  <a:pt x="779817" y="285057"/>
                  <a:pt x="767075" y="297795"/>
                  <a:pt x="751356" y="297795"/>
                </a:cubicBezTo>
                <a:cubicBezTo>
                  <a:pt x="735637" y="297795"/>
                  <a:pt x="722895" y="285057"/>
                  <a:pt x="722895" y="269343"/>
                </a:cubicBezTo>
                <a:cubicBezTo>
                  <a:pt x="722895" y="253629"/>
                  <a:pt x="735637" y="240891"/>
                  <a:pt x="751356" y="240891"/>
                </a:cubicBezTo>
                <a:close/>
                <a:moveTo>
                  <a:pt x="630873" y="240891"/>
                </a:moveTo>
                <a:cubicBezTo>
                  <a:pt x="646592" y="240891"/>
                  <a:pt x="659334" y="253629"/>
                  <a:pt x="659334" y="269343"/>
                </a:cubicBezTo>
                <a:cubicBezTo>
                  <a:pt x="659334" y="285057"/>
                  <a:pt x="646592" y="297795"/>
                  <a:pt x="630873" y="297795"/>
                </a:cubicBezTo>
                <a:cubicBezTo>
                  <a:pt x="615154" y="297795"/>
                  <a:pt x="602412" y="285057"/>
                  <a:pt x="602412" y="269343"/>
                </a:cubicBezTo>
                <a:cubicBezTo>
                  <a:pt x="602412" y="253629"/>
                  <a:pt x="615154" y="240891"/>
                  <a:pt x="630873" y="240891"/>
                </a:cubicBezTo>
                <a:close/>
                <a:moveTo>
                  <a:pt x="510391" y="240891"/>
                </a:moveTo>
                <a:cubicBezTo>
                  <a:pt x="526110" y="240891"/>
                  <a:pt x="538852" y="253629"/>
                  <a:pt x="538852" y="269343"/>
                </a:cubicBezTo>
                <a:cubicBezTo>
                  <a:pt x="538852" y="285057"/>
                  <a:pt x="526110" y="297795"/>
                  <a:pt x="510391" y="297795"/>
                </a:cubicBezTo>
                <a:cubicBezTo>
                  <a:pt x="494672" y="297795"/>
                  <a:pt x="481930" y="285057"/>
                  <a:pt x="481930" y="269343"/>
                </a:cubicBezTo>
                <a:cubicBezTo>
                  <a:pt x="481930" y="253629"/>
                  <a:pt x="494672" y="240891"/>
                  <a:pt x="510391" y="240891"/>
                </a:cubicBezTo>
                <a:close/>
                <a:moveTo>
                  <a:pt x="389908" y="240891"/>
                </a:moveTo>
                <a:cubicBezTo>
                  <a:pt x="405627" y="240891"/>
                  <a:pt x="418369" y="253629"/>
                  <a:pt x="418369" y="269343"/>
                </a:cubicBezTo>
                <a:cubicBezTo>
                  <a:pt x="418369" y="285057"/>
                  <a:pt x="405627" y="297795"/>
                  <a:pt x="389908" y="297795"/>
                </a:cubicBezTo>
                <a:cubicBezTo>
                  <a:pt x="374189" y="297795"/>
                  <a:pt x="361447" y="285057"/>
                  <a:pt x="361447" y="269343"/>
                </a:cubicBezTo>
                <a:cubicBezTo>
                  <a:pt x="361447" y="253629"/>
                  <a:pt x="374189" y="240891"/>
                  <a:pt x="389908" y="240891"/>
                </a:cubicBezTo>
                <a:close/>
                <a:moveTo>
                  <a:pt x="269426" y="240891"/>
                </a:moveTo>
                <a:cubicBezTo>
                  <a:pt x="285145" y="240891"/>
                  <a:pt x="297887" y="253629"/>
                  <a:pt x="297887" y="269343"/>
                </a:cubicBezTo>
                <a:cubicBezTo>
                  <a:pt x="297887" y="285057"/>
                  <a:pt x="285145" y="297795"/>
                  <a:pt x="269426" y="297795"/>
                </a:cubicBezTo>
                <a:cubicBezTo>
                  <a:pt x="253707" y="297795"/>
                  <a:pt x="240965" y="285057"/>
                  <a:pt x="240965" y="269343"/>
                </a:cubicBezTo>
                <a:cubicBezTo>
                  <a:pt x="240965" y="253629"/>
                  <a:pt x="253707" y="240891"/>
                  <a:pt x="269426" y="240891"/>
                </a:cubicBezTo>
                <a:close/>
                <a:moveTo>
                  <a:pt x="148943" y="240891"/>
                </a:moveTo>
                <a:cubicBezTo>
                  <a:pt x="164662" y="240891"/>
                  <a:pt x="177404" y="253629"/>
                  <a:pt x="177404" y="269343"/>
                </a:cubicBezTo>
                <a:cubicBezTo>
                  <a:pt x="177404" y="285057"/>
                  <a:pt x="164662" y="297795"/>
                  <a:pt x="148943" y="297795"/>
                </a:cubicBezTo>
                <a:cubicBezTo>
                  <a:pt x="133224" y="297795"/>
                  <a:pt x="120482" y="285057"/>
                  <a:pt x="120482" y="269343"/>
                </a:cubicBezTo>
                <a:cubicBezTo>
                  <a:pt x="120482" y="253629"/>
                  <a:pt x="133224" y="240891"/>
                  <a:pt x="148943" y="240891"/>
                </a:cubicBezTo>
                <a:close/>
                <a:moveTo>
                  <a:pt x="28461" y="240891"/>
                </a:moveTo>
                <a:cubicBezTo>
                  <a:pt x="44180" y="240891"/>
                  <a:pt x="56922" y="253629"/>
                  <a:pt x="56922" y="269343"/>
                </a:cubicBezTo>
                <a:cubicBezTo>
                  <a:pt x="56922" y="285057"/>
                  <a:pt x="44180" y="297795"/>
                  <a:pt x="28461" y="297795"/>
                </a:cubicBezTo>
                <a:cubicBezTo>
                  <a:pt x="12742" y="297795"/>
                  <a:pt x="0" y="285057"/>
                  <a:pt x="0" y="269343"/>
                </a:cubicBezTo>
                <a:cubicBezTo>
                  <a:pt x="0" y="253629"/>
                  <a:pt x="12742" y="240891"/>
                  <a:pt x="28461" y="240891"/>
                </a:cubicBezTo>
                <a:close/>
                <a:moveTo>
                  <a:pt x="1233285" y="120445"/>
                </a:moveTo>
                <a:cubicBezTo>
                  <a:pt x="1249004" y="120445"/>
                  <a:pt x="1261746" y="133183"/>
                  <a:pt x="1261746" y="148897"/>
                </a:cubicBezTo>
                <a:cubicBezTo>
                  <a:pt x="1261746" y="164611"/>
                  <a:pt x="1249004" y="177349"/>
                  <a:pt x="1233285" y="177349"/>
                </a:cubicBezTo>
                <a:cubicBezTo>
                  <a:pt x="1217566" y="177349"/>
                  <a:pt x="1204824" y="164611"/>
                  <a:pt x="1204824" y="148897"/>
                </a:cubicBezTo>
                <a:cubicBezTo>
                  <a:pt x="1204824" y="133183"/>
                  <a:pt x="1217566" y="120445"/>
                  <a:pt x="1233285" y="120445"/>
                </a:cubicBezTo>
                <a:close/>
                <a:moveTo>
                  <a:pt x="1112803" y="120445"/>
                </a:moveTo>
                <a:cubicBezTo>
                  <a:pt x="1128522" y="120445"/>
                  <a:pt x="1141264" y="133183"/>
                  <a:pt x="1141264" y="148897"/>
                </a:cubicBezTo>
                <a:cubicBezTo>
                  <a:pt x="1141264" y="164611"/>
                  <a:pt x="1128522" y="177349"/>
                  <a:pt x="1112803" y="177349"/>
                </a:cubicBezTo>
                <a:cubicBezTo>
                  <a:pt x="1097084" y="177349"/>
                  <a:pt x="1084342" y="164611"/>
                  <a:pt x="1084342" y="148897"/>
                </a:cubicBezTo>
                <a:cubicBezTo>
                  <a:pt x="1084342" y="133183"/>
                  <a:pt x="1097084" y="120445"/>
                  <a:pt x="1112803" y="120445"/>
                </a:cubicBezTo>
                <a:close/>
                <a:moveTo>
                  <a:pt x="992320" y="120445"/>
                </a:moveTo>
                <a:cubicBezTo>
                  <a:pt x="1008039" y="120445"/>
                  <a:pt x="1020781" y="133183"/>
                  <a:pt x="1020781" y="148897"/>
                </a:cubicBezTo>
                <a:cubicBezTo>
                  <a:pt x="1020781" y="164611"/>
                  <a:pt x="1008039" y="177349"/>
                  <a:pt x="992320" y="177349"/>
                </a:cubicBezTo>
                <a:cubicBezTo>
                  <a:pt x="976601" y="177349"/>
                  <a:pt x="963859" y="164611"/>
                  <a:pt x="963859" y="148897"/>
                </a:cubicBezTo>
                <a:cubicBezTo>
                  <a:pt x="963859" y="133183"/>
                  <a:pt x="976601" y="120445"/>
                  <a:pt x="992320" y="120445"/>
                </a:cubicBezTo>
                <a:close/>
                <a:moveTo>
                  <a:pt x="871838" y="120445"/>
                </a:moveTo>
                <a:cubicBezTo>
                  <a:pt x="887557" y="120445"/>
                  <a:pt x="900299" y="133183"/>
                  <a:pt x="900299" y="148897"/>
                </a:cubicBezTo>
                <a:cubicBezTo>
                  <a:pt x="900299" y="164611"/>
                  <a:pt x="887557" y="177349"/>
                  <a:pt x="871838" y="177349"/>
                </a:cubicBezTo>
                <a:cubicBezTo>
                  <a:pt x="856119" y="177349"/>
                  <a:pt x="843377" y="164611"/>
                  <a:pt x="843377" y="148897"/>
                </a:cubicBezTo>
                <a:cubicBezTo>
                  <a:pt x="843377" y="133183"/>
                  <a:pt x="856119" y="120445"/>
                  <a:pt x="871838" y="120445"/>
                </a:cubicBezTo>
                <a:close/>
                <a:moveTo>
                  <a:pt x="751356" y="120445"/>
                </a:moveTo>
                <a:cubicBezTo>
                  <a:pt x="767075" y="120445"/>
                  <a:pt x="779817" y="133183"/>
                  <a:pt x="779817" y="148897"/>
                </a:cubicBezTo>
                <a:cubicBezTo>
                  <a:pt x="779817" y="164611"/>
                  <a:pt x="767075" y="177349"/>
                  <a:pt x="751356" y="177349"/>
                </a:cubicBezTo>
                <a:cubicBezTo>
                  <a:pt x="735637" y="177349"/>
                  <a:pt x="722895" y="164611"/>
                  <a:pt x="722895" y="148897"/>
                </a:cubicBezTo>
                <a:cubicBezTo>
                  <a:pt x="722895" y="133183"/>
                  <a:pt x="735637" y="120445"/>
                  <a:pt x="751356" y="120445"/>
                </a:cubicBezTo>
                <a:close/>
                <a:moveTo>
                  <a:pt x="630873" y="120445"/>
                </a:moveTo>
                <a:cubicBezTo>
                  <a:pt x="646592" y="120445"/>
                  <a:pt x="659334" y="133183"/>
                  <a:pt x="659334" y="148897"/>
                </a:cubicBezTo>
                <a:cubicBezTo>
                  <a:pt x="659334" y="164611"/>
                  <a:pt x="646592" y="177349"/>
                  <a:pt x="630873" y="177349"/>
                </a:cubicBezTo>
                <a:cubicBezTo>
                  <a:pt x="615154" y="177349"/>
                  <a:pt x="602412" y="164611"/>
                  <a:pt x="602412" y="148897"/>
                </a:cubicBezTo>
                <a:cubicBezTo>
                  <a:pt x="602412" y="133183"/>
                  <a:pt x="615154" y="120445"/>
                  <a:pt x="630873" y="120445"/>
                </a:cubicBezTo>
                <a:close/>
                <a:moveTo>
                  <a:pt x="510391" y="120445"/>
                </a:moveTo>
                <a:cubicBezTo>
                  <a:pt x="526110" y="120445"/>
                  <a:pt x="538852" y="133183"/>
                  <a:pt x="538852" y="148897"/>
                </a:cubicBezTo>
                <a:cubicBezTo>
                  <a:pt x="538852" y="164611"/>
                  <a:pt x="526110" y="177349"/>
                  <a:pt x="510391" y="177349"/>
                </a:cubicBezTo>
                <a:cubicBezTo>
                  <a:pt x="494672" y="177349"/>
                  <a:pt x="481930" y="164611"/>
                  <a:pt x="481930" y="148897"/>
                </a:cubicBezTo>
                <a:cubicBezTo>
                  <a:pt x="481930" y="133183"/>
                  <a:pt x="494672" y="120445"/>
                  <a:pt x="510391" y="120445"/>
                </a:cubicBezTo>
                <a:close/>
                <a:moveTo>
                  <a:pt x="389908" y="120445"/>
                </a:moveTo>
                <a:cubicBezTo>
                  <a:pt x="405627" y="120445"/>
                  <a:pt x="418369" y="133183"/>
                  <a:pt x="418369" y="148897"/>
                </a:cubicBezTo>
                <a:cubicBezTo>
                  <a:pt x="418369" y="164611"/>
                  <a:pt x="405627" y="177349"/>
                  <a:pt x="389908" y="177349"/>
                </a:cubicBezTo>
                <a:cubicBezTo>
                  <a:pt x="374189" y="177349"/>
                  <a:pt x="361447" y="164611"/>
                  <a:pt x="361447" y="148897"/>
                </a:cubicBezTo>
                <a:cubicBezTo>
                  <a:pt x="361447" y="133183"/>
                  <a:pt x="374189" y="120445"/>
                  <a:pt x="389908" y="120445"/>
                </a:cubicBezTo>
                <a:close/>
                <a:moveTo>
                  <a:pt x="269426" y="120445"/>
                </a:moveTo>
                <a:cubicBezTo>
                  <a:pt x="285145" y="120445"/>
                  <a:pt x="297887" y="133183"/>
                  <a:pt x="297887" y="148897"/>
                </a:cubicBezTo>
                <a:cubicBezTo>
                  <a:pt x="297887" y="164611"/>
                  <a:pt x="285145" y="177349"/>
                  <a:pt x="269426" y="177349"/>
                </a:cubicBezTo>
                <a:cubicBezTo>
                  <a:pt x="253707" y="177349"/>
                  <a:pt x="240965" y="164611"/>
                  <a:pt x="240965" y="148897"/>
                </a:cubicBezTo>
                <a:cubicBezTo>
                  <a:pt x="240965" y="133183"/>
                  <a:pt x="253707" y="120445"/>
                  <a:pt x="269426" y="120445"/>
                </a:cubicBezTo>
                <a:close/>
                <a:moveTo>
                  <a:pt x="148943" y="120445"/>
                </a:moveTo>
                <a:cubicBezTo>
                  <a:pt x="164662" y="120445"/>
                  <a:pt x="177404" y="133183"/>
                  <a:pt x="177404" y="148897"/>
                </a:cubicBezTo>
                <a:cubicBezTo>
                  <a:pt x="177404" y="164611"/>
                  <a:pt x="164662" y="177349"/>
                  <a:pt x="148943" y="177349"/>
                </a:cubicBezTo>
                <a:cubicBezTo>
                  <a:pt x="133224" y="177349"/>
                  <a:pt x="120482" y="164611"/>
                  <a:pt x="120482" y="148897"/>
                </a:cubicBezTo>
                <a:cubicBezTo>
                  <a:pt x="120482" y="133183"/>
                  <a:pt x="133224" y="120445"/>
                  <a:pt x="148943" y="120445"/>
                </a:cubicBezTo>
                <a:close/>
                <a:moveTo>
                  <a:pt x="28461" y="120445"/>
                </a:moveTo>
                <a:cubicBezTo>
                  <a:pt x="44180" y="120445"/>
                  <a:pt x="56922" y="133183"/>
                  <a:pt x="56922" y="148897"/>
                </a:cubicBezTo>
                <a:cubicBezTo>
                  <a:pt x="56922" y="164611"/>
                  <a:pt x="44180" y="177349"/>
                  <a:pt x="28461" y="177349"/>
                </a:cubicBezTo>
                <a:cubicBezTo>
                  <a:pt x="12742" y="177349"/>
                  <a:pt x="0" y="164611"/>
                  <a:pt x="0" y="148897"/>
                </a:cubicBezTo>
                <a:cubicBezTo>
                  <a:pt x="0" y="133183"/>
                  <a:pt x="12742" y="120445"/>
                  <a:pt x="28461" y="120445"/>
                </a:cubicBezTo>
                <a:close/>
                <a:moveTo>
                  <a:pt x="1233285" y="0"/>
                </a:moveTo>
                <a:cubicBezTo>
                  <a:pt x="1249004" y="0"/>
                  <a:pt x="1261746" y="12738"/>
                  <a:pt x="1261746" y="28452"/>
                </a:cubicBezTo>
                <a:cubicBezTo>
                  <a:pt x="1261746" y="44166"/>
                  <a:pt x="1249004" y="56904"/>
                  <a:pt x="1233285" y="56904"/>
                </a:cubicBezTo>
                <a:cubicBezTo>
                  <a:pt x="1217566" y="56904"/>
                  <a:pt x="1204824" y="44166"/>
                  <a:pt x="1204824" y="28452"/>
                </a:cubicBezTo>
                <a:cubicBezTo>
                  <a:pt x="1204824" y="12738"/>
                  <a:pt x="1217566" y="0"/>
                  <a:pt x="1233285" y="0"/>
                </a:cubicBezTo>
                <a:close/>
                <a:moveTo>
                  <a:pt x="1112803" y="0"/>
                </a:moveTo>
                <a:cubicBezTo>
                  <a:pt x="1128522" y="0"/>
                  <a:pt x="1141264" y="12738"/>
                  <a:pt x="1141264" y="28452"/>
                </a:cubicBezTo>
                <a:cubicBezTo>
                  <a:pt x="1141264" y="44166"/>
                  <a:pt x="1128522" y="56904"/>
                  <a:pt x="1112803" y="56904"/>
                </a:cubicBezTo>
                <a:cubicBezTo>
                  <a:pt x="1097084" y="56904"/>
                  <a:pt x="1084342" y="44166"/>
                  <a:pt x="1084342" y="28452"/>
                </a:cubicBezTo>
                <a:cubicBezTo>
                  <a:pt x="1084342" y="12738"/>
                  <a:pt x="1097084" y="0"/>
                  <a:pt x="1112803" y="0"/>
                </a:cubicBezTo>
                <a:close/>
                <a:moveTo>
                  <a:pt x="992320" y="0"/>
                </a:moveTo>
                <a:cubicBezTo>
                  <a:pt x="1008039" y="0"/>
                  <a:pt x="1020781" y="12738"/>
                  <a:pt x="1020781" y="28452"/>
                </a:cubicBezTo>
                <a:cubicBezTo>
                  <a:pt x="1020781" y="44166"/>
                  <a:pt x="1008039" y="56904"/>
                  <a:pt x="992320" y="56904"/>
                </a:cubicBezTo>
                <a:cubicBezTo>
                  <a:pt x="976601" y="56904"/>
                  <a:pt x="963859" y="44166"/>
                  <a:pt x="963859" y="28452"/>
                </a:cubicBezTo>
                <a:cubicBezTo>
                  <a:pt x="963859" y="12738"/>
                  <a:pt x="976601" y="0"/>
                  <a:pt x="992320" y="0"/>
                </a:cubicBezTo>
                <a:close/>
                <a:moveTo>
                  <a:pt x="871838" y="0"/>
                </a:moveTo>
                <a:cubicBezTo>
                  <a:pt x="887557" y="0"/>
                  <a:pt x="900299" y="12738"/>
                  <a:pt x="900299" y="28452"/>
                </a:cubicBezTo>
                <a:cubicBezTo>
                  <a:pt x="900299" y="44166"/>
                  <a:pt x="887557" y="56904"/>
                  <a:pt x="871838" y="56904"/>
                </a:cubicBezTo>
                <a:cubicBezTo>
                  <a:pt x="856119" y="56904"/>
                  <a:pt x="843377" y="44166"/>
                  <a:pt x="843377" y="28452"/>
                </a:cubicBezTo>
                <a:cubicBezTo>
                  <a:pt x="843377" y="12738"/>
                  <a:pt x="856119" y="0"/>
                  <a:pt x="871838" y="0"/>
                </a:cubicBezTo>
                <a:close/>
                <a:moveTo>
                  <a:pt x="751356" y="0"/>
                </a:moveTo>
                <a:cubicBezTo>
                  <a:pt x="767075" y="0"/>
                  <a:pt x="779817" y="12738"/>
                  <a:pt x="779817" y="28452"/>
                </a:cubicBezTo>
                <a:cubicBezTo>
                  <a:pt x="779817" y="44166"/>
                  <a:pt x="767075" y="56904"/>
                  <a:pt x="751356" y="56904"/>
                </a:cubicBezTo>
                <a:cubicBezTo>
                  <a:pt x="735637" y="56904"/>
                  <a:pt x="722895" y="44166"/>
                  <a:pt x="722895" y="28452"/>
                </a:cubicBezTo>
                <a:cubicBezTo>
                  <a:pt x="722895" y="12738"/>
                  <a:pt x="735637" y="0"/>
                  <a:pt x="751356" y="0"/>
                </a:cubicBezTo>
                <a:close/>
                <a:moveTo>
                  <a:pt x="630873" y="0"/>
                </a:moveTo>
                <a:cubicBezTo>
                  <a:pt x="646592" y="0"/>
                  <a:pt x="659334" y="12738"/>
                  <a:pt x="659334" y="28452"/>
                </a:cubicBezTo>
                <a:cubicBezTo>
                  <a:pt x="659334" y="44166"/>
                  <a:pt x="646592" y="56904"/>
                  <a:pt x="630873" y="56904"/>
                </a:cubicBezTo>
                <a:cubicBezTo>
                  <a:pt x="615154" y="56904"/>
                  <a:pt x="602412" y="44166"/>
                  <a:pt x="602412" y="28452"/>
                </a:cubicBezTo>
                <a:cubicBezTo>
                  <a:pt x="602412" y="12738"/>
                  <a:pt x="615154" y="0"/>
                  <a:pt x="630873" y="0"/>
                </a:cubicBezTo>
                <a:close/>
                <a:moveTo>
                  <a:pt x="510391" y="0"/>
                </a:moveTo>
                <a:cubicBezTo>
                  <a:pt x="526110" y="0"/>
                  <a:pt x="538852" y="12738"/>
                  <a:pt x="538852" y="28452"/>
                </a:cubicBezTo>
                <a:cubicBezTo>
                  <a:pt x="538852" y="44166"/>
                  <a:pt x="526110" y="56904"/>
                  <a:pt x="510391" y="56904"/>
                </a:cubicBezTo>
                <a:cubicBezTo>
                  <a:pt x="494672" y="56904"/>
                  <a:pt x="481930" y="44166"/>
                  <a:pt x="481930" y="28452"/>
                </a:cubicBezTo>
                <a:cubicBezTo>
                  <a:pt x="481930" y="12738"/>
                  <a:pt x="494672" y="0"/>
                  <a:pt x="510391" y="0"/>
                </a:cubicBezTo>
                <a:close/>
                <a:moveTo>
                  <a:pt x="389908" y="0"/>
                </a:moveTo>
                <a:cubicBezTo>
                  <a:pt x="405627" y="0"/>
                  <a:pt x="418369" y="12738"/>
                  <a:pt x="418369" y="28452"/>
                </a:cubicBezTo>
                <a:cubicBezTo>
                  <a:pt x="418369" y="44166"/>
                  <a:pt x="405627" y="56904"/>
                  <a:pt x="389908" y="56904"/>
                </a:cubicBezTo>
                <a:cubicBezTo>
                  <a:pt x="374189" y="56904"/>
                  <a:pt x="361447" y="44166"/>
                  <a:pt x="361447" y="28452"/>
                </a:cubicBezTo>
                <a:cubicBezTo>
                  <a:pt x="361447" y="12738"/>
                  <a:pt x="374189" y="0"/>
                  <a:pt x="389908" y="0"/>
                </a:cubicBezTo>
                <a:close/>
                <a:moveTo>
                  <a:pt x="269426" y="0"/>
                </a:moveTo>
                <a:cubicBezTo>
                  <a:pt x="285145" y="0"/>
                  <a:pt x="297887" y="12738"/>
                  <a:pt x="297887" y="28452"/>
                </a:cubicBezTo>
                <a:cubicBezTo>
                  <a:pt x="297887" y="44166"/>
                  <a:pt x="285145" y="56904"/>
                  <a:pt x="269426" y="56904"/>
                </a:cubicBezTo>
                <a:cubicBezTo>
                  <a:pt x="253707" y="56904"/>
                  <a:pt x="240965" y="44166"/>
                  <a:pt x="240965" y="28452"/>
                </a:cubicBezTo>
                <a:cubicBezTo>
                  <a:pt x="240965" y="12738"/>
                  <a:pt x="253707" y="0"/>
                  <a:pt x="269426" y="0"/>
                </a:cubicBezTo>
                <a:close/>
                <a:moveTo>
                  <a:pt x="148943" y="0"/>
                </a:moveTo>
                <a:cubicBezTo>
                  <a:pt x="164662" y="0"/>
                  <a:pt x="177404" y="12738"/>
                  <a:pt x="177404" y="28452"/>
                </a:cubicBezTo>
                <a:cubicBezTo>
                  <a:pt x="177404" y="44166"/>
                  <a:pt x="164662" y="56904"/>
                  <a:pt x="148943" y="56904"/>
                </a:cubicBezTo>
                <a:cubicBezTo>
                  <a:pt x="133224" y="56904"/>
                  <a:pt x="120482" y="44166"/>
                  <a:pt x="120482" y="28452"/>
                </a:cubicBezTo>
                <a:cubicBezTo>
                  <a:pt x="120482" y="12738"/>
                  <a:pt x="133224" y="0"/>
                  <a:pt x="148943" y="0"/>
                </a:cubicBezTo>
                <a:close/>
                <a:moveTo>
                  <a:pt x="28461" y="0"/>
                </a:moveTo>
                <a:cubicBezTo>
                  <a:pt x="44180" y="0"/>
                  <a:pt x="56922" y="12738"/>
                  <a:pt x="56922" y="28452"/>
                </a:cubicBezTo>
                <a:cubicBezTo>
                  <a:pt x="56922" y="44166"/>
                  <a:pt x="44180" y="56904"/>
                  <a:pt x="28461" y="56904"/>
                </a:cubicBezTo>
                <a:cubicBezTo>
                  <a:pt x="12742" y="56904"/>
                  <a:pt x="0" y="44166"/>
                  <a:pt x="0" y="28452"/>
                </a:cubicBezTo>
                <a:cubicBezTo>
                  <a:pt x="0" y="12738"/>
                  <a:pt x="12742" y="0"/>
                  <a:pt x="28461" y="0"/>
                </a:cubicBezTo>
                <a:close/>
              </a:path>
            </a:pathLst>
          </a:custGeom>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14" name="任意多边形: 形状 13"/>
          <p:cNvSpPr>
            <a:spLocks noChangeAspect="1"/>
          </p:cNvSpPr>
          <p:nvPr>
            <p:custDataLst>
              <p:tags r:id="rId6"/>
            </p:custDataLst>
          </p:nvPr>
        </p:nvSpPr>
        <p:spPr>
          <a:xfrm rot="10800000">
            <a:off x="11371234" y="776896"/>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4">
              <a:lumMod val="40000"/>
              <a:lumOff val="60000"/>
            </a:schemeClr>
          </a:solidFill>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dirty="0">
              <a:solidFill>
                <a:schemeClr val="lt1"/>
              </a:solidFill>
              <a:latin typeface="微软雅黑" panose="020B0503020204020204" charset="-122"/>
              <a:ea typeface="微软雅黑" panose="020B0503020204020204" charset="-122"/>
            </a:endParaRPr>
          </a:p>
        </p:txBody>
      </p:sp>
      <p:sp>
        <p:nvSpPr>
          <p:cNvPr id="15" name="任意多边形: 形状 14"/>
          <p:cNvSpPr>
            <a:spLocks noChangeAspect="1"/>
          </p:cNvSpPr>
          <p:nvPr>
            <p:custDataLst>
              <p:tags r:id="rId7"/>
            </p:custDataLst>
          </p:nvPr>
        </p:nvSpPr>
        <p:spPr>
          <a:xfrm rot="10800000">
            <a:off x="10997345" y="776896"/>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4">
              <a:lumMod val="40000"/>
              <a:lumOff val="60000"/>
            </a:schemeClr>
          </a:solidFill>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12" name="任意多边形: 形状 11"/>
          <p:cNvSpPr>
            <a:spLocks noChangeAspect="1"/>
          </p:cNvSpPr>
          <p:nvPr>
            <p:custDataLst>
              <p:tags r:id="rId8"/>
            </p:custDataLst>
          </p:nvPr>
        </p:nvSpPr>
        <p:spPr>
          <a:xfrm rot="10800000">
            <a:off x="11270350" y="676012"/>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13" name="任意多边形: 形状 12"/>
          <p:cNvSpPr>
            <a:spLocks noChangeAspect="1"/>
          </p:cNvSpPr>
          <p:nvPr>
            <p:custDataLst>
              <p:tags r:id="rId9"/>
            </p:custDataLst>
          </p:nvPr>
        </p:nvSpPr>
        <p:spPr>
          <a:xfrm rot="10800000">
            <a:off x="10896461" y="676012"/>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93" name="文本框 92"/>
          <p:cNvSpPr txBox="1"/>
          <p:nvPr>
            <p:custDataLst>
              <p:tags r:id="rId10"/>
            </p:custDataLst>
          </p:nvPr>
        </p:nvSpPr>
        <p:spPr>
          <a:xfrm>
            <a:off x="5972810" y="2313305"/>
            <a:ext cx="5024755" cy="3128010"/>
          </a:xfrm>
          <a:prstGeom prst="rect">
            <a:avLst/>
          </a:prstGeom>
          <a:noFill/>
        </p:spPr>
        <p:txBody>
          <a:bodyPr wrap="square" lIns="91440" tIns="45720" rIns="91440" bIns="45720" rtlCol="0" anchor="t" anchorCtr="0">
            <a:spAutoFit/>
          </a:bodyPr>
          <a:lstStyle>
            <a:defPPr>
              <a:defRPr lang="zh-CN"/>
            </a:defPPr>
            <a:lvl1pPr fontAlgn="auto">
              <a:lnSpc>
                <a:spcPct val="130000"/>
              </a:lnSpc>
              <a:spcAft>
                <a:spcPts val="1000"/>
              </a:spcAft>
              <a:defRPr sz="1600" spc="150"/>
            </a:lvl1pPr>
          </a:lstStyle>
          <a:p>
            <a:pPr lvl="0" indent="504190" algn="l">
              <a:lnSpc>
                <a:spcPct val="150000"/>
              </a:lnSpc>
              <a:buClrTx/>
              <a:buSzTx/>
              <a:buFontTx/>
            </a:pPr>
            <a:r>
              <a:rPr sz="1800" spc="0" dirty="0">
                <a:latin typeface="黑体" panose="02010609060101010101" pitchFamily="49" charset="-122"/>
                <a:ea typeface="黑体" panose="02010609060101010101" pitchFamily="49" charset="-122"/>
                <a:cs typeface="黑体" panose="02010609060101010101" pitchFamily="49" charset="-122"/>
                <a:sym typeface="+mn-ea"/>
              </a:rPr>
              <a:t>习近平指出，“解决深层次矛盾和问题，根本出路在于创新”</a:t>
            </a:r>
          </a:p>
          <a:p>
            <a:pPr lvl="0" indent="504190" algn="l">
              <a:lnSpc>
                <a:spcPct val="150000"/>
              </a:lnSpc>
              <a:buClrTx/>
              <a:buSzTx/>
              <a:buFontTx/>
            </a:pPr>
            <a:r>
              <a:rPr sz="1800" spc="0" dirty="0">
                <a:latin typeface="黑体" panose="02010609060101010101" pitchFamily="49" charset="-122"/>
                <a:ea typeface="黑体" panose="02010609060101010101" pitchFamily="49" charset="-122"/>
                <a:cs typeface="黑体" panose="02010609060101010101" pitchFamily="49" charset="-122"/>
                <a:sym typeface="+mn-ea"/>
              </a:rPr>
              <a:t>在不断提高创新思维能力的基础上，坚定不移贯彻包括创新发展理念在内的新发展理念，我们党一定能够领导和团结全国各族人民，实现“两个一百年”奋斗目标，实现中华民族的伟大复兴。</a:t>
            </a:r>
          </a:p>
        </p:txBody>
      </p:sp>
      <p:grpSp>
        <p:nvGrpSpPr>
          <p:cNvPr id="2" name="组合 1"/>
          <p:cNvGrpSpPr/>
          <p:nvPr/>
        </p:nvGrpSpPr>
        <p:grpSpPr>
          <a:xfrm>
            <a:off x="441325" y="317500"/>
            <a:ext cx="9060815" cy="550545"/>
            <a:chOff x="695" y="500"/>
            <a:chExt cx="14269" cy="867"/>
          </a:xfrm>
        </p:grpSpPr>
        <p:sp>
          <p:nvSpPr>
            <p:cNvPr id="3" name="流程图: 过程 2"/>
            <p:cNvSpPr/>
            <p:nvPr/>
          </p:nvSpPr>
          <p:spPr>
            <a:xfrm>
              <a:off x="695" y="500"/>
              <a:ext cx="541" cy="776"/>
            </a:xfrm>
            <a:prstGeom prst="flowChartProcess">
              <a:avLst/>
            </a:prstGeom>
            <a:noFill/>
            <a:ln w="12700" cmpd="sng">
              <a:solidFill>
                <a:srgbClr val="45676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864" y="648"/>
              <a:ext cx="497" cy="497"/>
            </a:xfrm>
            <a:prstGeom prst="rect">
              <a:avLst/>
            </a:prstGeom>
            <a:solidFill>
              <a:srgbClr val="F7DFBB"/>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571" y="545"/>
              <a:ext cx="13393" cy="822"/>
            </a:xfrm>
            <a:prstGeom prst="rect">
              <a:avLst/>
            </a:prstGeom>
            <a:noFill/>
          </p:spPr>
          <p:txBody>
            <a:bodyPr wrap="square" rtlCol="0">
              <a:spAutoFit/>
            </a:bodyPr>
            <a:lstStyle/>
            <a:p>
              <a:r>
                <a:rPr lang="zh-CN" altLang="en-US" sz="2800" b="1">
                  <a:solidFill>
                    <a:srgbClr val="6E5737"/>
                  </a:solidFill>
                  <a:latin typeface="黑体" panose="02010609060101010101" pitchFamily="49" charset="-122"/>
                  <a:ea typeface="黑体" panose="02010609060101010101" pitchFamily="49" charset="-122"/>
                </a:rPr>
                <a:t>创新思维能力</a:t>
              </a:r>
            </a:p>
          </p:txBody>
        </p:sp>
        <p:sp>
          <p:nvSpPr>
            <p:cNvPr id="7" name="任意多边形 6"/>
            <p:cNvSpPr/>
            <p:nvPr/>
          </p:nvSpPr>
          <p:spPr>
            <a:xfrm rot="5400000">
              <a:off x="5355" y="-3336"/>
              <a:ext cx="46" cy="9360"/>
            </a:xfrm>
            <a:custGeom>
              <a:avLst/>
              <a:gdLst>
                <a:gd name="connsiteX0" fmla="*/ 0 w 46"/>
                <a:gd name="connsiteY0" fmla="*/ 9313 h 9360"/>
                <a:gd name="connsiteX1" fmla="*/ 15 w 46"/>
                <a:gd name="connsiteY1" fmla="*/ 0 h 9360"/>
                <a:gd name="connsiteX2" fmla="*/ 46 w 46"/>
                <a:gd name="connsiteY2" fmla="*/ 9360 h 9360"/>
                <a:gd name="connsiteX3" fmla="*/ 0 w 46"/>
                <a:gd name="connsiteY3" fmla="*/ 9313 h 9360"/>
              </a:gdLst>
              <a:ahLst/>
              <a:cxnLst>
                <a:cxn ang="0">
                  <a:pos x="connsiteX0" y="connsiteY0"/>
                </a:cxn>
                <a:cxn ang="0">
                  <a:pos x="connsiteX1" y="connsiteY1"/>
                </a:cxn>
                <a:cxn ang="0">
                  <a:pos x="connsiteX2" y="connsiteY2"/>
                </a:cxn>
                <a:cxn ang="0">
                  <a:pos x="connsiteX3" y="connsiteY3"/>
                </a:cxn>
              </a:cxnLst>
              <a:rect l="l" t="t" r="r" b="b"/>
              <a:pathLst>
                <a:path w="46" h="9360">
                  <a:moveTo>
                    <a:pt x="0" y="9313"/>
                  </a:moveTo>
                  <a:lnTo>
                    <a:pt x="15" y="0"/>
                  </a:lnTo>
                  <a:lnTo>
                    <a:pt x="46" y="9360"/>
                  </a:lnTo>
                  <a:lnTo>
                    <a:pt x="0" y="9313"/>
                  </a:lnTo>
                  <a:close/>
                </a:path>
              </a:pathLst>
            </a:cu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图片 7" descr="1625120670807_171"/>
          <p:cNvPicPr>
            <a:picLocks noChangeAspect="1"/>
          </p:cNvPicPr>
          <p:nvPr/>
        </p:nvPicPr>
        <p:blipFill>
          <a:blip r:embed="rId14"/>
          <a:stretch>
            <a:fillRect/>
          </a:stretch>
        </p:blipFill>
        <p:spPr>
          <a:xfrm>
            <a:off x="1117600" y="2211070"/>
            <a:ext cx="4101465" cy="3332480"/>
          </a:xfrm>
          <a:prstGeom prst="rect">
            <a:avLst/>
          </a:prstGeom>
        </p:spPr>
      </p:pic>
    </p:spTree>
    <p:custDataLst>
      <p:tags r:id="rId2"/>
    </p:custDataLst>
  </p:cSld>
  <p:clrMapOvr>
    <a:overrideClrMapping bg1="lt1" tx1="dk1" bg2="lt2" tx2="dk2" accent1="accent1" accent2="accent2" accent3="accent3" accent4="accent4" accent5="accent5" accent6="accent6" hlink="hlink" folHlink="folHlink"/>
  </p:clrMapOvr>
</p:sld>
</file>

<file path=ppt/slides/slide142.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grpSp>
        <p:nvGrpSpPr>
          <p:cNvPr id="5" name="组合 4"/>
          <p:cNvGrpSpPr/>
          <p:nvPr/>
        </p:nvGrpSpPr>
        <p:grpSpPr>
          <a:xfrm>
            <a:off x="-15240" y="6684645"/>
            <a:ext cx="12207240" cy="173355"/>
            <a:chOff x="-24" y="10527"/>
            <a:chExt cx="19224" cy="273"/>
          </a:xfrm>
        </p:grpSpPr>
        <p:sp>
          <p:nvSpPr>
            <p:cNvPr id="11" name="矩形 10"/>
            <p:cNvSpPr/>
            <p:nvPr/>
          </p:nvSpPr>
          <p:spPr>
            <a:xfrm>
              <a:off x="1" y="10630"/>
              <a:ext cx="19199" cy="170"/>
            </a:xfrm>
            <a:prstGeom prst="rect">
              <a:avLst/>
            </a:prstGeom>
            <a:solidFill>
              <a:srgbClr val="45676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flipV="1">
              <a:off x="-24" y="10527"/>
              <a:ext cx="19224" cy="15"/>
            </a:xfrm>
            <a:prstGeom prst="line">
              <a:avLst/>
            </a:prstGeom>
            <a:ln>
              <a:solidFill>
                <a:srgbClr val="F7DFBB"/>
              </a:solidFill>
              <a:prstDash val="dash"/>
            </a:ln>
          </p:spPr>
          <p:style>
            <a:lnRef idx="1">
              <a:schemeClr val="accent1"/>
            </a:lnRef>
            <a:fillRef idx="0">
              <a:schemeClr val="accent1"/>
            </a:fillRef>
            <a:effectRef idx="0">
              <a:schemeClr val="accent1"/>
            </a:effectRef>
            <a:fontRef idx="minor">
              <a:schemeClr val="tx1"/>
            </a:fontRef>
          </p:style>
        </p:cxnSp>
      </p:grpSp>
      <p:sp>
        <p:nvSpPr>
          <p:cNvPr id="6" name="矩形 5"/>
          <p:cNvSpPr/>
          <p:nvPr/>
        </p:nvSpPr>
        <p:spPr>
          <a:xfrm>
            <a:off x="878091" y="1998515"/>
            <a:ext cx="10589025" cy="2306955"/>
          </a:xfrm>
          <a:prstGeom prst="rect">
            <a:avLst/>
          </a:prstGeom>
        </p:spPr>
        <p:txBody>
          <a:bodyPr wrap="square">
            <a:spAutoFit/>
          </a:bodyPr>
          <a:lstStyle/>
          <a:p>
            <a:pPr indent="508000" algn="just" fontAlgn="auto">
              <a:lnSpc>
                <a:spcPct val="150000"/>
              </a:lnSpc>
            </a:pPr>
            <a:r>
              <a:rPr lang="en-US" altLang="zh-CN" sz="240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charset="-122"/>
              </a:rPr>
              <a:t>“</a:t>
            </a:r>
            <a:r>
              <a:rPr lang="zh-CN" altLang="en-US" sz="240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charset="-122"/>
              </a:rPr>
              <a:t>问君哪得清如许？为有源头活水来</a:t>
            </a:r>
            <a:r>
              <a:rPr lang="en-US" altLang="zh-CN" sz="240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charset="-122"/>
              </a:rPr>
              <a:t>”</a:t>
            </a:r>
            <a:r>
              <a:rPr lang="zh-CN" altLang="en-US" sz="240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charset="-122"/>
              </a:rPr>
              <a:t>，辩证唯物主义世界观和方法论就是源头活水。我们要着重把握世界的物质统一性原理及其方法论意义，自觉确立求实的思维观念，注重从客观实际出发。努力提升辩证思维能力，在日常生活中不断地慎思笃行，扎实走好人生的每一步。</a:t>
            </a:r>
          </a:p>
        </p:txBody>
      </p:sp>
      <p:grpSp>
        <p:nvGrpSpPr>
          <p:cNvPr id="3" name="组合 2"/>
          <p:cNvGrpSpPr/>
          <p:nvPr/>
        </p:nvGrpSpPr>
        <p:grpSpPr>
          <a:xfrm>
            <a:off x="2358394" y="873760"/>
            <a:ext cx="7345038" cy="76200"/>
            <a:chOff x="1220293" y="1358728"/>
            <a:chExt cx="9753980" cy="72000"/>
          </a:xfrm>
          <a:solidFill>
            <a:srgbClr val="F7DFBB"/>
          </a:solidFill>
        </p:grpSpPr>
        <p:sp>
          <p:nvSpPr>
            <p:cNvPr id="15" name="等腰三角形 14"/>
            <p:cNvSpPr/>
            <p:nvPr/>
          </p:nvSpPr>
          <p:spPr>
            <a:xfrm rot="5400000">
              <a:off x="8979202" y="-564343"/>
              <a:ext cx="72000" cy="3918141"/>
            </a:xfrm>
            <a:prstGeom prst="triangl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16200000" flipH="1">
              <a:off x="3143363" y="-564343"/>
              <a:ext cx="72000" cy="3918141"/>
            </a:xfrm>
            <a:prstGeom prst="triangl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4550430" y="558484"/>
            <a:ext cx="2993351" cy="706755"/>
          </a:xfrm>
          <a:prstGeom prst="rect">
            <a:avLst/>
          </a:prstGeom>
          <a:noFill/>
        </p:spPr>
        <p:txBody>
          <a:bodyPr wrap="square" rtlCol="0">
            <a:spAutoFit/>
          </a:bodyPr>
          <a:lstStyle/>
          <a:p>
            <a:pPr algn="ctr"/>
            <a:r>
              <a:rPr lang="zh-CN" altLang="en-US" sz="4000">
                <a:solidFill>
                  <a:schemeClr val="tx1"/>
                </a:solidFill>
                <a:effectLst/>
                <a:latin typeface="黑体" panose="02010609060101010101" pitchFamily="49" charset="-122"/>
                <a:ea typeface="黑体" panose="02010609060101010101" pitchFamily="49" charset="-122"/>
                <a:sym typeface="+mn-ea"/>
              </a:rPr>
              <a:t>小结</a:t>
            </a:r>
          </a:p>
        </p:txBody>
      </p:sp>
    </p:spTree>
    <p:custDataLst>
      <p:tags r:id="rId1"/>
    </p:custData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11" name="矩形 10"/>
          <p:cNvSpPr/>
          <p:nvPr/>
        </p:nvSpPr>
        <p:spPr>
          <a:xfrm>
            <a:off x="7091680" y="6750050"/>
            <a:ext cx="5100320" cy="99060"/>
          </a:xfrm>
          <a:prstGeom prst="rect">
            <a:avLst/>
          </a:prstGeom>
          <a:solidFill>
            <a:srgbClr val="45676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0" y="1486535"/>
            <a:ext cx="12219940" cy="4726305"/>
          </a:xfrm>
          <a:prstGeom prst="rect">
            <a:avLst/>
          </a:prstGeom>
          <a:solidFill>
            <a:srgbClr val="C3B584">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endParaRPr>
          </a:p>
        </p:txBody>
      </p:sp>
      <p:sp>
        <p:nvSpPr>
          <p:cNvPr id="14" name="文本框 13"/>
          <p:cNvSpPr txBox="1"/>
          <p:nvPr/>
        </p:nvSpPr>
        <p:spPr>
          <a:xfrm>
            <a:off x="1096645" y="1602740"/>
            <a:ext cx="10746105" cy="4300220"/>
          </a:xfrm>
          <a:prstGeom prst="rect">
            <a:avLst/>
          </a:prstGeom>
          <a:noFill/>
          <a:ln w="28575" cmpd="thickThin">
            <a:noFill/>
            <a:prstDash val="solid"/>
          </a:ln>
        </p:spPr>
        <p:txBody>
          <a:bodyPr wrap="square" rtlCol="0">
            <a:spAutoFit/>
          </a:bodyPr>
          <a:lstStyle/>
          <a:p>
            <a:pPr marL="342900" indent="-342900" algn="l" fontAlgn="auto">
              <a:lnSpc>
                <a:spcPct val="190000"/>
              </a:lnSpc>
              <a:buClr>
                <a:srgbClr val="F7DFBB"/>
              </a:buClr>
              <a:buFont typeface="Wingdings" panose="05000000000000000000" charset="0"/>
              <a:buChar char="l"/>
            </a:pPr>
            <a:r>
              <a:rPr lang="en-US" altLang="zh-CN" sz="2400">
                <a:ln>
                  <a:noFill/>
                </a:ln>
                <a:solidFill>
                  <a:schemeClr val="tx2"/>
                </a:solidFill>
                <a:latin typeface="黑体" panose="02010609060101010101" pitchFamily="49" charset="-122"/>
                <a:ea typeface="黑体" panose="02010609060101010101" pitchFamily="49" charset="-122"/>
                <a:sym typeface="+mn-ea"/>
              </a:rPr>
              <a:t>1.</a:t>
            </a:r>
            <a:r>
              <a:rPr lang="zh-CN" altLang="en-US" sz="2400">
                <a:ln>
                  <a:noFill/>
                </a:ln>
                <a:solidFill>
                  <a:schemeClr val="tx2"/>
                </a:solidFill>
                <a:latin typeface="黑体" panose="02010609060101010101" pitchFamily="49" charset="-122"/>
                <a:ea typeface="黑体" panose="02010609060101010101" pitchFamily="49" charset="-122"/>
                <a:sym typeface="+mn-ea"/>
              </a:rPr>
              <a:t>如何理解马克思主义的物质观及其现代意义？</a:t>
            </a:r>
          </a:p>
          <a:p>
            <a:pPr marL="342900" indent="-342900" algn="l" fontAlgn="auto">
              <a:lnSpc>
                <a:spcPct val="190000"/>
              </a:lnSpc>
              <a:buClr>
                <a:srgbClr val="F7DFBB"/>
              </a:buClr>
              <a:buFont typeface="Wingdings" panose="05000000000000000000" charset="0"/>
              <a:buChar char="l"/>
            </a:pPr>
            <a:r>
              <a:rPr lang="en-US" altLang="zh-CN" sz="2400">
                <a:ln>
                  <a:noFill/>
                </a:ln>
                <a:solidFill>
                  <a:schemeClr val="tx2"/>
                </a:solidFill>
                <a:latin typeface="黑体" panose="02010609060101010101" pitchFamily="49" charset="-122"/>
                <a:ea typeface="黑体" panose="02010609060101010101" pitchFamily="49" charset="-122"/>
                <a:sym typeface="+mn-ea"/>
              </a:rPr>
              <a:t>2.</a:t>
            </a:r>
            <a:r>
              <a:rPr lang="zh-CN" altLang="en-US" sz="2400">
                <a:ln>
                  <a:noFill/>
                </a:ln>
                <a:solidFill>
                  <a:schemeClr val="tx2"/>
                </a:solidFill>
                <a:latin typeface="黑体" panose="02010609060101010101" pitchFamily="49" charset="-122"/>
                <a:ea typeface="黑体" panose="02010609060101010101" pitchFamily="49" charset="-122"/>
                <a:sym typeface="+mn-ea"/>
              </a:rPr>
              <a:t>如何认识物质与意识的关系？</a:t>
            </a:r>
            <a:endParaRPr lang="zh-CN" altLang="en-US" sz="2400" spc="300">
              <a:ln>
                <a:noFill/>
              </a:ln>
              <a:solidFill>
                <a:schemeClr val="tx2"/>
              </a:solidFill>
              <a:effectLst/>
              <a:uFillTx/>
              <a:latin typeface="黑体" panose="02010609060101010101" pitchFamily="49" charset="-122"/>
              <a:ea typeface="黑体" panose="02010609060101010101" pitchFamily="49" charset="-122"/>
              <a:sym typeface="+mn-ea"/>
            </a:endParaRPr>
          </a:p>
          <a:p>
            <a:pPr marL="342900" indent="-342900" algn="l" fontAlgn="auto">
              <a:lnSpc>
                <a:spcPct val="190000"/>
              </a:lnSpc>
              <a:buClr>
                <a:srgbClr val="F7DFBB"/>
              </a:buClr>
              <a:buFont typeface="Wingdings" panose="05000000000000000000" charset="0"/>
              <a:buChar char="l"/>
            </a:pPr>
            <a:r>
              <a:rPr lang="en-US" altLang="zh-CN" sz="2400">
                <a:ln>
                  <a:noFill/>
                </a:ln>
                <a:solidFill>
                  <a:schemeClr val="tx2"/>
                </a:solidFill>
                <a:latin typeface="黑体" panose="02010609060101010101" pitchFamily="49" charset="-122"/>
                <a:ea typeface="黑体" panose="02010609060101010101" pitchFamily="49" charset="-122"/>
                <a:sym typeface="+mn-ea"/>
              </a:rPr>
              <a:t>3.</a:t>
            </a:r>
            <a:r>
              <a:rPr lang="zh-CN" altLang="en-US" sz="2400">
                <a:ln>
                  <a:noFill/>
                </a:ln>
                <a:solidFill>
                  <a:schemeClr val="tx2"/>
                </a:solidFill>
                <a:latin typeface="黑体" panose="02010609060101010101" pitchFamily="49" charset="-122"/>
                <a:ea typeface="黑体" panose="02010609060101010101" pitchFamily="49" charset="-122"/>
                <a:sym typeface="+mn-ea"/>
              </a:rPr>
              <a:t>运用矛盾的普遍性和特殊性辩证关系原理，说明把马克思主义基本原理与中国具体实际相结合的重要性。</a:t>
            </a:r>
          </a:p>
          <a:p>
            <a:pPr marL="342900" indent="-342900" algn="l" fontAlgn="auto">
              <a:lnSpc>
                <a:spcPct val="190000"/>
              </a:lnSpc>
              <a:buClr>
                <a:srgbClr val="F7DFBB"/>
              </a:buClr>
              <a:buFont typeface="Wingdings" panose="05000000000000000000" charset="0"/>
              <a:buChar char="l"/>
            </a:pPr>
            <a:r>
              <a:rPr lang="en-US" altLang="zh-CN" sz="2400">
                <a:ln>
                  <a:noFill/>
                </a:ln>
                <a:solidFill>
                  <a:schemeClr val="tx2"/>
                </a:solidFill>
                <a:latin typeface="黑体" panose="02010609060101010101" pitchFamily="49" charset="-122"/>
                <a:ea typeface="黑体" panose="02010609060101010101" pitchFamily="49" charset="-122"/>
                <a:sym typeface="+mn-ea"/>
              </a:rPr>
              <a:t>4.</a:t>
            </a:r>
            <a:r>
              <a:rPr lang="zh-CN" altLang="en-US" sz="2400">
                <a:ln>
                  <a:noFill/>
                </a:ln>
                <a:solidFill>
                  <a:schemeClr val="tx2"/>
                </a:solidFill>
                <a:latin typeface="黑体" panose="02010609060101010101" pitchFamily="49" charset="-122"/>
                <a:ea typeface="黑体" panose="02010609060101010101" pitchFamily="49" charset="-122"/>
                <a:sym typeface="+mn-ea"/>
              </a:rPr>
              <a:t>请你谈谈培养和提高创新思维能力的重要性以及如何提高自己的创新思维能力。</a:t>
            </a:r>
            <a:endParaRPr lang="zh-CN" altLang="en-US" sz="2400" spc="300">
              <a:ln>
                <a:noFill/>
              </a:ln>
              <a:solidFill>
                <a:schemeClr val="tx2"/>
              </a:solidFill>
              <a:effectLst/>
              <a:uFillTx/>
              <a:latin typeface="黑体" panose="02010609060101010101" pitchFamily="49" charset="-122"/>
              <a:ea typeface="黑体" panose="02010609060101010101" pitchFamily="49" charset="-122"/>
              <a:sym typeface="+mn-ea"/>
            </a:endParaRPr>
          </a:p>
        </p:txBody>
      </p:sp>
      <p:cxnSp>
        <p:nvCxnSpPr>
          <p:cNvPr id="28" name="直接连接符 27"/>
          <p:cNvCxnSpPr/>
          <p:nvPr/>
        </p:nvCxnSpPr>
        <p:spPr>
          <a:xfrm flipV="1">
            <a:off x="8324850" y="6684645"/>
            <a:ext cx="3867150" cy="1270"/>
          </a:xfrm>
          <a:prstGeom prst="line">
            <a:avLst/>
          </a:prstGeom>
          <a:ln>
            <a:solidFill>
              <a:srgbClr val="755D3B"/>
            </a:solidFill>
            <a:prstDash val="dash"/>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5325745" y="307975"/>
            <a:ext cx="1824990" cy="706755"/>
          </a:xfrm>
          <a:prstGeom prst="rect">
            <a:avLst/>
          </a:prstGeom>
          <a:noFill/>
        </p:spPr>
        <p:txBody>
          <a:bodyPr wrap="square" rtlCol="0">
            <a:spAutoFit/>
          </a:bodyPr>
          <a:lstStyle/>
          <a:p>
            <a:pPr algn="dist"/>
            <a:r>
              <a:rPr lang="zh-CN" altLang="en-US" sz="4000" b="1">
                <a:solidFill>
                  <a:schemeClr val="tx1"/>
                </a:solidFill>
                <a:effectLst/>
                <a:latin typeface="黑体" panose="02010609060101010101" pitchFamily="49" charset="-122"/>
                <a:ea typeface="黑体" panose="02010609060101010101" pitchFamily="49" charset="-122"/>
              </a:rPr>
              <a:t>思考题</a:t>
            </a:r>
          </a:p>
        </p:txBody>
      </p:sp>
      <p:cxnSp>
        <p:nvCxnSpPr>
          <p:cNvPr id="13" name="直接连接符 12"/>
          <p:cNvCxnSpPr/>
          <p:nvPr/>
        </p:nvCxnSpPr>
        <p:spPr>
          <a:xfrm>
            <a:off x="3754755" y="998220"/>
            <a:ext cx="3746500" cy="1651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866005" y="1078230"/>
            <a:ext cx="3438525" cy="1460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10" name="文本框 9"/>
          <p:cNvSpPr txBox="1"/>
          <p:nvPr/>
        </p:nvSpPr>
        <p:spPr>
          <a:xfrm>
            <a:off x="228600" y="5264150"/>
            <a:ext cx="1008380" cy="1014730"/>
          </a:xfrm>
          <a:prstGeom prst="rect">
            <a:avLst/>
          </a:prstGeom>
          <a:noFill/>
        </p:spPr>
        <p:txBody>
          <a:bodyPr wrap="none" rtlCol="0">
            <a:spAutoFit/>
          </a:bodyPr>
          <a:lstStyle/>
          <a:p>
            <a:r>
              <a:rPr lang="zh-CN" altLang="en-US" sz="6000" spc="500">
                <a:solidFill>
                  <a:schemeClr val="bg1"/>
                </a:solidFill>
                <a:uFillTx/>
                <a:latin typeface="黑体" panose="02010609060101010101" pitchFamily="49" charset="-122"/>
                <a:ea typeface="黑体" panose="02010609060101010101" pitchFamily="49" charset="-122"/>
              </a:rPr>
              <a:t>料</a:t>
            </a:r>
          </a:p>
        </p:txBody>
      </p:sp>
      <p:sp>
        <p:nvSpPr>
          <p:cNvPr id="33" name="矩形 32"/>
          <p:cNvSpPr/>
          <p:nvPr/>
        </p:nvSpPr>
        <p:spPr>
          <a:xfrm>
            <a:off x="0" y="1014730"/>
            <a:ext cx="12219940" cy="5450840"/>
          </a:xfrm>
          <a:prstGeom prst="rect">
            <a:avLst/>
          </a:prstGeom>
          <a:solidFill>
            <a:srgbClr val="F7DFBB">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236980" y="1570990"/>
            <a:ext cx="10643870" cy="3322955"/>
          </a:xfrm>
          <a:prstGeom prst="rect">
            <a:avLst/>
          </a:prstGeom>
          <a:noFill/>
        </p:spPr>
        <p:txBody>
          <a:bodyPr wrap="square" rtlCol="0">
            <a:spAutoFit/>
          </a:bodyPr>
          <a:lstStyle/>
          <a:p>
            <a:pPr marL="342900" indent="-342900" algn="l" fontAlgn="auto">
              <a:lnSpc>
                <a:spcPct val="150000"/>
              </a:lnSpc>
              <a:buClr>
                <a:srgbClr val="F7DFBB"/>
              </a:buClr>
              <a:buFont typeface="Wingdings" panose="05000000000000000000" charset="0"/>
              <a:buChar char="«"/>
            </a:pPr>
            <a:r>
              <a:rPr lang="en-US" altLang="zh-CN" sz="2000">
                <a:latin typeface="黑体" panose="02010609060101010101" pitchFamily="49" charset="-122"/>
                <a:ea typeface="黑体" panose="02010609060101010101" pitchFamily="49" charset="-122"/>
                <a:sym typeface="+mn-ea"/>
              </a:rPr>
              <a:t>[1]</a:t>
            </a:r>
            <a:r>
              <a:rPr sz="2000">
                <a:solidFill>
                  <a:schemeClr val="tx1"/>
                </a:solidFill>
                <a:latin typeface="黑体" panose="02010609060101010101" pitchFamily="49" charset="-122"/>
                <a:ea typeface="黑体" panose="02010609060101010101" pitchFamily="49" charset="-122"/>
                <a:sym typeface="+mn-ea"/>
              </a:rPr>
              <a:t>马克思：《资本论》第一卷（节选），1872年第二版跋，《马克思恩格斯选集》第二卷，人民出版社2012年版。</a:t>
            </a:r>
          </a:p>
          <a:p>
            <a:pPr marL="342900" indent="-342900" algn="l" fontAlgn="auto">
              <a:lnSpc>
                <a:spcPct val="150000"/>
              </a:lnSpc>
              <a:buClr>
                <a:srgbClr val="F7DFBB"/>
              </a:buClr>
              <a:buFont typeface="Wingdings" panose="05000000000000000000" charset="0"/>
              <a:buChar char="«"/>
            </a:pPr>
            <a:r>
              <a:rPr lang="en-US" altLang="zh-CN" sz="2000">
                <a:solidFill>
                  <a:schemeClr val="tx1"/>
                </a:solidFill>
                <a:latin typeface="黑体" panose="02010609060101010101" pitchFamily="49" charset="-122"/>
                <a:ea typeface="黑体" panose="02010609060101010101" pitchFamily="49" charset="-122"/>
                <a:sym typeface="+mn-ea"/>
              </a:rPr>
              <a:t>[2]</a:t>
            </a:r>
            <a:r>
              <a:rPr sz="2000">
                <a:solidFill>
                  <a:schemeClr val="tx1"/>
                </a:solidFill>
                <a:latin typeface="黑体" panose="02010609060101010101" pitchFamily="49" charset="-122"/>
                <a:ea typeface="黑体" panose="02010609060101010101" pitchFamily="49" charset="-122"/>
                <a:sym typeface="+mn-ea"/>
              </a:rPr>
              <a:t>恩格斯：《反杜林论》第</a:t>
            </a:r>
            <a:r>
              <a:rPr lang="zh-CN" sz="2000">
                <a:solidFill>
                  <a:schemeClr val="tx1"/>
                </a:solidFill>
                <a:latin typeface="黑体" panose="02010609060101010101" pitchFamily="49" charset="-122"/>
                <a:ea typeface="黑体" panose="02010609060101010101" pitchFamily="49" charset="-122"/>
                <a:sym typeface="+mn-ea"/>
              </a:rPr>
              <a:t>一</a:t>
            </a:r>
            <a:r>
              <a:rPr sz="2000">
                <a:solidFill>
                  <a:schemeClr val="tx1"/>
                </a:solidFill>
                <a:latin typeface="黑体" panose="02010609060101010101" pitchFamily="49" charset="-122"/>
                <a:ea typeface="黑体" panose="02010609060101010101" pitchFamily="49" charset="-122"/>
                <a:sym typeface="+mn-ea"/>
              </a:rPr>
              <a:t>编《哲学》，《马克思恩格斯选集》第三卷，人民出版社2012年版。</a:t>
            </a:r>
          </a:p>
          <a:p>
            <a:pPr marL="342900" indent="-342900" algn="l" fontAlgn="auto">
              <a:lnSpc>
                <a:spcPct val="150000"/>
              </a:lnSpc>
              <a:buClr>
                <a:srgbClr val="F7DFBB"/>
              </a:buClr>
              <a:buFont typeface="Wingdings" panose="05000000000000000000" charset="0"/>
              <a:buChar char="«"/>
            </a:pPr>
            <a:r>
              <a:rPr lang="en-US" altLang="zh-CN" sz="2000">
                <a:solidFill>
                  <a:schemeClr val="tx1"/>
                </a:solidFill>
                <a:latin typeface="黑体" panose="02010609060101010101" pitchFamily="49" charset="-122"/>
                <a:ea typeface="黑体" panose="02010609060101010101" pitchFamily="49" charset="-122"/>
                <a:sym typeface="+mn-ea"/>
              </a:rPr>
              <a:t>[3]</a:t>
            </a:r>
            <a:r>
              <a:rPr sz="2000">
                <a:solidFill>
                  <a:schemeClr val="tx1"/>
                </a:solidFill>
                <a:latin typeface="黑体" panose="02010609060101010101" pitchFamily="49" charset="-122"/>
                <a:ea typeface="黑体" panose="02010609060101010101" pitchFamily="49" charset="-122"/>
                <a:sym typeface="+mn-ea"/>
              </a:rPr>
              <a:t>列宁：《谈谈辩证法问题》，《列宁选集》第二卷，人民出版社2012年版。</a:t>
            </a:r>
          </a:p>
          <a:p>
            <a:pPr marL="342900" indent="-342900" algn="l" fontAlgn="auto">
              <a:lnSpc>
                <a:spcPct val="150000"/>
              </a:lnSpc>
              <a:buClr>
                <a:srgbClr val="F7DFBB"/>
              </a:buClr>
              <a:buFont typeface="Wingdings" panose="05000000000000000000" charset="0"/>
              <a:buChar char="«"/>
            </a:pPr>
            <a:r>
              <a:rPr lang="en-US" altLang="zh-CN" sz="2000">
                <a:solidFill>
                  <a:schemeClr val="tx1"/>
                </a:solidFill>
                <a:latin typeface="黑体" panose="02010609060101010101" pitchFamily="49" charset="-122"/>
                <a:ea typeface="黑体" panose="02010609060101010101" pitchFamily="49" charset="-122"/>
                <a:sym typeface="+mn-ea"/>
              </a:rPr>
              <a:t>[4]</a:t>
            </a:r>
            <a:r>
              <a:rPr sz="2000">
                <a:solidFill>
                  <a:schemeClr val="tx1"/>
                </a:solidFill>
                <a:latin typeface="黑体" panose="02010609060101010101" pitchFamily="49" charset="-122"/>
                <a:ea typeface="黑体" panose="02010609060101010101" pitchFamily="49" charset="-122"/>
                <a:sym typeface="+mn-ea"/>
              </a:rPr>
              <a:t>毛泽东：《矛盾论》，《毛泽东选集》第一卷，人民岀版社1991年版。</a:t>
            </a:r>
          </a:p>
          <a:p>
            <a:pPr marL="342900" indent="-342900" algn="l" fontAlgn="auto">
              <a:lnSpc>
                <a:spcPct val="150000"/>
              </a:lnSpc>
              <a:buClr>
                <a:srgbClr val="F7DFBB"/>
              </a:buClr>
              <a:buFont typeface="Wingdings" panose="05000000000000000000" charset="0"/>
              <a:buChar char="«"/>
            </a:pPr>
            <a:r>
              <a:rPr lang="en-US" altLang="zh-CN" sz="2000">
                <a:solidFill>
                  <a:schemeClr val="tx1"/>
                </a:solidFill>
                <a:latin typeface="黑体" panose="02010609060101010101" pitchFamily="49" charset="-122"/>
                <a:ea typeface="黑体" panose="02010609060101010101" pitchFamily="49" charset="-122"/>
                <a:sym typeface="+mn-ea"/>
              </a:rPr>
              <a:t>[5]</a:t>
            </a:r>
            <a:r>
              <a:rPr sz="2000">
                <a:solidFill>
                  <a:schemeClr val="tx1"/>
                </a:solidFill>
                <a:latin typeface="黑体" panose="02010609060101010101" pitchFamily="49" charset="-122"/>
                <a:ea typeface="黑体" panose="02010609060101010101" pitchFamily="49" charset="-122"/>
                <a:sym typeface="+mn-ea"/>
              </a:rPr>
              <a:t>习近平：《辩证唯物主义是中国共产党人的世界观和方法论》，《求是</a:t>
            </a:r>
            <a:r>
              <a:rPr lang="zh-CN" sz="2000">
                <a:solidFill>
                  <a:schemeClr val="tx1"/>
                </a:solidFill>
                <a:latin typeface="黑体" panose="02010609060101010101" pitchFamily="49" charset="-122"/>
                <a:ea typeface="黑体" panose="02010609060101010101" pitchFamily="49" charset="-122"/>
                <a:sym typeface="+mn-ea"/>
              </a:rPr>
              <a:t>》</a:t>
            </a:r>
            <a:r>
              <a:rPr sz="2000">
                <a:solidFill>
                  <a:schemeClr val="tx1"/>
                </a:solidFill>
                <a:latin typeface="黑体" panose="02010609060101010101" pitchFamily="49" charset="-122"/>
                <a:ea typeface="黑体" panose="02010609060101010101" pitchFamily="49" charset="-122"/>
                <a:sym typeface="+mn-ea"/>
              </a:rPr>
              <a:t>2019年第1期。</a:t>
            </a:r>
          </a:p>
        </p:txBody>
      </p:sp>
      <p:sp>
        <p:nvSpPr>
          <p:cNvPr id="20" name="矩形 19"/>
          <p:cNvSpPr/>
          <p:nvPr/>
        </p:nvSpPr>
        <p:spPr>
          <a:xfrm>
            <a:off x="0" y="3230245"/>
            <a:ext cx="145415" cy="3636010"/>
          </a:xfrm>
          <a:prstGeom prst="rect">
            <a:avLst/>
          </a:prstGeom>
          <a:solidFill>
            <a:srgbClr val="F7DFBB">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a:off x="11425555" y="593725"/>
            <a:ext cx="318135" cy="97155"/>
          </a:xfrm>
          <a:prstGeom prst="parallelogram">
            <a:avLst/>
          </a:prstGeom>
          <a:solidFill>
            <a:srgbClr val="F7DFB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39A01"/>
              </a:solidFill>
            </a:endParaRPr>
          </a:p>
        </p:txBody>
      </p:sp>
      <p:cxnSp>
        <p:nvCxnSpPr>
          <p:cNvPr id="8" name="直接连接符 7"/>
          <p:cNvCxnSpPr/>
          <p:nvPr/>
        </p:nvCxnSpPr>
        <p:spPr>
          <a:xfrm>
            <a:off x="8757920" y="858520"/>
            <a:ext cx="3438525" cy="14605"/>
          </a:xfrm>
          <a:prstGeom prst="line">
            <a:avLst/>
          </a:prstGeom>
          <a:ln w="9525">
            <a:solidFill>
              <a:srgbClr val="C3B584"/>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9077325" y="227330"/>
            <a:ext cx="2300605" cy="706755"/>
          </a:xfrm>
          <a:prstGeom prst="rect">
            <a:avLst/>
          </a:prstGeom>
          <a:noFill/>
        </p:spPr>
        <p:txBody>
          <a:bodyPr wrap="square" rtlCol="0">
            <a:spAutoFit/>
          </a:bodyPr>
          <a:lstStyle/>
          <a:p>
            <a:pPr algn="dist"/>
            <a:r>
              <a:rPr lang="zh-CN" altLang="en-US" sz="4000" b="1">
                <a:solidFill>
                  <a:schemeClr val="tx1"/>
                </a:solidFill>
                <a:effectLst/>
                <a:latin typeface="黑体" panose="02010609060101010101" pitchFamily="49" charset="-122"/>
                <a:ea typeface="黑体" panose="02010609060101010101" pitchFamily="49" charset="-122"/>
              </a:rPr>
              <a:t>阅读文献</a:t>
            </a:r>
          </a:p>
        </p:txBody>
      </p:sp>
      <p:sp>
        <p:nvSpPr>
          <p:cNvPr id="16" name="平行四边形 15"/>
          <p:cNvSpPr/>
          <p:nvPr/>
        </p:nvSpPr>
        <p:spPr>
          <a:xfrm>
            <a:off x="11340465" y="717550"/>
            <a:ext cx="889635" cy="76200"/>
          </a:xfrm>
          <a:prstGeom prst="parallelogram">
            <a:avLst/>
          </a:prstGeom>
          <a:solidFill>
            <a:srgbClr val="F7DFB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508000" y="307975"/>
            <a:ext cx="6116320" cy="548640"/>
            <a:chOff x="800" y="485"/>
            <a:chExt cx="9632" cy="864"/>
          </a:xfrm>
        </p:grpSpPr>
        <p:sp>
          <p:nvSpPr>
            <p:cNvPr id="5" name="文本框 4"/>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一、</a:t>
              </a:r>
              <a:r>
                <a:rPr lang="zh-CN" altLang="en-US" sz="2800" b="1">
                  <a:solidFill>
                    <a:srgbClr val="755D3B"/>
                  </a:solidFill>
                  <a:effectLst/>
                  <a:latin typeface="黑体" panose="02010609060101010101" pitchFamily="49" charset="-122"/>
                  <a:ea typeface="黑体" panose="02010609060101010101" pitchFamily="49" charset="-122"/>
                </a:rPr>
                <a:t>世界多样性与物质统一性</a:t>
              </a:r>
            </a:p>
          </p:txBody>
        </p:sp>
        <p:sp>
          <p:nvSpPr>
            <p:cNvPr id="14" name="任意多边形 1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808" y="672"/>
              <a:ext cx="659" cy="507"/>
              <a:chOff x="1140" y="743"/>
              <a:chExt cx="567" cy="436"/>
            </a:xfrm>
            <a:effectLst/>
          </p:grpSpPr>
          <p:sp>
            <p:nvSpPr>
              <p:cNvPr id="18" name="矩形 17"/>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19" name="矩形 18"/>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 name="组合 10"/>
          <p:cNvGrpSpPr/>
          <p:nvPr/>
        </p:nvGrpSpPr>
        <p:grpSpPr>
          <a:xfrm>
            <a:off x="1058545" y="1019810"/>
            <a:ext cx="5152390" cy="491490"/>
            <a:chOff x="1493" y="1541"/>
            <a:chExt cx="8114" cy="774"/>
          </a:xfrm>
        </p:grpSpPr>
        <p:sp>
          <p:nvSpPr>
            <p:cNvPr id="4" name="文本框 3"/>
            <p:cNvSpPr txBox="1"/>
            <p:nvPr/>
          </p:nvSpPr>
          <p:spPr>
            <a:xfrm>
              <a:off x="1780" y="1541"/>
              <a:ext cx="7827"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1.</a:t>
              </a:r>
              <a:r>
                <a:rPr lang="zh-CN" altLang="en-US" sz="2600">
                  <a:solidFill>
                    <a:schemeClr val="tx1"/>
                  </a:solidFill>
                  <a:effectLst/>
                  <a:latin typeface="黑体" panose="02010609060101010101" pitchFamily="49" charset="-122"/>
                  <a:ea typeface="黑体" panose="02010609060101010101" pitchFamily="49" charset="-122"/>
                  <a:sym typeface="+mn-ea"/>
                </a:rPr>
                <a:t>物质及其存在方式</a:t>
              </a:r>
            </a:p>
          </p:txBody>
        </p:sp>
        <p:sp>
          <p:nvSpPr>
            <p:cNvPr id="16" name="矩形 15"/>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
        <p:nvSpPr>
          <p:cNvPr id="29" name="文本框 28"/>
          <p:cNvSpPr txBox="1"/>
          <p:nvPr/>
        </p:nvSpPr>
        <p:spPr>
          <a:xfrm>
            <a:off x="1189990" y="1692275"/>
            <a:ext cx="3230880" cy="460375"/>
          </a:xfrm>
          <a:prstGeom prst="rect">
            <a:avLst/>
          </a:prstGeom>
          <a:noFill/>
        </p:spPr>
        <p:txBody>
          <a:bodyPr wrap="none" rtlCol="0">
            <a:spAutoFit/>
          </a:bodyPr>
          <a:lstStyle/>
          <a:p>
            <a:r>
              <a:rPr lang="zh-CN" altLang="en-US" sz="2400">
                <a:latin typeface="黑体" panose="02010609060101010101" pitchFamily="49" charset="-122"/>
                <a:ea typeface="黑体" panose="02010609060101010101" pitchFamily="49" charset="-122"/>
              </a:rPr>
              <a:t>（一）哲学的物质范畴</a:t>
            </a:r>
          </a:p>
        </p:txBody>
      </p:sp>
      <p:sp>
        <p:nvSpPr>
          <p:cNvPr id="7" name="文本框 6"/>
          <p:cNvSpPr txBox="1"/>
          <p:nvPr/>
        </p:nvSpPr>
        <p:spPr>
          <a:xfrm>
            <a:off x="1557655" y="2788920"/>
            <a:ext cx="9295130" cy="2306955"/>
          </a:xfrm>
          <a:prstGeom prst="rect">
            <a:avLst/>
          </a:prstGeom>
          <a:noFill/>
        </p:spPr>
        <p:txBody>
          <a:bodyPr wrap="square" rtlCol="0">
            <a:spAutoFit/>
          </a:bodyPr>
          <a:lstStyle/>
          <a:p>
            <a:pPr lvl="0" indent="504190" algn="l">
              <a:lnSpc>
                <a:spcPct val="150000"/>
              </a:lnSpc>
              <a:buClrTx/>
              <a:buSzTx/>
              <a:buFontTx/>
            </a:pPr>
            <a:r>
              <a:rPr lang="zh-CN" sz="2400" dirty="0">
                <a:latin typeface="黑体" panose="02010609060101010101" pitchFamily="49" charset="-122"/>
                <a:ea typeface="黑体" panose="02010609060101010101" pitchFamily="49" charset="-122"/>
                <a:cs typeface="黑体" panose="02010609060101010101" pitchFamily="49" charset="-122"/>
                <a:sym typeface="+mn-ea"/>
              </a:rPr>
              <a:t>马克思批判了旧唯物主义对物质世界的直观、消极的理解，强调要从能动的实践出发去把握现实世界。恩格斯总结了19世纪哲学和自然科学的发展成果，对物质概念作了初步概括：“物、物质无非是各种物的总和，而这个概念就是从这一总和中抽象出来的”。</a:t>
            </a: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6"/>
          <a:stretch>
            <a:fillRect/>
          </a:stretch>
        </a:blipFill>
        <a:effectLst/>
      </p:bgPr>
    </p:bg>
    <p:spTree>
      <p:nvGrpSpPr>
        <p:cNvPr id="1" name=""/>
        <p:cNvGrpSpPr/>
        <p:nvPr/>
      </p:nvGrpSpPr>
      <p:grpSpPr>
        <a:xfrm>
          <a:off x="0" y="0"/>
          <a:ext cx="0" cy="0"/>
          <a:chOff x="0" y="0"/>
          <a:chExt cx="0" cy="0"/>
        </a:xfrm>
      </p:grpSpPr>
      <p:sp>
        <p:nvSpPr>
          <p:cNvPr id="5" name="文本框 4"/>
          <p:cNvSpPr txBox="1"/>
          <p:nvPr>
            <p:custDataLst>
              <p:tags r:id="rId3"/>
            </p:custDataLst>
          </p:nvPr>
        </p:nvSpPr>
        <p:spPr>
          <a:xfrm>
            <a:off x="513080" y="2333625"/>
            <a:ext cx="6263005" cy="3784600"/>
          </a:xfrm>
          <a:prstGeom prst="rect">
            <a:avLst/>
          </a:prstGeom>
          <a:noFill/>
        </p:spPr>
        <p:txBody>
          <a:bodyPr wrap="square" lIns="91440" tIns="45720" rIns="91440" bIns="45720" rtlCol="0">
            <a:spAutoFit/>
          </a:bodyPr>
          <a:lstStyle>
            <a:defPPr>
              <a:defRPr lang="zh-CN"/>
            </a:defPPr>
            <a:lvl1pPr fontAlgn="auto">
              <a:lnSpc>
                <a:spcPct val="130000"/>
              </a:lnSpc>
              <a:spcAft>
                <a:spcPts val="1000"/>
              </a:spcAft>
              <a:defRPr sz="1600" spc="150"/>
            </a:lvl1pPr>
          </a:lstStyle>
          <a:p>
            <a:pPr lvl="0" indent="504190" algn="l">
              <a:lnSpc>
                <a:spcPct val="150000"/>
              </a:lnSpc>
              <a:buClrTx/>
              <a:buSzTx/>
              <a:buFontTx/>
            </a:pPr>
            <a:r>
              <a:rPr lang="zh-CN" sz="2000" spc="0" dirty="0">
                <a:latin typeface="黑体" panose="02010609060101010101" pitchFamily="49" charset="-122"/>
                <a:ea typeface="黑体" panose="02010609060101010101" pitchFamily="49" charset="-122"/>
                <a:cs typeface="黑体" panose="02010609060101010101" pitchFamily="49" charset="-122"/>
                <a:sym typeface="+mn-ea"/>
              </a:rPr>
              <a:t>20世纪初，列宁对物质概念作了全面的科学的规定：</a:t>
            </a:r>
            <a:r>
              <a:rPr lang="zh-CN" sz="2000" spc="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“物质是标志客观实在的哲学范畴，这种客观实在是人通过感觉感知的，它不依赖于我们的感觉而存在，为我们的感觉所复写、摄影、反映。”</a:t>
            </a:r>
            <a:r>
              <a:rPr lang="zh-CN" sz="2000" spc="0" dirty="0">
                <a:latin typeface="黑体" panose="02010609060101010101" pitchFamily="49" charset="-122"/>
                <a:ea typeface="黑体" panose="02010609060101010101" pitchFamily="49" charset="-122"/>
                <a:cs typeface="黑体" panose="02010609060101010101" pitchFamily="49" charset="-122"/>
                <a:sym typeface="+mn-ea"/>
              </a:rPr>
              <a:t>列宁的这一界定继承和汲取了以往唯物主义理解物质存在和物质概念的合理内容，实现了物质定义的科学化，表明了物质就是不依赖于人类的意识而存在，并能为人类的意识所反映的客观实在。</a:t>
            </a:r>
          </a:p>
        </p:txBody>
      </p:sp>
      <p:grpSp>
        <p:nvGrpSpPr>
          <p:cNvPr id="2" name="组合 1"/>
          <p:cNvGrpSpPr/>
          <p:nvPr/>
        </p:nvGrpSpPr>
        <p:grpSpPr>
          <a:xfrm>
            <a:off x="508000" y="307975"/>
            <a:ext cx="6116320" cy="548640"/>
            <a:chOff x="800" y="485"/>
            <a:chExt cx="9632" cy="864"/>
          </a:xfrm>
        </p:grpSpPr>
        <p:sp>
          <p:nvSpPr>
            <p:cNvPr id="3" name="文本框 2"/>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一、</a:t>
              </a:r>
              <a:r>
                <a:rPr lang="zh-CN" altLang="en-US" sz="2800" b="1">
                  <a:solidFill>
                    <a:srgbClr val="755D3B"/>
                  </a:solidFill>
                  <a:effectLst/>
                  <a:latin typeface="黑体" panose="02010609060101010101" pitchFamily="49" charset="-122"/>
                  <a:ea typeface="黑体" panose="02010609060101010101" pitchFamily="49" charset="-122"/>
                </a:rPr>
                <a:t>世界多样性与物质统一性</a:t>
              </a:r>
            </a:p>
          </p:txBody>
        </p:sp>
        <p:sp>
          <p:nvSpPr>
            <p:cNvPr id="14" name="任意多边形 1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808" y="672"/>
              <a:ext cx="659" cy="507"/>
              <a:chOff x="1140" y="743"/>
              <a:chExt cx="567" cy="436"/>
            </a:xfrm>
            <a:effectLst/>
          </p:grpSpPr>
          <p:sp>
            <p:nvSpPr>
              <p:cNvPr id="18" name="矩形 17"/>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19" name="矩形 18"/>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 name="组合 10"/>
          <p:cNvGrpSpPr/>
          <p:nvPr/>
        </p:nvGrpSpPr>
        <p:grpSpPr>
          <a:xfrm>
            <a:off x="1058545" y="1019810"/>
            <a:ext cx="5152390" cy="491490"/>
            <a:chOff x="1493" y="1541"/>
            <a:chExt cx="8114" cy="774"/>
          </a:xfrm>
        </p:grpSpPr>
        <p:sp>
          <p:nvSpPr>
            <p:cNvPr id="4" name="文本框 3"/>
            <p:cNvSpPr txBox="1"/>
            <p:nvPr/>
          </p:nvSpPr>
          <p:spPr>
            <a:xfrm>
              <a:off x="1780" y="1541"/>
              <a:ext cx="7827"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1.</a:t>
              </a:r>
              <a:r>
                <a:rPr lang="zh-CN" altLang="en-US" sz="2600">
                  <a:solidFill>
                    <a:schemeClr val="tx1"/>
                  </a:solidFill>
                  <a:effectLst/>
                  <a:latin typeface="黑体" panose="02010609060101010101" pitchFamily="49" charset="-122"/>
                  <a:ea typeface="黑体" panose="02010609060101010101" pitchFamily="49" charset="-122"/>
                  <a:sym typeface="+mn-ea"/>
                </a:rPr>
                <a:t>物质及其存在方式</a:t>
              </a:r>
            </a:p>
          </p:txBody>
        </p:sp>
        <p:sp>
          <p:nvSpPr>
            <p:cNvPr id="16" name="矩形 15"/>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
        <p:nvSpPr>
          <p:cNvPr id="29" name="文本框 28"/>
          <p:cNvSpPr txBox="1"/>
          <p:nvPr/>
        </p:nvSpPr>
        <p:spPr>
          <a:xfrm>
            <a:off x="1189990" y="1692275"/>
            <a:ext cx="3230880" cy="460375"/>
          </a:xfrm>
          <a:prstGeom prst="rect">
            <a:avLst/>
          </a:prstGeom>
          <a:noFill/>
        </p:spPr>
        <p:txBody>
          <a:bodyPr wrap="none" rtlCol="0">
            <a:spAutoFit/>
          </a:bodyPr>
          <a:lstStyle/>
          <a:p>
            <a:r>
              <a:rPr lang="zh-CN" altLang="en-US" sz="2400">
                <a:latin typeface="黑体" panose="02010609060101010101" pitchFamily="49" charset="-122"/>
                <a:ea typeface="黑体" panose="02010609060101010101" pitchFamily="49" charset="-122"/>
              </a:rPr>
              <a:t>（一）哲学的物质范畴</a:t>
            </a:r>
          </a:p>
        </p:txBody>
      </p:sp>
      <p:pic>
        <p:nvPicPr>
          <p:cNvPr id="23557" name="图片 10"/>
          <p:cNvPicPr>
            <a:picLocks noChangeAspect="1"/>
          </p:cNvPicPr>
          <p:nvPr/>
        </p:nvPicPr>
        <p:blipFill>
          <a:blip r:embed="rId7"/>
          <a:stretch>
            <a:fillRect/>
          </a:stretch>
        </p:blipFill>
        <p:spPr>
          <a:xfrm>
            <a:off x="8074025" y="1692275"/>
            <a:ext cx="3119120" cy="4196080"/>
          </a:xfrm>
          <a:prstGeom prst="rect">
            <a:avLst/>
          </a:prstGeom>
          <a:noFill/>
          <a:ln w="9525">
            <a:noFill/>
          </a:ln>
        </p:spPr>
      </p:pic>
      <p:sp>
        <p:nvSpPr>
          <p:cNvPr id="6" name="文本框 5"/>
          <p:cNvSpPr txBox="1"/>
          <p:nvPr/>
        </p:nvSpPr>
        <p:spPr>
          <a:xfrm>
            <a:off x="8756015" y="5947410"/>
            <a:ext cx="1939925" cy="368300"/>
          </a:xfrm>
          <a:prstGeom prst="rect">
            <a:avLst/>
          </a:prstGeom>
          <a:noFill/>
        </p:spPr>
        <p:txBody>
          <a:bodyPr wrap="square" rtlCol="0">
            <a:spAutoFit/>
          </a:bodyPr>
          <a:lstStyle/>
          <a:p>
            <a:pPr algn="ctr"/>
            <a:r>
              <a:rPr lang="zh-CN" altLang="en-US"/>
              <a:t>列宁</a:t>
            </a: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sp>
        <p:nvSpPr>
          <p:cNvPr id="6" name="文本框 5"/>
          <p:cNvSpPr txBox="1"/>
          <p:nvPr/>
        </p:nvSpPr>
        <p:spPr>
          <a:xfrm>
            <a:off x="1058545" y="2333625"/>
            <a:ext cx="9784080" cy="3451225"/>
          </a:xfrm>
          <a:prstGeom prst="rect">
            <a:avLst/>
          </a:prstGeom>
          <a:noFill/>
        </p:spPr>
        <p:txBody>
          <a:bodyPr wrap="square" lIns="91440" tIns="45720" rIns="91440" bIns="45720" rtlCol="0">
            <a:spAutoFit/>
          </a:bodyPr>
          <a:lstStyle>
            <a:defPPr>
              <a:defRPr lang="zh-CN"/>
            </a:defPPr>
            <a:lvl1pPr fontAlgn="auto">
              <a:lnSpc>
                <a:spcPct val="130000"/>
              </a:lnSpc>
              <a:spcAft>
                <a:spcPts val="1000"/>
              </a:spcAft>
              <a:defRPr sz="1600" spc="150"/>
            </a:lvl1pPr>
          </a:lstStyle>
          <a:p>
            <a:pPr lvl="0" indent="504190" algn="l">
              <a:lnSpc>
                <a:spcPct val="150000"/>
              </a:lnSpc>
              <a:buClrTx/>
              <a:buSzTx/>
              <a:buFontTx/>
            </a:pPr>
            <a:r>
              <a:rPr lang="zh-CN" sz="2000" spc="0" dirty="0">
                <a:latin typeface="黑体" panose="02010609060101010101" pitchFamily="49" charset="-122"/>
                <a:ea typeface="黑体" panose="02010609060101010101" pitchFamily="49" charset="-122"/>
                <a:cs typeface="黑体" panose="02010609060101010101" pitchFamily="49" charset="-122"/>
                <a:sym typeface="+mn-ea"/>
              </a:rPr>
              <a:t>马克思主义的物质概念是与实践的观点内在统一的。列宁指出，</a:t>
            </a:r>
            <a:r>
              <a:rPr lang="en-US" altLang="zh-CN" sz="2000" spc="0" dirty="0">
                <a:latin typeface="黑体" panose="02010609060101010101" pitchFamily="49" charset="-122"/>
                <a:ea typeface="黑体" panose="02010609060101010101" pitchFamily="49" charset="-122"/>
                <a:cs typeface="黑体" panose="02010609060101010101" pitchFamily="49" charset="-122"/>
                <a:sym typeface="+mn-ea"/>
              </a:rPr>
              <a:t>“</a:t>
            </a:r>
            <a:r>
              <a:rPr lang="zh-CN" sz="2000" spc="0" dirty="0">
                <a:latin typeface="黑体" panose="02010609060101010101" pitchFamily="49" charset="-122"/>
                <a:ea typeface="黑体" panose="02010609060101010101" pitchFamily="49" charset="-122"/>
                <a:cs typeface="黑体" panose="02010609060101010101" pitchFamily="49" charset="-122"/>
                <a:sym typeface="+mn-ea"/>
              </a:rPr>
              <a:t>对象、物、物体是在我们之外、不依赖于我们而存在着的，我们的感觉是外部世界的映象。这个结论是由一切人在生动的人类实践中作出来的”。人类的社会生活本质上是实践的，而实践活动本质上是客观的，物质生产实践是社会存在和发展的基础。</a:t>
            </a:r>
          </a:p>
          <a:p>
            <a:pPr lvl="0" indent="504190" algn="l">
              <a:lnSpc>
                <a:spcPct val="150000"/>
              </a:lnSpc>
              <a:buClrTx/>
              <a:buSzTx/>
              <a:buFontTx/>
            </a:pPr>
            <a:r>
              <a:rPr lang="zh-CN" sz="2000" spc="0" dirty="0">
                <a:latin typeface="黑体" panose="02010609060101010101" pitchFamily="49" charset="-122"/>
                <a:ea typeface="黑体" panose="02010609060101010101" pitchFamily="49" charset="-122"/>
                <a:cs typeface="黑体" panose="02010609060101010101" pitchFamily="49" charset="-122"/>
                <a:sym typeface="+mn-ea"/>
              </a:rPr>
              <a:t>马克思主义在物质概念上的重大变革是通过实践的发现揭示了社会存在，克服了旧唯物主义将物质概念局限在自然领域的缺陷，把唯心主义从社会历史领域的庇护所中彻底驱除出去。</a:t>
            </a:r>
          </a:p>
        </p:txBody>
      </p:sp>
      <p:grpSp>
        <p:nvGrpSpPr>
          <p:cNvPr id="9" name="组合 8"/>
          <p:cNvGrpSpPr/>
          <p:nvPr/>
        </p:nvGrpSpPr>
        <p:grpSpPr>
          <a:xfrm>
            <a:off x="508000" y="307975"/>
            <a:ext cx="6116320" cy="548640"/>
            <a:chOff x="800" y="485"/>
            <a:chExt cx="9632" cy="864"/>
          </a:xfrm>
        </p:grpSpPr>
        <p:sp>
          <p:nvSpPr>
            <p:cNvPr id="10" name="文本框 9"/>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一、</a:t>
              </a:r>
              <a:r>
                <a:rPr lang="zh-CN" altLang="en-US" sz="2800" b="1">
                  <a:solidFill>
                    <a:srgbClr val="755D3B"/>
                  </a:solidFill>
                  <a:effectLst/>
                  <a:latin typeface="黑体" panose="02010609060101010101" pitchFamily="49" charset="-122"/>
                  <a:ea typeface="黑体" panose="02010609060101010101" pitchFamily="49" charset="-122"/>
                </a:rPr>
                <a:t>世界多样性与物质统一性</a:t>
              </a:r>
            </a:p>
          </p:txBody>
        </p:sp>
        <p:sp>
          <p:nvSpPr>
            <p:cNvPr id="14" name="任意多边形 1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808" y="672"/>
              <a:ext cx="659" cy="507"/>
              <a:chOff x="1140" y="743"/>
              <a:chExt cx="567" cy="436"/>
            </a:xfrm>
            <a:effectLst/>
          </p:grpSpPr>
          <p:sp>
            <p:nvSpPr>
              <p:cNvPr id="18" name="矩形 17"/>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19" name="矩形 18"/>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 name="组合 10"/>
          <p:cNvGrpSpPr/>
          <p:nvPr/>
        </p:nvGrpSpPr>
        <p:grpSpPr>
          <a:xfrm>
            <a:off x="1058545" y="1019810"/>
            <a:ext cx="5152390" cy="491490"/>
            <a:chOff x="1493" y="1541"/>
            <a:chExt cx="8114" cy="774"/>
          </a:xfrm>
        </p:grpSpPr>
        <p:sp>
          <p:nvSpPr>
            <p:cNvPr id="12" name="文本框 11"/>
            <p:cNvSpPr txBox="1"/>
            <p:nvPr/>
          </p:nvSpPr>
          <p:spPr>
            <a:xfrm>
              <a:off x="1780" y="1541"/>
              <a:ext cx="7827"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1.</a:t>
              </a:r>
              <a:r>
                <a:rPr lang="zh-CN" altLang="en-US" sz="2600">
                  <a:solidFill>
                    <a:schemeClr val="tx1"/>
                  </a:solidFill>
                  <a:effectLst/>
                  <a:latin typeface="黑体" panose="02010609060101010101" pitchFamily="49" charset="-122"/>
                  <a:ea typeface="黑体" panose="02010609060101010101" pitchFamily="49" charset="-122"/>
                  <a:sym typeface="+mn-ea"/>
                </a:rPr>
                <a:t>物质及其存在方式</a:t>
              </a:r>
            </a:p>
          </p:txBody>
        </p:sp>
        <p:sp>
          <p:nvSpPr>
            <p:cNvPr id="16" name="矩形 15"/>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
        <p:nvSpPr>
          <p:cNvPr id="29" name="文本框 28"/>
          <p:cNvSpPr txBox="1"/>
          <p:nvPr/>
        </p:nvSpPr>
        <p:spPr>
          <a:xfrm>
            <a:off x="1189990" y="1692275"/>
            <a:ext cx="3230880" cy="460375"/>
          </a:xfrm>
          <a:prstGeom prst="rect">
            <a:avLst/>
          </a:prstGeom>
          <a:noFill/>
        </p:spPr>
        <p:txBody>
          <a:bodyPr wrap="none" rtlCol="0">
            <a:spAutoFit/>
          </a:bodyPr>
          <a:lstStyle/>
          <a:p>
            <a:r>
              <a:rPr lang="zh-CN" altLang="en-US" sz="2400">
                <a:latin typeface="黑体" panose="02010609060101010101" pitchFamily="49" charset="-122"/>
                <a:ea typeface="黑体" panose="02010609060101010101" pitchFamily="49" charset="-122"/>
              </a:rPr>
              <a:t>（一）哲学的物质范畴</a:t>
            </a: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2"/>
          <a:stretch>
            <a:fillRect/>
          </a:stretch>
        </a:blipFill>
        <a:effectLst/>
      </p:bgPr>
    </p:bg>
    <p:spTree>
      <p:nvGrpSpPr>
        <p:cNvPr id="1" name=""/>
        <p:cNvGrpSpPr/>
        <p:nvPr/>
      </p:nvGrpSpPr>
      <p:grpSpPr>
        <a:xfrm>
          <a:off x="0" y="0"/>
          <a:ext cx="0" cy="0"/>
          <a:chOff x="0" y="0"/>
          <a:chExt cx="0" cy="0"/>
        </a:xfrm>
      </p:grpSpPr>
      <p:sp>
        <p:nvSpPr>
          <p:cNvPr id="26" name="矩形 25"/>
          <p:cNvSpPr/>
          <p:nvPr>
            <p:custDataLst>
              <p:tags r:id="rId3"/>
            </p:custDataLst>
          </p:nvPr>
        </p:nvSpPr>
        <p:spPr>
          <a:xfrm>
            <a:off x="548374" y="2178544"/>
            <a:ext cx="11363028" cy="4499877"/>
          </a:xfrm>
          <a:prstGeom prst="rect">
            <a:avLst/>
          </a:prstGeom>
          <a:solidFill>
            <a:schemeClr val="accent4">
              <a:lumMod val="20000"/>
              <a:lumOff val="8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lnSpc>
                <a:spcPct val="120000"/>
              </a:lnSpc>
            </a:pPr>
            <a:endParaRPr kumimoji="1" lang="zh-CN" altLang="en-US" sz="1600" b="1" dirty="0">
              <a:solidFill>
                <a:schemeClr val="lt1"/>
              </a:solidFill>
              <a:latin typeface="微软雅黑" panose="020B0503020204020204" charset="-122"/>
              <a:ea typeface="微软雅黑" panose="020B0503020204020204" charset="-122"/>
            </a:endParaRPr>
          </a:p>
        </p:txBody>
      </p:sp>
      <p:sp>
        <p:nvSpPr>
          <p:cNvPr id="27" name="任意多边形: 形状 13"/>
          <p:cNvSpPr>
            <a:spLocks noChangeAspect="1"/>
          </p:cNvSpPr>
          <p:nvPr>
            <p:custDataLst>
              <p:tags r:id="rId4"/>
            </p:custDataLst>
          </p:nvPr>
        </p:nvSpPr>
        <p:spPr>
          <a:xfrm rot="10800000">
            <a:off x="11371234" y="776896"/>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4">
              <a:lumMod val="40000"/>
              <a:lumOff val="60000"/>
            </a:schemeClr>
          </a:solidFill>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dirty="0">
              <a:solidFill>
                <a:schemeClr val="lt1"/>
              </a:solidFill>
              <a:latin typeface="微软雅黑" panose="020B0503020204020204" charset="-122"/>
              <a:ea typeface="微软雅黑" panose="020B0503020204020204" charset="-122"/>
            </a:endParaRPr>
          </a:p>
        </p:txBody>
      </p:sp>
      <p:sp>
        <p:nvSpPr>
          <p:cNvPr id="28" name="任意多边形: 形状 14"/>
          <p:cNvSpPr>
            <a:spLocks noChangeAspect="1"/>
          </p:cNvSpPr>
          <p:nvPr>
            <p:custDataLst>
              <p:tags r:id="rId5"/>
            </p:custDataLst>
          </p:nvPr>
        </p:nvSpPr>
        <p:spPr>
          <a:xfrm rot="10800000">
            <a:off x="10997345" y="776896"/>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4">
              <a:lumMod val="40000"/>
              <a:lumOff val="60000"/>
            </a:schemeClr>
          </a:solidFill>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30" name="任意多边形: 形状 12"/>
          <p:cNvSpPr>
            <a:spLocks noChangeAspect="1"/>
          </p:cNvSpPr>
          <p:nvPr>
            <p:custDataLst>
              <p:tags r:id="rId6"/>
            </p:custDataLst>
          </p:nvPr>
        </p:nvSpPr>
        <p:spPr>
          <a:xfrm rot="10800000">
            <a:off x="10896461" y="676012"/>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6" name="文本框 5"/>
          <p:cNvSpPr txBox="1"/>
          <p:nvPr/>
        </p:nvSpPr>
        <p:spPr>
          <a:xfrm>
            <a:off x="480060" y="923925"/>
            <a:ext cx="10638790" cy="1198880"/>
          </a:xfrm>
          <a:prstGeom prst="rect">
            <a:avLst/>
          </a:prstGeom>
          <a:noFill/>
        </p:spPr>
        <p:txBody>
          <a:bodyPr wrap="square" lIns="91440" tIns="45720" rIns="91440" bIns="45720" rtlCol="0">
            <a:spAutoFit/>
          </a:bodyPr>
          <a:lstStyle>
            <a:defPPr>
              <a:defRPr lang="zh-CN"/>
            </a:defPPr>
            <a:lvl1pPr fontAlgn="auto">
              <a:lnSpc>
                <a:spcPct val="130000"/>
              </a:lnSpc>
              <a:spcAft>
                <a:spcPts val="1000"/>
              </a:spcAft>
              <a:defRPr sz="1600" spc="150"/>
            </a:lvl1pPr>
          </a:lstStyle>
          <a:p>
            <a:pPr lvl="0" indent="0" algn="l">
              <a:lnSpc>
                <a:spcPct val="150000"/>
              </a:lnSpc>
              <a:buClrTx/>
              <a:buSzTx/>
              <a:buFont typeface="Arial" panose="020B0604020202020204" pitchFamily="34" charset="0"/>
              <a:buNone/>
            </a:pPr>
            <a:r>
              <a:rPr lang="zh-CN" sz="2400" spc="0" dirty="0">
                <a:latin typeface="黑体" panose="02010609060101010101" pitchFamily="49" charset="-122"/>
                <a:ea typeface="黑体" panose="02010609060101010101" pitchFamily="49" charset="-122"/>
                <a:cs typeface="黑体" panose="02010609060101010101" pitchFamily="49" charset="-122"/>
                <a:sym typeface="+mn-ea"/>
              </a:rPr>
              <a:t>马克思主义的物质范畴从现实存在着的自然与社会存在中抽象出了其共同特性——客观实在性，具有丰富而深刻的</a:t>
            </a:r>
            <a:r>
              <a:rPr lang="zh-CN" sz="2400" dirty="0">
                <a:latin typeface="黑体" panose="02010609060101010101" pitchFamily="49" charset="-122"/>
                <a:ea typeface="黑体" panose="02010609060101010101" pitchFamily="49" charset="-122"/>
                <a:cs typeface="黑体" panose="02010609060101010101" pitchFamily="49" charset="-122"/>
                <a:sym typeface="+mn-ea"/>
              </a:rPr>
              <a:t>理论意义</a:t>
            </a:r>
            <a:endParaRPr lang="zh-CN" sz="2400" spc="0" dirty="0">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17" name="矩形 16"/>
          <p:cNvSpPr/>
          <p:nvPr>
            <p:custDataLst>
              <p:tags r:id="rId7"/>
            </p:custDataLst>
          </p:nvPr>
        </p:nvSpPr>
        <p:spPr>
          <a:xfrm>
            <a:off x="434794" y="2096078"/>
            <a:ext cx="11321142" cy="4408572"/>
          </a:xfrm>
          <a:prstGeom prst="rect">
            <a:avLst/>
          </a:prstGeom>
          <a:solidFill>
            <a:schemeClr val="lt1">
              <a:alpha val="51000"/>
            </a:schemeClr>
          </a:solidFill>
          <a:ln w="508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kumimoji="1" lang="zh-CN" altLang="en-US" sz="1600" b="1" dirty="0">
              <a:solidFill>
                <a:schemeClr val="lt1"/>
              </a:solidFill>
              <a:latin typeface="微软雅黑" panose="020B0503020204020204" charset="-122"/>
              <a:ea typeface="微软雅黑" panose="020B0503020204020204" charset="-122"/>
            </a:endParaRPr>
          </a:p>
        </p:txBody>
      </p:sp>
      <p:grpSp>
        <p:nvGrpSpPr>
          <p:cNvPr id="10" name="组合 9"/>
          <p:cNvGrpSpPr/>
          <p:nvPr/>
        </p:nvGrpSpPr>
        <p:grpSpPr>
          <a:xfrm>
            <a:off x="441325" y="317500"/>
            <a:ext cx="6135370" cy="550545"/>
            <a:chOff x="695" y="500"/>
            <a:chExt cx="9662" cy="867"/>
          </a:xfrm>
        </p:grpSpPr>
        <p:sp>
          <p:nvSpPr>
            <p:cNvPr id="12" name="流程图: 过程 11"/>
            <p:cNvSpPr/>
            <p:nvPr/>
          </p:nvSpPr>
          <p:spPr>
            <a:xfrm>
              <a:off x="695" y="500"/>
              <a:ext cx="541" cy="776"/>
            </a:xfrm>
            <a:prstGeom prst="flowChartProcess">
              <a:avLst/>
            </a:prstGeom>
            <a:noFill/>
            <a:ln w="12700" cmpd="sng">
              <a:solidFill>
                <a:srgbClr val="45676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64" y="648"/>
              <a:ext cx="497" cy="497"/>
            </a:xfrm>
            <a:prstGeom prst="rect">
              <a:avLst/>
            </a:prstGeom>
            <a:solidFill>
              <a:srgbClr val="F7DFBB"/>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1571" y="545"/>
              <a:ext cx="8786" cy="822"/>
            </a:xfrm>
            <a:prstGeom prst="rect">
              <a:avLst/>
            </a:prstGeom>
            <a:noFill/>
          </p:spPr>
          <p:txBody>
            <a:bodyPr wrap="square" rtlCol="0">
              <a:spAutoFit/>
            </a:bodyPr>
            <a:lstStyle/>
            <a:p>
              <a:r>
                <a:rPr lang="zh-CN" altLang="en-US" sz="2800" b="1">
                  <a:solidFill>
                    <a:srgbClr val="6E5737"/>
                  </a:solidFill>
                  <a:latin typeface="黑体" panose="02010609060101010101" pitchFamily="49" charset="-122"/>
                  <a:ea typeface="黑体" panose="02010609060101010101" pitchFamily="49" charset="-122"/>
                </a:rPr>
                <a:t>哲学的物质范畴</a:t>
              </a:r>
            </a:p>
          </p:txBody>
        </p:sp>
        <p:sp>
          <p:nvSpPr>
            <p:cNvPr id="25" name="任意多边形 24"/>
            <p:cNvSpPr/>
            <p:nvPr/>
          </p:nvSpPr>
          <p:spPr>
            <a:xfrm rot="5400000">
              <a:off x="5355" y="-3336"/>
              <a:ext cx="46" cy="9360"/>
            </a:xfrm>
            <a:custGeom>
              <a:avLst/>
              <a:gdLst>
                <a:gd name="connsiteX0" fmla="*/ 0 w 46"/>
                <a:gd name="connsiteY0" fmla="*/ 9313 h 9360"/>
                <a:gd name="connsiteX1" fmla="*/ 15 w 46"/>
                <a:gd name="connsiteY1" fmla="*/ 0 h 9360"/>
                <a:gd name="connsiteX2" fmla="*/ 46 w 46"/>
                <a:gd name="connsiteY2" fmla="*/ 9360 h 9360"/>
                <a:gd name="connsiteX3" fmla="*/ 0 w 46"/>
                <a:gd name="connsiteY3" fmla="*/ 9313 h 9360"/>
              </a:gdLst>
              <a:ahLst/>
              <a:cxnLst>
                <a:cxn ang="0">
                  <a:pos x="connsiteX0" y="connsiteY0"/>
                </a:cxn>
                <a:cxn ang="0">
                  <a:pos x="connsiteX1" y="connsiteY1"/>
                </a:cxn>
                <a:cxn ang="0">
                  <a:pos x="connsiteX2" y="connsiteY2"/>
                </a:cxn>
                <a:cxn ang="0">
                  <a:pos x="connsiteX3" y="connsiteY3"/>
                </a:cxn>
              </a:cxnLst>
              <a:rect l="l" t="t" r="r" b="b"/>
              <a:pathLst>
                <a:path w="46" h="9360">
                  <a:moveTo>
                    <a:pt x="0" y="9313"/>
                  </a:moveTo>
                  <a:lnTo>
                    <a:pt x="15" y="0"/>
                  </a:lnTo>
                  <a:lnTo>
                    <a:pt x="46" y="9360"/>
                  </a:lnTo>
                  <a:lnTo>
                    <a:pt x="0" y="9313"/>
                  </a:lnTo>
                  <a:close/>
                </a:path>
              </a:pathLst>
            </a:cu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681990" y="2902585"/>
            <a:ext cx="10436860" cy="2676525"/>
          </a:xfrm>
          <a:prstGeom prst="rect">
            <a:avLst/>
          </a:prstGeom>
          <a:noFill/>
        </p:spPr>
        <p:txBody>
          <a:bodyPr wrap="square" rtlCol="0">
            <a:spAutoFit/>
          </a:bodyPr>
          <a:lstStyle/>
          <a:p>
            <a:pPr marL="285750" indent="609600" fontAlgn="auto">
              <a:lnSpc>
                <a:spcPct val="150000"/>
              </a:lnSpc>
              <a:buFont typeface="Arial" panose="020B0604020202020204" pitchFamily="34" charset="0"/>
              <a:buNone/>
              <a:extLst>
                <a:ext uri="{35155182-B16C-46BC-9424-99874614C6A1}">
                  <wpsdc:indentchars xmlns:wpsdc="http://www.wps.cn/officeDocument/2017/drawingmlCustomData" xmlns="" val="200" checksum="4158780845"/>
                </a:ext>
              </a:extLst>
            </a:pPr>
            <a:r>
              <a:rPr lang="zh-CN" sz="2400" dirty="0">
                <a:latin typeface="黑体" panose="02010609060101010101" pitchFamily="49" charset="-122"/>
                <a:ea typeface="黑体" panose="02010609060101010101" pitchFamily="49" charset="-122"/>
                <a:cs typeface="黑体" panose="02010609060101010101" pitchFamily="49" charset="-122"/>
                <a:sym typeface="+mn-ea"/>
              </a:rPr>
              <a:t>坚持了唯物主义一元论，同唯心主义一元论和二元论划清了界限。马克思主义是从物质与意识的对立统一关系中把握和规定物质的，物质最本质的规定是客观实在性，这就指明了物质对于意识的独立性、根源性，以及意识对于物质的依赖性、派生性。</a:t>
            </a:r>
          </a:p>
          <a:p>
            <a:endParaRPr lang="zh-CN" altLang="en-US" sz="2400" spc="0" dirty="0">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31" name="任意多边形: 形状 11"/>
          <p:cNvSpPr>
            <a:spLocks noChangeAspect="1"/>
          </p:cNvSpPr>
          <p:nvPr>
            <p:custDataLst>
              <p:tags r:id="rId8"/>
            </p:custDataLst>
          </p:nvPr>
        </p:nvSpPr>
        <p:spPr>
          <a:xfrm rot="10800000">
            <a:off x="11270350" y="676012"/>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91" name="任意多边形: 形状 90"/>
          <p:cNvSpPr/>
          <p:nvPr>
            <p:custDataLst>
              <p:tags r:id="rId9"/>
            </p:custDataLst>
          </p:nvPr>
        </p:nvSpPr>
        <p:spPr>
          <a:xfrm>
            <a:off x="10768964" y="6108757"/>
            <a:ext cx="1261746" cy="659131"/>
          </a:xfrm>
          <a:custGeom>
            <a:avLst/>
            <a:gdLst>
              <a:gd name="connsiteX0" fmla="*/ 1233285 w 1261746"/>
              <a:gd name="connsiteY0" fmla="*/ 602227 h 659131"/>
              <a:gd name="connsiteX1" fmla="*/ 1261746 w 1261746"/>
              <a:gd name="connsiteY1" fmla="*/ 630679 h 659131"/>
              <a:gd name="connsiteX2" fmla="*/ 1233285 w 1261746"/>
              <a:gd name="connsiteY2" fmla="*/ 659131 h 659131"/>
              <a:gd name="connsiteX3" fmla="*/ 1204824 w 1261746"/>
              <a:gd name="connsiteY3" fmla="*/ 630679 h 659131"/>
              <a:gd name="connsiteX4" fmla="*/ 1233285 w 1261746"/>
              <a:gd name="connsiteY4" fmla="*/ 602227 h 659131"/>
              <a:gd name="connsiteX5" fmla="*/ 1112803 w 1261746"/>
              <a:gd name="connsiteY5" fmla="*/ 602227 h 659131"/>
              <a:gd name="connsiteX6" fmla="*/ 1141264 w 1261746"/>
              <a:gd name="connsiteY6" fmla="*/ 630679 h 659131"/>
              <a:gd name="connsiteX7" fmla="*/ 1112803 w 1261746"/>
              <a:gd name="connsiteY7" fmla="*/ 659131 h 659131"/>
              <a:gd name="connsiteX8" fmla="*/ 1084342 w 1261746"/>
              <a:gd name="connsiteY8" fmla="*/ 630679 h 659131"/>
              <a:gd name="connsiteX9" fmla="*/ 1112803 w 1261746"/>
              <a:gd name="connsiteY9" fmla="*/ 602227 h 659131"/>
              <a:gd name="connsiteX10" fmla="*/ 992320 w 1261746"/>
              <a:gd name="connsiteY10" fmla="*/ 602227 h 659131"/>
              <a:gd name="connsiteX11" fmla="*/ 1020781 w 1261746"/>
              <a:gd name="connsiteY11" fmla="*/ 630679 h 659131"/>
              <a:gd name="connsiteX12" fmla="*/ 992320 w 1261746"/>
              <a:gd name="connsiteY12" fmla="*/ 659131 h 659131"/>
              <a:gd name="connsiteX13" fmla="*/ 963859 w 1261746"/>
              <a:gd name="connsiteY13" fmla="*/ 630679 h 659131"/>
              <a:gd name="connsiteX14" fmla="*/ 992320 w 1261746"/>
              <a:gd name="connsiteY14" fmla="*/ 602227 h 659131"/>
              <a:gd name="connsiteX15" fmla="*/ 871838 w 1261746"/>
              <a:gd name="connsiteY15" fmla="*/ 602227 h 659131"/>
              <a:gd name="connsiteX16" fmla="*/ 900299 w 1261746"/>
              <a:gd name="connsiteY16" fmla="*/ 630679 h 659131"/>
              <a:gd name="connsiteX17" fmla="*/ 871838 w 1261746"/>
              <a:gd name="connsiteY17" fmla="*/ 659131 h 659131"/>
              <a:gd name="connsiteX18" fmla="*/ 843377 w 1261746"/>
              <a:gd name="connsiteY18" fmla="*/ 630679 h 659131"/>
              <a:gd name="connsiteX19" fmla="*/ 871838 w 1261746"/>
              <a:gd name="connsiteY19" fmla="*/ 602227 h 659131"/>
              <a:gd name="connsiteX20" fmla="*/ 751356 w 1261746"/>
              <a:gd name="connsiteY20" fmla="*/ 602227 h 659131"/>
              <a:gd name="connsiteX21" fmla="*/ 779817 w 1261746"/>
              <a:gd name="connsiteY21" fmla="*/ 630679 h 659131"/>
              <a:gd name="connsiteX22" fmla="*/ 751356 w 1261746"/>
              <a:gd name="connsiteY22" fmla="*/ 659131 h 659131"/>
              <a:gd name="connsiteX23" fmla="*/ 722895 w 1261746"/>
              <a:gd name="connsiteY23" fmla="*/ 630679 h 659131"/>
              <a:gd name="connsiteX24" fmla="*/ 751356 w 1261746"/>
              <a:gd name="connsiteY24" fmla="*/ 602227 h 659131"/>
              <a:gd name="connsiteX25" fmla="*/ 630873 w 1261746"/>
              <a:gd name="connsiteY25" fmla="*/ 602227 h 659131"/>
              <a:gd name="connsiteX26" fmla="*/ 659334 w 1261746"/>
              <a:gd name="connsiteY26" fmla="*/ 630679 h 659131"/>
              <a:gd name="connsiteX27" fmla="*/ 630873 w 1261746"/>
              <a:gd name="connsiteY27" fmla="*/ 659131 h 659131"/>
              <a:gd name="connsiteX28" fmla="*/ 602412 w 1261746"/>
              <a:gd name="connsiteY28" fmla="*/ 630679 h 659131"/>
              <a:gd name="connsiteX29" fmla="*/ 630873 w 1261746"/>
              <a:gd name="connsiteY29" fmla="*/ 602227 h 659131"/>
              <a:gd name="connsiteX30" fmla="*/ 510391 w 1261746"/>
              <a:gd name="connsiteY30" fmla="*/ 602227 h 659131"/>
              <a:gd name="connsiteX31" fmla="*/ 538852 w 1261746"/>
              <a:gd name="connsiteY31" fmla="*/ 630679 h 659131"/>
              <a:gd name="connsiteX32" fmla="*/ 510391 w 1261746"/>
              <a:gd name="connsiteY32" fmla="*/ 659131 h 659131"/>
              <a:gd name="connsiteX33" fmla="*/ 481930 w 1261746"/>
              <a:gd name="connsiteY33" fmla="*/ 630679 h 659131"/>
              <a:gd name="connsiteX34" fmla="*/ 510391 w 1261746"/>
              <a:gd name="connsiteY34" fmla="*/ 602227 h 659131"/>
              <a:gd name="connsiteX35" fmla="*/ 389908 w 1261746"/>
              <a:gd name="connsiteY35" fmla="*/ 602227 h 659131"/>
              <a:gd name="connsiteX36" fmla="*/ 418369 w 1261746"/>
              <a:gd name="connsiteY36" fmla="*/ 630679 h 659131"/>
              <a:gd name="connsiteX37" fmla="*/ 389908 w 1261746"/>
              <a:gd name="connsiteY37" fmla="*/ 659131 h 659131"/>
              <a:gd name="connsiteX38" fmla="*/ 361447 w 1261746"/>
              <a:gd name="connsiteY38" fmla="*/ 630679 h 659131"/>
              <a:gd name="connsiteX39" fmla="*/ 389908 w 1261746"/>
              <a:gd name="connsiteY39" fmla="*/ 602227 h 659131"/>
              <a:gd name="connsiteX40" fmla="*/ 269426 w 1261746"/>
              <a:gd name="connsiteY40" fmla="*/ 602227 h 659131"/>
              <a:gd name="connsiteX41" fmla="*/ 297887 w 1261746"/>
              <a:gd name="connsiteY41" fmla="*/ 630679 h 659131"/>
              <a:gd name="connsiteX42" fmla="*/ 269426 w 1261746"/>
              <a:gd name="connsiteY42" fmla="*/ 659131 h 659131"/>
              <a:gd name="connsiteX43" fmla="*/ 240965 w 1261746"/>
              <a:gd name="connsiteY43" fmla="*/ 630679 h 659131"/>
              <a:gd name="connsiteX44" fmla="*/ 269426 w 1261746"/>
              <a:gd name="connsiteY44" fmla="*/ 602227 h 659131"/>
              <a:gd name="connsiteX45" fmla="*/ 148943 w 1261746"/>
              <a:gd name="connsiteY45" fmla="*/ 602227 h 659131"/>
              <a:gd name="connsiteX46" fmla="*/ 177404 w 1261746"/>
              <a:gd name="connsiteY46" fmla="*/ 630679 h 659131"/>
              <a:gd name="connsiteX47" fmla="*/ 148943 w 1261746"/>
              <a:gd name="connsiteY47" fmla="*/ 659131 h 659131"/>
              <a:gd name="connsiteX48" fmla="*/ 120482 w 1261746"/>
              <a:gd name="connsiteY48" fmla="*/ 630679 h 659131"/>
              <a:gd name="connsiteX49" fmla="*/ 148943 w 1261746"/>
              <a:gd name="connsiteY49" fmla="*/ 602227 h 659131"/>
              <a:gd name="connsiteX50" fmla="*/ 28461 w 1261746"/>
              <a:gd name="connsiteY50" fmla="*/ 602227 h 659131"/>
              <a:gd name="connsiteX51" fmla="*/ 56922 w 1261746"/>
              <a:gd name="connsiteY51" fmla="*/ 630679 h 659131"/>
              <a:gd name="connsiteX52" fmla="*/ 28461 w 1261746"/>
              <a:gd name="connsiteY52" fmla="*/ 659131 h 659131"/>
              <a:gd name="connsiteX53" fmla="*/ 0 w 1261746"/>
              <a:gd name="connsiteY53" fmla="*/ 630679 h 659131"/>
              <a:gd name="connsiteX54" fmla="*/ 28461 w 1261746"/>
              <a:gd name="connsiteY54" fmla="*/ 602227 h 659131"/>
              <a:gd name="connsiteX55" fmla="*/ 1233285 w 1261746"/>
              <a:gd name="connsiteY55" fmla="*/ 481781 h 659131"/>
              <a:gd name="connsiteX56" fmla="*/ 1261746 w 1261746"/>
              <a:gd name="connsiteY56" fmla="*/ 510233 h 659131"/>
              <a:gd name="connsiteX57" fmla="*/ 1233285 w 1261746"/>
              <a:gd name="connsiteY57" fmla="*/ 538685 h 659131"/>
              <a:gd name="connsiteX58" fmla="*/ 1204824 w 1261746"/>
              <a:gd name="connsiteY58" fmla="*/ 510233 h 659131"/>
              <a:gd name="connsiteX59" fmla="*/ 1233285 w 1261746"/>
              <a:gd name="connsiteY59" fmla="*/ 481781 h 659131"/>
              <a:gd name="connsiteX60" fmla="*/ 1112803 w 1261746"/>
              <a:gd name="connsiteY60" fmla="*/ 481781 h 659131"/>
              <a:gd name="connsiteX61" fmla="*/ 1141264 w 1261746"/>
              <a:gd name="connsiteY61" fmla="*/ 510233 h 659131"/>
              <a:gd name="connsiteX62" fmla="*/ 1112803 w 1261746"/>
              <a:gd name="connsiteY62" fmla="*/ 538685 h 659131"/>
              <a:gd name="connsiteX63" fmla="*/ 1084342 w 1261746"/>
              <a:gd name="connsiteY63" fmla="*/ 510233 h 659131"/>
              <a:gd name="connsiteX64" fmla="*/ 1112803 w 1261746"/>
              <a:gd name="connsiteY64" fmla="*/ 481781 h 659131"/>
              <a:gd name="connsiteX65" fmla="*/ 992320 w 1261746"/>
              <a:gd name="connsiteY65" fmla="*/ 481781 h 659131"/>
              <a:gd name="connsiteX66" fmla="*/ 1020781 w 1261746"/>
              <a:gd name="connsiteY66" fmla="*/ 510233 h 659131"/>
              <a:gd name="connsiteX67" fmla="*/ 992320 w 1261746"/>
              <a:gd name="connsiteY67" fmla="*/ 538685 h 659131"/>
              <a:gd name="connsiteX68" fmla="*/ 963859 w 1261746"/>
              <a:gd name="connsiteY68" fmla="*/ 510233 h 659131"/>
              <a:gd name="connsiteX69" fmla="*/ 992320 w 1261746"/>
              <a:gd name="connsiteY69" fmla="*/ 481781 h 659131"/>
              <a:gd name="connsiteX70" fmla="*/ 871838 w 1261746"/>
              <a:gd name="connsiteY70" fmla="*/ 481781 h 659131"/>
              <a:gd name="connsiteX71" fmla="*/ 900299 w 1261746"/>
              <a:gd name="connsiteY71" fmla="*/ 510233 h 659131"/>
              <a:gd name="connsiteX72" fmla="*/ 871838 w 1261746"/>
              <a:gd name="connsiteY72" fmla="*/ 538685 h 659131"/>
              <a:gd name="connsiteX73" fmla="*/ 843377 w 1261746"/>
              <a:gd name="connsiteY73" fmla="*/ 510233 h 659131"/>
              <a:gd name="connsiteX74" fmla="*/ 871838 w 1261746"/>
              <a:gd name="connsiteY74" fmla="*/ 481781 h 659131"/>
              <a:gd name="connsiteX75" fmla="*/ 751356 w 1261746"/>
              <a:gd name="connsiteY75" fmla="*/ 481781 h 659131"/>
              <a:gd name="connsiteX76" fmla="*/ 779817 w 1261746"/>
              <a:gd name="connsiteY76" fmla="*/ 510233 h 659131"/>
              <a:gd name="connsiteX77" fmla="*/ 751356 w 1261746"/>
              <a:gd name="connsiteY77" fmla="*/ 538685 h 659131"/>
              <a:gd name="connsiteX78" fmla="*/ 722895 w 1261746"/>
              <a:gd name="connsiteY78" fmla="*/ 510233 h 659131"/>
              <a:gd name="connsiteX79" fmla="*/ 751356 w 1261746"/>
              <a:gd name="connsiteY79" fmla="*/ 481781 h 659131"/>
              <a:gd name="connsiteX80" fmla="*/ 630873 w 1261746"/>
              <a:gd name="connsiteY80" fmla="*/ 481781 h 659131"/>
              <a:gd name="connsiteX81" fmla="*/ 659334 w 1261746"/>
              <a:gd name="connsiteY81" fmla="*/ 510233 h 659131"/>
              <a:gd name="connsiteX82" fmla="*/ 630873 w 1261746"/>
              <a:gd name="connsiteY82" fmla="*/ 538685 h 659131"/>
              <a:gd name="connsiteX83" fmla="*/ 602412 w 1261746"/>
              <a:gd name="connsiteY83" fmla="*/ 510233 h 659131"/>
              <a:gd name="connsiteX84" fmla="*/ 630873 w 1261746"/>
              <a:gd name="connsiteY84" fmla="*/ 481781 h 659131"/>
              <a:gd name="connsiteX85" fmla="*/ 510391 w 1261746"/>
              <a:gd name="connsiteY85" fmla="*/ 481781 h 659131"/>
              <a:gd name="connsiteX86" fmla="*/ 538852 w 1261746"/>
              <a:gd name="connsiteY86" fmla="*/ 510233 h 659131"/>
              <a:gd name="connsiteX87" fmla="*/ 510391 w 1261746"/>
              <a:gd name="connsiteY87" fmla="*/ 538685 h 659131"/>
              <a:gd name="connsiteX88" fmla="*/ 481930 w 1261746"/>
              <a:gd name="connsiteY88" fmla="*/ 510233 h 659131"/>
              <a:gd name="connsiteX89" fmla="*/ 510391 w 1261746"/>
              <a:gd name="connsiteY89" fmla="*/ 481781 h 659131"/>
              <a:gd name="connsiteX90" fmla="*/ 389908 w 1261746"/>
              <a:gd name="connsiteY90" fmla="*/ 481781 h 659131"/>
              <a:gd name="connsiteX91" fmla="*/ 418369 w 1261746"/>
              <a:gd name="connsiteY91" fmla="*/ 510233 h 659131"/>
              <a:gd name="connsiteX92" fmla="*/ 389908 w 1261746"/>
              <a:gd name="connsiteY92" fmla="*/ 538685 h 659131"/>
              <a:gd name="connsiteX93" fmla="*/ 361447 w 1261746"/>
              <a:gd name="connsiteY93" fmla="*/ 510233 h 659131"/>
              <a:gd name="connsiteX94" fmla="*/ 389908 w 1261746"/>
              <a:gd name="connsiteY94" fmla="*/ 481781 h 659131"/>
              <a:gd name="connsiteX95" fmla="*/ 269426 w 1261746"/>
              <a:gd name="connsiteY95" fmla="*/ 481781 h 659131"/>
              <a:gd name="connsiteX96" fmla="*/ 297887 w 1261746"/>
              <a:gd name="connsiteY96" fmla="*/ 510233 h 659131"/>
              <a:gd name="connsiteX97" fmla="*/ 269426 w 1261746"/>
              <a:gd name="connsiteY97" fmla="*/ 538685 h 659131"/>
              <a:gd name="connsiteX98" fmla="*/ 240965 w 1261746"/>
              <a:gd name="connsiteY98" fmla="*/ 510233 h 659131"/>
              <a:gd name="connsiteX99" fmla="*/ 269426 w 1261746"/>
              <a:gd name="connsiteY99" fmla="*/ 481781 h 659131"/>
              <a:gd name="connsiteX100" fmla="*/ 148943 w 1261746"/>
              <a:gd name="connsiteY100" fmla="*/ 481781 h 659131"/>
              <a:gd name="connsiteX101" fmla="*/ 177404 w 1261746"/>
              <a:gd name="connsiteY101" fmla="*/ 510233 h 659131"/>
              <a:gd name="connsiteX102" fmla="*/ 148943 w 1261746"/>
              <a:gd name="connsiteY102" fmla="*/ 538685 h 659131"/>
              <a:gd name="connsiteX103" fmla="*/ 120482 w 1261746"/>
              <a:gd name="connsiteY103" fmla="*/ 510233 h 659131"/>
              <a:gd name="connsiteX104" fmla="*/ 148943 w 1261746"/>
              <a:gd name="connsiteY104" fmla="*/ 481781 h 659131"/>
              <a:gd name="connsiteX105" fmla="*/ 28461 w 1261746"/>
              <a:gd name="connsiteY105" fmla="*/ 481781 h 659131"/>
              <a:gd name="connsiteX106" fmla="*/ 56922 w 1261746"/>
              <a:gd name="connsiteY106" fmla="*/ 510233 h 659131"/>
              <a:gd name="connsiteX107" fmla="*/ 28461 w 1261746"/>
              <a:gd name="connsiteY107" fmla="*/ 538685 h 659131"/>
              <a:gd name="connsiteX108" fmla="*/ 0 w 1261746"/>
              <a:gd name="connsiteY108" fmla="*/ 510233 h 659131"/>
              <a:gd name="connsiteX109" fmla="*/ 28461 w 1261746"/>
              <a:gd name="connsiteY109" fmla="*/ 481781 h 659131"/>
              <a:gd name="connsiteX110" fmla="*/ 1233285 w 1261746"/>
              <a:gd name="connsiteY110" fmla="*/ 361336 h 659131"/>
              <a:gd name="connsiteX111" fmla="*/ 1261746 w 1261746"/>
              <a:gd name="connsiteY111" fmla="*/ 389788 h 659131"/>
              <a:gd name="connsiteX112" fmla="*/ 1233285 w 1261746"/>
              <a:gd name="connsiteY112" fmla="*/ 418240 h 659131"/>
              <a:gd name="connsiteX113" fmla="*/ 1204824 w 1261746"/>
              <a:gd name="connsiteY113" fmla="*/ 389788 h 659131"/>
              <a:gd name="connsiteX114" fmla="*/ 1233285 w 1261746"/>
              <a:gd name="connsiteY114" fmla="*/ 361336 h 659131"/>
              <a:gd name="connsiteX115" fmla="*/ 1112803 w 1261746"/>
              <a:gd name="connsiteY115" fmla="*/ 361336 h 659131"/>
              <a:gd name="connsiteX116" fmla="*/ 1141264 w 1261746"/>
              <a:gd name="connsiteY116" fmla="*/ 389788 h 659131"/>
              <a:gd name="connsiteX117" fmla="*/ 1112803 w 1261746"/>
              <a:gd name="connsiteY117" fmla="*/ 418240 h 659131"/>
              <a:gd name="connsiteX118" fmla="*/ 1084342 w 1261746"/>
              <a:gd name="connsiteY118" fmla="*/ 389788 h 659131"/>
              <a:gd name="connsiteX119" fmla="*/ 1112803 w 1261746"/>
              <a:gd name="connsiteY119" fmla="*/ 361336 h 659131"/>
              <a:gd name="connsiteX120" fmla="*/ 992320 w 1261746"/>
              <a:gd name="connsiteY120" fmla="*/ 361336 h 659131"/>
              <a:gd name="connsiteX121" fmla="*/ 1020781 w 1261746"/>
              <a:gd name="connsiteY121" fmla="*/ 389788 h 659131"/>
              <a:gd name="connsiteX122" fmla="*/ 992320 w 1261746"/>
              <a:gd name="connsiteY122" fmla="*/ 418240 h 659131"/>
              <a:gd name="connsiteX123" fmla="*/ 963859 w 1261746"/>
              <a:gd name="connsiteY123" fmla="*/ 389788 h 659131"/>
              <a:gd name="connsiteX124" fmla="*/ 992320 w 1261746"/>
              <a:gd name="connsiteY124" fmla="*/ 361336 h 659131"/>
              <a:gd name="connsiteX125" fmla="*/ 871838 w 1261746"/>
              <a:gd name="connsiteY125" fmla="*/ 361336 h 659131"/>
              <a:gd name="connsiteX126" fmla="*/ 900299 w 1261746"/>
              <a:gd name="connsiteY126" fmla="*/ 389788 h 659131"/>
              <a:gd name="connsiteX127" fmla="*/ 871838 w 1261746"/>
              <a:gd name="connsiteY127" fmla="*/ 418240 h 659131"/>
              <a:gd name="connsiteX128" fmla="*/ 843377 w 1261746"/>
              <a:gd name="connsiteY128" fmla="*/ 389788 h 659131"/>
              <a:gd name="connsiteX129" fmla="*/ 871838 w 1261746"/>
              <a:gd name="connsiteY129" fmla="*/ 361336 h 659131"/>
              <a:gd name="connsiteX130" fmla="*/ 751356 w 1261746"/>
              <a:gd name="connsiteY130" fmla="*/ 361336 h 659131"/>
              <a:gd name="connsiteX131" fmla="*/ 779817 w 1261746"/>
              <a:gd name="connsiteY131" fmla="*/ 389788 h 659131"/>
              <a:gd name="connsiteX132" fmla="*/ 751356 w 1261746"/>
              <a:gd name="connsiteY132" fmla="*/ 418240 h 659131"/>
              <a:gd name="connsiteX133" fmla="*/ 722895 w 1261746"/>
              <a:gd name="connsiteY133" fmla="*/ 389788 h 659131"/>
              <a:gd name="connsiteX134" fmla="*/ 751356 w 1261746"/>
              <a:gd name="connsiteY134" fmla="*/ 361336 h 659131"/>
              <a:gd name="connsiteX135" fmla="*/ 630873 w 1261746"/>
              <a:gd name="connsiteY135" fmla="*/ 361336 h 659131"/>
              <a:gd name="connsiteX136" fmla="*/ 659334 w 1261746"/>
              <a:gd name="connsiteY136" fmla="*/ 389788 h 659131"/>
              <a:gd name="connsiteX137" fmla="*/ 630873 w 1261746"/>
              <a:gd name="connsiteY137" fmla="*/ 418240 h 659131"/>
              <a:gd name="connsiteX138" fmla="*/ 602412 w 1261746"/>
              <a:gd name="connsiteY138" fmla="*/ 389788 h 659131"/>
              <a:gd name="connsiteX139" fmla="*/ 630873 w 1261746"/>
              <a:gd name="connsiteY139" fmla="*/ 361336 h 659131"/>
              <a:gd name="connsiteX140" fmla="*/ 510391 w 1261746"/>
              <a:gd name="connsiteY140" fmla="*/ 361336 h 659131"/>
              <a:gd name="connsiteX141" fmla="*/ 538852 w 1261746"/>
              <a:gd name="connsiteY141" fmla="*/ 389788 h 659131"/>
              <a:gd name="connsiteX142" fmla="*/ 510391 w 1261746"/>
              <a:gd name="connsiteY142" fmla="*/ 418240 h 659131"/>
              <a:gd name="connsiteX143" fmla="*/ 481930 w 1261746"/>
              <a:gd name="connsiteY143" fmla="*/ 389788 h 659131"/>
              <a:gd name="connsiteX144" fmla="*/ 510391 w 1261746"/>
              <a:gd name="connsiteY144" fmla="*/ 361336 h 659131"/>
              <a:gd name="connsiteX145" fmla="*/ 389908 w 1261746"/>
              <a:gd name="connsiteY145" fmla="*/ 361336 h 659131"/>
              <a:gd name="connsiteX146" fmla="*/ 418369 w 1261746"/>
              <a:gd name="connsiteY146" fmla="*/ 389788 h 659131"/>
              <a:gd name="connsiteX147" fmla="*/ 389908 w 1261746"/>
              <a:gd name="connsiteY147" fmla="*/ 418240 h 659131"/>
              <a:gd name="connsiteX148" fmla="*/ 361447 w 1261746"/>
              <a:gd name="connsiteY148" fmla="*/ 389788 h 659131"/>
              <a:gd name="connsiteX149" fmla="*/ 389908 w 1261746"/>
              <a:gd name="connsiteY149" fmla="*/ 361336 h 659131"/>
              <a:gd name="connsiteX150" fmla="*/ 269426 w 1261746"/>
              <a:gd name="connsiteY150" fmla="*/ 361336 h 659131"/>
              <a:gd name="connsiteX151" fmla="*/ 297887 w 1261746"/>
              <a:gd name="connsiteY151" fmla="*/ 389788 h 659131"/>
              <a:gd name="connsiteX152" fmla="*/ 269426 w 1261746"/>
              <a:gd name="connsiteY152" fmla="*/ 418240 h 659131"/>
              <a:gd name="connsiteX153" fmla="*/ 240965 w 1261746"/>
              <a:gd name="connsiteY153" fmla="*/ 389788 h 659131"/>
              <a:gd name="connsiteX154" fmla="*/ 269426 w 1261746"/>
              <a:gd name="connsiteY154" fmla="*/ 361336 h 659131"/>
              <a:gd name="connsiteX155" fmla="*/ 148943 w 1261746"/>
              <a:gd name="connsiteY155" fmla="*/ 361336 h 659131"/>
              <a:gd name="connsiteX156" fmla="*/ 177404 w 1261746"/>
              <a:gd name="connsiteY156" fmla="*/ 389788 h 659131"/>
              <a:gd name="connsiteX157" fmla="*/ 148943 w 1261746"/>
              <a:gd name="connsiteY157" fmla="*/ 418240 h 659131"/>
              <a:gd name="connsiteX158" fmla="*/ 120482 w 1261746"/>
              <a:gd name="connsiteY158" fmla="*/ 389788 h 659131"/>
              <a:gd name="connsiteX159" fmla="*/ 148943 w 1261746"/>
              <a:gd name="connsiteY159" fmla="*/ 361336 h 659131"/>
              <a:gd name="connsiteX160" fmla="*/ 28461 w 1261746"/>
              <a:gd name="connsiteY160" fmla="*/ 361336 h 659131"/>
              <a:gd name="connsiteX161" fmla="*/ 56922 w 1261746"/>
              <a:gd name="connsiteY161" fmla="*/ 389788 h 659131"/>
              <a:gd name="connsiteX162" fmla="*/ 28461 w 1261746"/>
              <a:gd name="connsiteY162" fmla="*/ 418240 h 659131"/>
              <a:gd name="connsiteX163" fmla="*/ 0 w 1261746"/>
              <a:gd name="connsiteY163" fmla="*/ 389788 h 659131"/>
              <a:gd name="connsiteX164" fmla="*/ 28461 w 1261746"/>
              <a:gd name="connsiteY164" fmla="*/ 361336 h 659131"/>
              <a:gd name="connsiteX165" fmla="*/ 1233285 w 1261746"/>
              <a:gd name="connsiteY165" fmla="*/ 240891 h 659131"/>
              <a:gd name="connsiteX166" fmla="*/ 1261746 w 1261746"/>
              <a:gd name="connsiteY166" fmla="*/ 269343 h 659131"/>
              <a:gd name="connsiteX167" fmla="*/ 1233285 w 1261746"/>
              <a:gd name="connsiteY167" fmla="*/ 297795 h 659131"/>
              <a:gd name="connsiteX168" fmla="*/ 1204824 w 1261746"/>
              <a:gd name="connsiteY168" fmla="*/ 269343 h 659131"/>
              <a:gd name="connsiteX169" fmla="*/ 1233285 w 1261746"/>
              <a:gd name="connsiteY169" fmla="*/ 240891 h 659131"/>
              <a:gd name="connsiteX170" fmla="*/ 1112803 w 1261746"/>
              <a:gd name="connsiteY170" fmla="*/ 240891 h 659131"/>
              <a:gd name="connsiteX171" fmla="*/ 1141264 w 1261746"/>
              <a:gd name="connsiteY171" fmla="*/ 269343 h 659131"/>
              <a:gd name="connsiteX172" fmla="*/ 1112803 w 1261746"/>
              <a:gd name="connsiteY172" fmla="*/ 297795 h 659131"/>
              <a:gd name="connsiteX173" fmla="*/ 1084342 w 1261746"/>
              <a:gd name="connsiteY173" fmla="*/ 269343 h 659131"/>
              <a:gd name="connsiteX174" fmla="*/ 1112803 w 1261746"/>
              <a:gd name="connsiteY174" fmla="*/ 240891 h 659131"/>
              <a:gd name="connsiteX175" fmla="*/ 992320 w 1261746"/>
              <a:gd name="connsiteY175" fmla="*/ 240891 h 659131"/>
              <a:gd name="connsiteX176" fmla="*/ 1020781 w 1261746"/>
              <a:gd name="connsiteY176" fmla="*/ 269343 h 659131"/>
              <a:gd name="connsiteX177" fmla="*/ 992320 w 1261746"/>
              <a:gd name="connsiteY177" fmla="*/ 297795 h 659131"/>
              <a:gd name="connsiteX178" fmla="*/ 963859 w 1261746"/>
              <a:gd name="connsiteY178" fmla="*/ 269343 h 659131"/>
              <a:gd name="connsiteX179" fmla="*/ 992320 w 1261746"/>
              <a:gd name="connsiteY179" fmla="*/ 240891 h 659131"/>
              <a:gd name="connsiteX180" fmla="*/ 871838 w 1261746"/>
              <a:gd name="connsiteY180" fmla="*/ 240891 h 659131"/>
              <a:gd name="connsiteX181" fmla="*/ 900299 w 1261746"/>
              <a:gd name="connsiteY181" fmla="*/ 269343 h 659131"/>
              <a:gd name="connsiteX182" fmla="*/ 871838 w 1261746"/>
              <a:gd name="connsiteY182" fmla="*/ 297795 h 659131"/>
              <a:gd name="connsiteX183" fmla="*/ 843377 w 1261746"/>
              <a:gd name="connsiteY183" fmla="*/ 269343 h 659131"/>
              <a:gd name="connsiteX184" fmla="*/ 871838 w 1261746"/>
              <a:gd name="connsiteY184" fmla="*/ 240891 h 659131"/>
              <a:gd name="connsiteX185" fmla="*/ 751356 w 1261746"/>
              <a:gd name="connsiteY185" fmla="*/ 240891 h 659131"/>
              <a:gd name="connsiteX186" fmla="*/ 779817 w 1261746"/>
              <a:gd name="connsiteY186" fmla="*/ 269343 h 659131"/>
              <a:gd name="connsiteX187" fmla="*/ 751356 w 1261746"/>
              <a:gd name="connsiteY187" fmla="*/ 297795 h 659131"/>
              <a:gd name="connsiteX188" fmla="*/ 722895 w 1261746"/>
              <a:gd name="connsiteY188" fmla="*/ 269343 h 659131"/>
              <a:gd name="connsiteX189" fmla="*/ 751356 w 1261746"/>
              <a:gd name="connsiteY189" fmla="*/ 240891 h 659131"/>
              <a:gd name="connsiteX190" fmla="*/ 630873 w 1261746"/>
              <a:gd name="connsiteY190" fmla="*/ 240891 h 659131"/>
              <a:gd name="connsiteX191" fmla="*/ 659334 w 1261746"/>
              <a:gd name="connsiteY191" fmla="*/ 269343 h 659131"/>
              <a:gd name="connsiteX192" fmla="*/ 630873 w 1261746"/>
              <a:gd name="connsiteY192" fmla="*/ 297795 h 659131"/>
              <a:gd name="connsiteX193" fmla="*/ 602412 w 1261746"/>
              <a:gd name="connsiteY193" fmla="*/ 269343 h 659131"/>
              <a:gd name="connsiteX194" fmla="*/ 630873 w 1261746"/>
              <a:gd name="connsiteY194" fmla="*/ 240891 h 659131"/>
              <a:gd name="connsiteX195" fmla="*/ 510391 w 1261746"/>
              <a:gd name="connsiteY195" fmla="*/ 240891 h 659131"/>
              <a:gd name="connsiteX196" fmla="*/ 538852 w 1261746"/>
              <a:gd name="connsiteY196" fmla="*/ 269343 h 659131"/>
              <a:gd name="connsiteX197" fmla="*/ 510391 w 1261746"/>
              <a:gd name="connsiteY197" fmla="*/ 297795 h 659131"/>
              <a:gd name="connsiteX198" fmla="*/ 481930 w 1261746"/>
              <a:gd name="connsiteY198" fmla="*/ 269343 h 659131"/>
              <a:gd name="connsiteX199" fmla="*/ 510391 w 1261746"/>
              <a:gd name="connsiteY199" fmla="*/ 240891 h 659131"/>
              <a:gd name="connsiteX200" fmla="*/ 389908 w 1261746"/>
              <a:gd name="connsiteY200" fmla="*/ 240891 h 659131"/>
              <a:gd name="connsiteX201" fmla="*/ 418369 w 1261746"/>
              <a:gd name="connsiteY201" fmla="*/ 269343 h 659131"/>
              <a:gd name="connsiteX202" fmla="*/ 389908 w 1261746"/>
              <a:gd name="connsiteY202" fmla="*/ 297795 h 659131"/>
              <a:gd name="connsiteX203" fmla="*/ 361447 w 1261746"/>
              <a:gd name="connsiteY203" fmla="*/ 269343 h 659131"/>
              <a:gd name="connsiteX204" fmla="*/ 389908 w 1261746"/>
              <a:gd name="connsiteY204" fmla="*/ 240891 h 659131"/>
              <a:gd name="connsiteX205" fmla="*/ 269426 w 1261746"/>
              <a:gd name="connsiteY205" fmla="*/ 240891 h 659131"/>
              <a:gd name="connsiteX206" fmla="*/ 297887 w 1261746"/>
              <a:gd name="connsiteY206" fmla="*/ 269343 h 659131"/>
              <a:gd name="connsiteX207" fmla="*/ 269426 w 1261746"/>
              <a:gd name="connsiteY207" fmla="*/ 297795 h 659131"/>
              <a:gd name="connsiteX208" fmla="*/ 240965 w 1261746"/>
              <a:gd name="connsiteY208" fmla="*/ 269343 h 659131"/>
              <a:gd name="connsiteX209" fmla="*/ 269426 w 1261746"/>
              <a:gd name="connsiteY209" fmla="*/ 240891 h 659131"/>
              <a:gd name="connsiteX210" fmla="*/ 148943 w 1261746"/>
              <a:gd name="connsiteY210" fmla="*/ 240891 h 659131"/>
              <a:gd name="connsiteX211" fmla="*/ 177404 w 1261746"/>
              <a:gd name="connsiteY211" fmla="*/ 269343 h 659131"/>
              <a:gd name="connsiteX212" fmla="*/ 148943 w 1261746"/>
              <a:gd name="connsiteY212" fmla="*/ 297795 h 659131"/>
              <a:gd name="connsiteX213" fmla="*/ 120482 w 1261746"/>
              <a:gd name="connsiteY213" fmla="*/ 269343 h 659131"/>
              <a:gd name="connsiteX214" fmla="*/ 148943 w 1261746"/>
              <a:gd name="connsiteY214" fmla="*/ 240891 h 659131"/>
              <a:gd name="connsiteX215" fmla="*/ 28461 w 1261746"/>
              <a:gd name="connsiteY215" fmla="*/ 240891 h 659131"/>
              <a:gd name="connsiteX216" fmla="*/ 56922 w 1261746"/>
              <a:gd name="connsiteY216" fmla="*/ 269343 h 659131"/>
              <a:gd name="connsiteX217" fmla="*/ 28461 w 1261746"/>
              <a:gd name="connsiteY217" fmla="*/ 297795 h 659131"/>
              <a:gd name="connsiteX218" fmla="*/ 0 w 1261746"/>
              <a:gd name="connsiteY218" fmla="*/ 269343 h 659131"/>
              <a:gd name="connsiteX219" fmla="*/ 28461 w 1261746"/>
              <a:gd name="connsiteY219" fmla="*/ 240891 h 659131"/>
              <a:gd name="connsiteX220" fmla="*/ 1233285 w 1261746"/>
              <a:gd name="connsiteY220" fmla="*/ 120445 h 659131"/>
              <a:gd name="connsiteX221" fmla="*/ 1261746 w 1261746"/>
              <a:gd name="connsiteY221" fmla="*/ 148897 h 659131"/>
              <a:gd name="connsiteX222" fmla="*/ 1233285 w 1261746"/>
              <a:gd name="connsiteY222" fmla="*/ 177349 h 659131"/>
              <a:gd name="connsiteX223" fmla="*/ 1204824 w 1261746"/>
              <a:gd name="connsiteY223" fmla="*/ 148897 h 659131"/>
              <a:gd name="connsiteX224" fmla="*/ 1233285 w 1261746"/>
              <a:gd name="connsiteY224" fmla="*/ 120445 h 659131"/>
              <a:gd name="connsiteX225" fmla="*/ 1112803 w 1261746"/>
              <a:gd name="connsiteY225" fmla="*/ 120445 h 659131"/>
              <a:gd name="connsiteX226" fmla="*/ 1141264 w 1261746"/>
              <a:gd name="connsiteY226" fmla="*/ 148897 h 659131"/>
              <a:gd name="connsiteX227" fmla="*/ 1112803 w 1261746"/>
              <a:gd name="connsiteY227" fmla="*/ 177349 h 659131"/>
              <a:gd name="connsiteX228" fmla="*/ 1084342 w 1261746"/>
              <a:gd name="connsiteY228" fmla="*/ 148897 h 659131"/>
              <a:gd name="connsiteX229" fmla="*/ 1112803 w 1261746"/>
              <a:gd name="connsiteY229" fmla="*/ 120445 h 659131"/>
              <a:gd name="connsiteX230" fmla="*/ 992320 w 1261746"/>
              <a:gd name="connsiteY230" fmla="*/ 120445 h 659131"/>
              <a:gd name="connsiteX231" fmla="*/ 1020781 w 1261746"/>
              <a:gd name="connsiteY231" fmla="*/ 148897 h 659131"/>
              <a:gd name="connsiteX232" fmla="*/ 992320 w 1261746"/>
              <a:gd name="connsiteY232" fmla="*/ 177349 h 659131"/>
              <a:gd name="connsiteX233" fmla="*/ 963859 w 1261746"/>
              <a:gd name="connsiteY233" fmla="*/ 148897 h 659131"/>
              <a:gd name="connsiteX234" fmla="*/ 992320 w 1261746"/>
              <a:gd name="connsiteY234" fmla="*/ 120445 h 659131"/>
              <a:gd name="connsiteX235" fmla="*/ 871838 w 1261746"/>
              <a:gd name="connsiteY235" fmla="*/ 120445 h 659131"/>
              <a:gd name="connsiteX236" fmla="*/ 900299 w 1261746"/>
              <a:gd name="connsiteY236" fmla="*/ 148897 h 659131"/>
              <a:gd name="connsiteX237" fmla="*/ 871838 w 1261746"/>
              <a:gd name="connsiteY237" fmla="*/ 177349 h 659131"/>
              <a:gd name="connsiteX238" fmla="*/ 843377 w 1261746"/>
              <a:gd name="connsiteY238" fmla="*/ 148897 h 659131"/>
              <a:gd name="connsiteX239" fmla="*/ 871838 w 1261746"/>
              <a:gd name="connsiteY239" fmla="*/ 120445 h 659131"/>
              <a:gd name="connsiteX240" fmla="*/ 751356 w 1261746"/>
              <a:gd name="connsiteY240" fmla="*/ 120445 h 659131"/>
              <a:gd name="connsiteX241" fmla="*/ 779817 w 1261746"/>
              <a:gd name="connsiteY241" fmla="*/ 148897 h 659131"/>
              <a:gd name="connsiteX242" fmla="*/ 751356 w 1261746"/>
              <a:gd name="connsiteY242" fmla="*/ 177349 h 659131"/>
              <a:gd name="connsiteX243" fmla="*/ 722895 w 1261746"/>
              <a:gd name="connsiteY243" fmla="*/ 148897 h 659131"/>
              <a:gd name="connsiteX244" fmla="*/ 751356 w 1261746"/>
              <a:gd name="connsiteY244" fmla="*/ 120445 h 659131"/>
              <a:gd name="connsiteX245" fmla="*/ 630873 w 1261746"/>
              <a:gd name="connsiteY245" fmla="*/ 120445 h 659131"/>
              <a:gd name="connsiteX246" fmla="*/ 659334 w 1261746"/>
              <a:gd name="connsiteY246" fmla="*/ 148897 h 659131"/>
              <a:gd name="connsiteX247" fmla="*/ 630873 w 1261746"/>
              <a:gd name="connsiteY247" fmla="*/ 177349 h 659131"/>
              <a:gd name="connsiteX248" fmla="*/ 602412 w 1261746"/>
              <a:gd name="connsiteY248" fmla="*/ 148897 h 659131"/>
              <a:gd name="connsiteX249" fmla="*/ 630873 w 1261746"/>
              <a:gd name="connsiteY249" fmla="*/ 120445 h 659131"/>
              <a:gd name="connsiteX250" fmla="*/ 510391 w 1261746"/>
              <a:gd name="connsiteY250" fmla="*/ 120445 h 659131"/>
              <a:gd name="connsiteX251" fmla="*/ 538852 w 1261746"/>
              <a:gd name="connsiteY251" fmla="*/ 148897 h 659131"/>
              <a:gd name="connsiteX252" fmla="*/ 510391 w 1261746"/>
              <a:gd name="connsiteY252" fmla="*/ 177349 h 659131"/>
              <a:gd name="connsiteX253" fmla="*/ 481930 w 1261746"/>
              <a:gd name="connsiteY253" fmla="*/ 148897 h 659131"/>
              <a:gd name="connsiteX254" fmla="*/ 510391 w 1261746"/>
              <a:gd name="connsiteY254" fmla="*/ 120445 h 659131"/>
              <a:gd name="connsiteX255" fmla="*/ 389908 w 1261746"/>
              <a:gd name="connsiteY255" fmla="*/ 120445 h 659131"/>
              <a:gd name="connsiteX256" fmla="*/ 418369 w 1261746"/>
              <a:gd name="connsiteY256" fmla="*/ 148897 h 659131"/>
              <a:gd name="connsiteX257" fmla="*/ 389908 w 1261746"/>
              <a:gd name="connsiteY257" fmla="*/ 177349 h 659131"/>
              <a:gd name="connsiteX258" fmla="*/ 361447 w 1261746"/>
              <a:gd name="connsiteY258" fmla="*/ 148897 h 659131"/>
              <a:gd name="connsiteX259" fmla="*/ 389908 w 1261746"/>
              <a:gd name="connsiteY259" fmla="*/ 120445 h 659131"/>
              <a:gd name="connsiteX260" fmla="*/ 269426 w 1261746"/>
              <a:gd name="connsiteY260" fmla="*/ 120445 h 659131"/>
              <a:gd name="connsiteX261" fmla="*/ 297887 w 1261746"/>
              <a:gd name="connsiteY261" fmla="*/ 148897 h 659131"/>
              <a:gd name="connsiteX262" fmla="*/ 269426 w 1261746"/>
              <a:gd name="connsiteY262" fmla="*/ 177349 h 659131"/>
              <a:gd name="connsiteX263" fmla="*/ 240965 w 1261746"/>
              <a:gd name="connsiteY263" fmla="*/ 148897 h 659131"/>
              <a:gd name="connsiteX264" fmla="*/ 269426 w 1261746"/>
              <a:gd name="connsiteY264" fmla="*/ 120445 h 659131"/>
              <a:gd name="connsiteX265" fmla="*/ 148943 w 1261746"/>
              <a:gd name="connsiteY265" fmla="*/ 120445 h 659131"/>
              <a:gd name="connsiteX266" fmla="*/ 177404 w 1261746"/>
              <a:gd name="connsiteY266" fmla="*/ 148897 h 659131"/>
              <a:gd name="connsiteX267" fmla="*/ 148943 w 1261746"/>
              <a:gd name="connsiteY267" fmla="*/ 177349 h 659131"/>
              <a:gd name="connsiteX268" fmla="*/ 120482 w 1261746"/>
              <a:gd name="connsiteY268" fmla="*/ 148897 h 659131"/>
              <a:gd name="connsiteX269" fmla="*/ 148943 w 1261746"/>
              <a:gd name="connsiteY269" fmla="*/ 120445 h 659131"/>
              <a:gd name="connsiteX270" fmla="*/ 28461 w 1261746"/>
              <a:gd name="connsiteY270" fmla="*/ 120445 h 659131"/>
              <a:gd name="connsiteX271" fmla="*/ 56922 w 1261746"/>
              <a:gd name="connsiteY271" fmla="*/ 148897 h 659131"/>
              <a:gd name="connsiteX272" fmla="*/ 28461 w 1261746"/>
              <a:gd name="connsiteY272" fmla="*/ 177349 h 659131"/>
              <a:gd name="connsiteX273" fmla="*/ 0 w 1261746"/>
              <a:gd name="connsiteY273" fmla="*/ 148897 h 659131"/>
              <a:gd name="connsiteX274" fmla="*/ 28461 w 1261746"/>
              <a:gd name="connsiteY274" fmla="*/ 120445 h 659131"/>
              <a:gd name="connsiteX275" fmla="*/ 1233285 w 1261746"/>
              <a:gd name="connsiteY275" fmla="*/ 0 h 659131"/>
              <a:gd name="connsiteX276" fmla="*/ 1261746 w 1261746"/>
              <a:gd name="connsiteY276" fmla="*/ 28452 h 659131"/>
              <a:gd name="connsiteX277" fmla="*/ 1233285 w 1261746"/>
              <a:gd name="connsiteY277" fmla="*/ 56904 h 659131"/>
              <a:gd name="connsiteX278" fmla="*/ 1204824 w 1261746"/>
              <a:gd name="connsiteY278" fmla="*/ 28452 h 659131"/>
              <a:gd name="connsiteX279" fmla="*/ 1233285 w 1261746"/>
              <a:gd name="connsiteY279" fmla="*/ 0 h 659131"/>
              <a:gd name="connsiteX280" fmla="*/ 1112803 w 1261746"/>
              <a:gd name="connsiteY280" fmla="*/ 0 h 659131"/>
              <a:gd name="connsiteX281" fmla="*/ 1141264 w 1261746"/>
              <a:gd name="connsiteY281" fmla="*/ 28452 h 659131"/>
              <a:gd name="connsiteX282" fmla="*/ 1112803 w 1261746"/>
              <a:gd name="connsiteY282" fmla="*/ 56904 h 659131"/>
              <a:gd name="connsiteX283" fmla="*/ 1084342 w 1261746"/>
              <a:gd name="connsiteY283" fmla="*/ 28452 h 659131"/>
              <a:gd name="connsiteX284" fmla="*/ 1112803 w 1261746"/>
              <a:gd name="connsiteY284" fmla="*/ 0 h 659131"/>
              <a:gd name="connsiteX285" fmla="*/ 992320 w 1261746"/>
              <a:gd name="connsiteY285" fmla="*/ 0 h 659131"/>
              <a:gd name="connsiteX286" fmla="*/ 1020781 w 1261746"/>
              <a:gd name="connsiteY286" fmla="*/ 28452 h 659131"/>
              <a:gd name="connsiteX287" fmla="*/ 992320 w 1261746"/>
              <a:gd name="connsiteY287" fmla="*/ 56904 h 659131"/>
              <a:gd name="connsiteX288" fmla="*/ 963859 w 1261746"/>
              <a:gd name="connsiteY288" fmla="*/ 28452 h 659131"/>
              <a:gd name="connsiteX289" fmla="*/ 992320 w 1261746"/>
              <a:gd name="connsiteY289" fmla="*/ 0 h 659131"/>
              <a:gd name="connsiteX290" fmla="*/ 871838 w 1261746"/>
              <a:gd name="connsiteY290" fmla="*/ 0 h 659131"/>
              <a:gd name="connsiteX291" fmla="*/ 900299 w 1261746"/>
              <a:gd name="connsiteY291" fmla="*/ 28452 h 659131"/>
              <a:gd name="connsiteX292" fmla="*/ 871838 w 1261746"/>
              <a:gd name="connsiteY292" fmla="*/ 56904 h 659131"/>
              <a:gd name="connsiteX293" fmla="*/ 843377 w 1261746"/>
              <a:gd name="connsiteY293" fmla="*/ 28452 h 659131"/>
              <a:gd name="connsiteX294" fmla="*/ 871838 w 1261746"/>
              <a:gd name="connsiteY294" fmla="*/ 0 h 659131"/>
              <a:gd name="connsiteX295" fmla="*/ 751356 w 1261746"/>
              <a:gd name="connsiteY295" fmla="*/ 0 h 659131"/>
              <a:gd name="connsiteX296" fmla="*/ 779817 w 1261746"/>
              <a:gd name="connsiteY296" fmla="*/ 28452 h 659131"/>
              <a:gd name="connsiteX297" fmla="*/ 751356 w 1261746"/>
              <a:gd name="connsiteY297" fmla="*/ 56904 h 659131"/>
              <a:gd name="connsiteX298" fmla="*/ 722895 w 1261746"/>
              <a:gd name="connsiteY298" fmla="*/ 28452 h 659131"/>
              <a:gd name="connsiteX299" fmla="*/ 751356 w 1261746"/>
              <a:gd name="connsiteY299" fmla="*/ 0 h 659131"/>
              <a:gd name="connsiteX300" fmla="*/ 630873 w 1261746"/>
              <a:gd name="connsiteY300" fmla="*/ 0 h 659131"/>
              <a:gd name="connsiteX301" fmla="*/ 659334 w 1261746"/>
              <a:gd name="connsiteY301" fmla="*/ 28452 h 659131"/>
              <a:gd name="connsiteX302" fmla="*/ 630873 w 1261746"/>
              <a:gd name="connsiteY302" fmla="*/ 56904 h 659131"/>
              <a:gd name="connsiteX303" fmla="*/ 602412 w 1261746"/>
              <a:gd name="connsiteY303" fmla="*/ 28452 h 659131"/>
              <a:gd name="connsiteX304" fmla="*/ 630873 w 1261746"/>
              <a:gd name="connsiteY304" fmla="*/ 0 h 659131"/>
              <a:gd name="connsiteX305" fmla="*/ 510391 w 1261746"/>
              <a:gd name="connsiteY305" fmla="*/ 0 h 659131"/>
              <a:gd name="connsiteX306" fmla="*/ 538852 w 1261746"/>
              <a:gd name="connsiteY306" fmla="*/ 28452 h 659131"/>
              <a:gd name="connsiteX307" fmla="*/ 510391 w 1261746"/>
              <a:gd name="connsiteY307" fmla="*/ 56904 h 659131"/>
              <a:gd name="connsiteX308" fmla="*/ 481930 w 1261746"/>
              <a:gd name="connsiteY308" fmla="*/ 28452 h 659131"/>
              <a:gd name="connsiteX309" fmla="*/ 510391 w 1261746"/>
              <a:gd name="connsiteY309" fmla="*/ 0 h 659131"/>
              <a:gd name="connsiteX310" fmla="*/ 389908 w 1261746"/>
              <a:gd name="connsiteY310" fmla="*/ 0 h 659131"/>
              <a:gd name="connsiteX311" fmla="*/ 418369 w 1261746"/>
              <a:gd name="connsiteY311" fmla="*/ 28452 h 659131"/>
              <a:gd name="connsiteX312" fmla="*/ 389908 w 1261746"/>
              <a:gd name="connsiteY312" fmla="*/ 56904 h 659131"/>
              <a:gd name="connsiteX313" fmla="*/ 361447 w 1261746"/>
              <a:gd name="connsiteY313" fmla="*/ 28452 h 659131"/>
              <a:gd name="connsiteX314" fmla="*/ 389908 w 1261746"/>
              <a:gd name="connsiteY314" fmla="*/ 0 h 659131"/>
              <a:gd name="connsiteX315" fmla="*/ 269426 w 1261746"/>
              <a:gd name="connsiteY315" fmla="*/ 0 h 659131"/>
              <a:gd name="connsiteX316" fmla="*/ 297887 w 1261746"/>
              <a:gd name="connsiteY316" fmla="*/ 28452 h 659131"/>
              <a:gd name="connsiteX317" fmla="*/ 269426 w 1261746"/>
              <a:gd name="connsiteY317" fmla="*/ 56904 h 659131"/>
              <a:gd name="connsiteX318" fmla="*/ 240965 w 1261746"/>
              <a:gd name="connsiteY318" fmla="*/ 28452 h 659131"/>
              <a:gd name="connsiteX319" fmla="*/ 269426 w 1261746"/>
              <a:gd name="connsiteY319" fmla="*/ 0 h 659131"/>
              <a:gd name="connsiteX320" fmla="*/ 148943 w 1261746"/>
              <a:gd name="connsiteY320" fmla="*/ 0 h 659131"/>
              <a:gd name="connsiteX321" fmla="*/ 177404 w 1261746"/>
              <a:gd name="connsiteY321" fmla="*/ 28452 h 659131"/>
              <a:gd name="connsiteX322" fmla="*/ 148943 w 1261746"/>
              <a:gd name="connsiteY322" fmla="*/ 56904 h 659131"/>
              <a:gd name="connsiteX323" fmla="*/ 120482 w 1261746"/>
              <a:gd name="connsiteY323" fmla="*/ 28452 h 659131"/>
              <a:gd name="connsiteX324" fmla="*/ 148943 w 1261746"/>
              <a:gd name="connsiteY324" fmla="*/ 0 h 659131"/>
              <a:gd name="connsiteX325" fmla="*/ 28461 w 1261746"/>
              <a:gd name="connsiteY325" fmla="*/ 0 h 659131"/>
              <a:gd name="connsiteX326" fmla="*/ 56922 w 1261746"/>
              <a:gd name="connsiteY326" fmla="*/ 28452 h 659131"/>
              <a:gd name="connsiteX327" fmla="*/ 28461 w 1261746"/>
              <a:gd name="connsiteY327" fmla="*/ 56904 h 659131"/>
              <a:gd name="connsiteX328" fmla="*/ 0 w 1261746"/>
              <a:gd name="connsiteY328" fmla="*/ 28452 h 659131"/>
              <a:gd name="connsiteX329" fmla="*/ 28461 w 1261746"/>
              <a:gd name="connsiteY329" fmla="*/ 0 h 65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Lst>
            <a:rect l="l" t="t" r="r" b="b"/>
            <a:pathLst>
              <a:path w="1261746" h="659131">
                <a:moveTo>
                  <a:pt x="1233285" y="602227"/>
                </a:moveTo>
                <a:cubicBezTo>
                  <a:pt x="1249004" y="602227"/>
                  <a:pt x="1261746" y="614965"/>
                  <a:pt x="1261746" y="630679"/>
                </a:cubicBezTo>
                <a:cubicBezTo>
                  <a:pt x="1261746" y="646393"/>
                  <a:pt x="1249004" y="659131"/>
                  <a:pt x="1233285" y="659131"/>
                </a:cubicBezTo>
                <a:cubicBezTo>
                  <a:pt x="1217566" y="659131"/>
                  <a:pt x="1204824" y="646393"/>
                  <a:pt x="1204824" y="630679"/>
                </a:cubicBezTo>
                <a:cubicBezTo>
                  <a:pt x="1204824" y="614965"/>
                  <a:pt x="1217566" y="602227"/>
                  <a:pt x="1233285" y="602227"/>
                </a:cubicBezTo>
                <a:close/>
                <a:moveTo>
                  <a:pt x="1112803" y="602227"/>
                </a:moveTo>
                <a:cubicBezTo>
                  <a:pt x="1128522" y="602227"/>
                  <a:pt x="1141264" y="614965"/>
                  <a:pt x="1141264" y="630679"/>
                </a:cubicBezTo>
                <a:cubicBezTo>
                  <a:pt x="1141264" y="646393"/>
                  <a:pt x="1128522" y="659131"/>
                  <a:pt x="1112803" y="659131"/>
                </a:cubicBezTo>
                <a:cubicBezTo>
                  <a:pt x="1097084" y="659131"/>
                  <a:pt x="1084342" y="646393"/>
                  <a:pt x="1084342" y="630679"/>
                </a:cubicBezTo>
                <a:cubicBezTo>
                  <a:pt x="1084342" y="614965"/>
                  <a:pt x="1097084" y="602227"/>
                  <a:pt x="1112803" y="602227"/>
                </a:cubicBezTo>
                <a:close/>
                <a:moveTo>
                  <a:pt x="992320" y="602227"/>
                </a:moveTo>
                <a:cubicBezTo>
                  <a:pt x="1008039" y="602227"/>
                  <a:pt x="1020781" y="614965"/>
                  <a:pt x="1020781" y="630679"/>
                </a:cubicBezTo>
                <a:cubicBezTo>
                  <a:pt x="1020781" y="646393"/>
                  <a:pt x="1008039" y="659131"/>
                  <a:pt x="992320" y="659131"/>
                </a:cubicBezTo>
                <a:cubicBezTo>
                  <a:pt x="976601" y="659131"/>
                  <a:pt x="963859" y="646393"/>
                  <a:pt x="963859" y="630679"/>
                </a:cubicBezTo>
                <a:cubicBezTo>
                  <a:pt x="963859" y="614965"/>
                  <a:pt x="976601" y="602227"/>
                  <a:pt x="992320" y="602227"/>
                </a:cubicBezTo>
                <a:close/>
                <a:moveTo>
                  <a:pt x="871838" y="602227"/>
                </a:moveTo>
                <a:cubicBezTo>
                  <a:pt x="887557" y="602227"/>
                  <a:pt x="900299" y="614965"/>
                  <a:pt x="900299" y="630679"/>
                </a:cubicBezTo>
                <a:cubicBezTo>
                  <a:pt x="900299" y="646393"/>
                  <a:pt x="887557" y="659131"/>
                  <a:pt x="871838" y="659131"/>
                </a:cubicBezTo>
                <a:cubicBezTo>
                  <a:pt x="856119" y="659131"/>
                  <a:pt x="843377" y="646393"/>
                  <a:pt x="843377" y="630679"/>
                </a:cubicBezTo>
                <a:cubicBezTo>
                  <a:pt x="843377" y="614965"/>
                  <a:pt x="856119" y="602227"/>
                  <a:pt x="871838" y="602227"/>
                </a:cubicBezTo>
                <a:close/>
                <a:moveTo>
                  <a:pt x="751356" y="602227"/>
                </a:moveTo>
                <a:cubicBezTo>
                  <a:pt x="767075" y="602227"/>
                  <a:pt x="779817" y="614965"/>
                  <a:pt x="779817" y="630679"/>
                </a:cubicBezTo>
                <a:cubicBezTo>
                  <a:pt x="779817" y="646393"/>
                  <a:pt x="767075" y="659131"/>
                  <a:pt x="751356" y="659131"/>
                </a:cubicBezTo>
                <a:cubicBezTo>
                  <a:pt x="735637" y="659131"/>
                  <a:pt x="722895" y="646393"/>
                  <a:pt x="722895" y="630679"/>
                </a:cubicBezTo>
                <a:cubicBezTo>
                  <a:pt x="722895" y="614965"/>
                  <a:pt x="735637" y="602227"/>
                  <a:pt x="751356" y="602227"/>
                </a:cubicBezTo>
                <a:close/>
                <a:moveTo>
                  <a:pt x="630873" y="602227"/>
                </a:moveTo>
                <a:cubicBezTo>
                  <a:pt x="646592" y="602227"/>
                  <a:pt x="659334" y="614965"/>
                  <a:pt x="659334" y="630679"/>
                </a:cubicBezTo>
                <a:cubicBezTo>
                  <a:pt x="659334" y="646393"/>
                  <a:pt x="646592" y="659131"/>
                  <a:pt x="630873" y="659131"/>
                </a:cubicBezTo>
                <a:cubicBezTo>
                  <a:pt x="615154" y="659131"/>
                  <a:pt x="602412" y="646393"/>
                  <a:pt x="602412" y="630679"/>
                </a:cubicBezTo>
                <a:cubicBezTo>
                  <a:pt x="602412" y="614965"/>
                  <a:pt x="615154" y="602227"/>
                  <a:pt x="630873" y="602227"/>
                </a:cubicBezTo>
                <a:close/>
                <a:moveTo>
                  <a:pt x="510391" y="602227"/>
                </a:moveTo>
                <a:cubicBezTo>
                  <a:pt x="526110" y="602227"/>
                  <a:pt x="538852" y="614965"/>
                  <a:pt x="538852" y="630679"/>
                </a:cubicBezTo>
                <a:cubicBezTo>
                  <a:pt x="538852" y="646393"/>
                  <a:pt x="526110" y="659131"/>
                  <a:pt x="510391" y="659131"/>
                </a:cubicBezTo>
                <a:cubicBezTo>
                  <a:pt x="494672" y="659131"/>
                  <a:pt x="481930" y="646393"/>
                  <a:pt x="481930" y="630679"/>
                </a:cubicBezTo>
                <a:cubicBezTo>
                  <a:pt x="481930" y="614965"/>
                  <a:pt x="494672" y="602227"/>
                  <a:pt x="510391" y="602227"/>
                </a:cubicBezTo>
                <a:close/>
                <a:moveTo>
                  <a:pt x="389908" y="602227"/>
                </a:moveTo>
                <a:cubicBezTo>
                  <a:pt x="405627" y="602227"/>
                  <a:pt x="418369" y="614965"/>
                  <a:pt x="418369" y="630679"/>
                </a:cubicBezTo>
                <a:cubicBezTo>
                  <a:pt x="418369" y="646393"/>
                  <a:pt x="405627" y="659131"/>
                  <a:pt x="389908" y="659131"/>
                </a:cubicBezTo>
                <a:cubicBezTo>
                  <a:pt x="374189" y="659131"/>
                  <a:pt x="361447" y="646393"/>
                  <a:pt x="361447" y="630679"/>
                </a:cubicBezTo>
                <a:cubicBezTo>
                  <a:pt x="361447" y="614965"/>
                  <a:pt x="374189" y="602227"/>
                  <a:pt x="389908" y="602227"/>
                </a:cubicBezTo>
                <a:close/>
                <a:moveTo>
                  <a:pt x="269426" y="602227"/>
                </a:moveTo>
                <a:cubicBezTo>
                  <a:pt x="285145" y="602227"/>
                  <a:pt x="297887" y="614965"/>
                  <a:pt x="297887" y="630679"/>
                </a:cubicBezTo>
                <a:cubicBezTo>
                  <a:pt x="297887" y="646393"/>
                  <a:pt x="285145" y="659131"/>
                  <a:pt x="269426" y="659131"/>
                </a:cubicBezTo>
                <a:cubicBezTo>
                  <a:pt x="253707" y="659131"/>
                  <a:pt x="240965" y="646393"/>
                  <a:pt x="240965" y="630679"/>
                </a:cubicBezTo>
                <a:cubicBezTo>
                  <a:pt x="240965" y="614965"/>
                  <a:pt x="253707" y="602227"/>
                  <a:pt x="269426" y="602227"/>
                </a:cubicBezTo>
                <a:close/>
                <a:moveTo>
                  <a:pt x="148943" y="602227"/>
                </a:moveTo>
                <a:cubicBezTo>
                  <a:pt x="164662" y="602227"/>
                  <a:pt x="177404" y="614965"/>
                  <a:pt x="177404" y="630679"/>
                </a:cubicBezTo>
                <a:cubicBezTo>
                  <a:pt x="177404" y="646393"/>
                  <a:pt x="164662" y="659131"/>
                  <a:pt x="148943" y="659131"/>
                </a:cubicBezTo>
                <a:cubicBezTo>
                  <a:pt x="133224" y="659131"/>
                  <a:pt x="120482" y="646393"/>
                  <a:pt x="120482" y="630679"/>
                </a:cubicBezTo>
                <a:cubicBezTo>
                  <a:pt x="120482" y="614965"/>
                  <a:pt x="133224" y="602227"/>
                  <a:pt x="148943" y="602227"/>
                </a:cubicBezTo>
                <a:close/>
                <a:moveTo>
                  <a:pt x="28461" y="602227"/>
                </a:moveTo>
                <a:cubicBezTo>
                  <a:pt x="44180" y="602227"/>
                  <a:pt x="56922" y="614965"/>
                  <a:pt x="56922" y="630679"/>
                </a:cubicBezTo>
                <a:cubicBezTo>
                  <a:pt x="56922" y="646393"/>
                  <a:pt x="44180" y="659131"/>
                  <a:pt x="28461" y="659131"/>
                </a:cubicBezTo>
                <a:cubicBezTo>
                  <a:pt x="12742" y="659131"/>
                  <a:pt x="0" y="646393"/>
                  <a:pt x="0" y="630679"/>
                </a:cubicBezTo>
                <a:cubicBezTo>
                  <a:pt x="0" y="614965"/>
                  <a:pt x="12742" y="602227"/>
                  <a:pt x="28461" y="602227"/>
                </a:cubicBezTo>
                <a:close/>
                <a:moveTo>
                  <a:pt x="1233285" y="481781"/>
                </a:moveTo>
                <a:cubicBezTo>
                  <a:pt x="1249004" y="481781"/>
                  <a:pt x="1261746" y="494519"/>
                  <a:pt x="1261746" y="510233"/>
                </a:cubicBezTo>
                <a:cubicBezTo>
                  <a:pt x="1261746" y="525947"/>
                  <a:pt x="1249004" y="538685"/>
                  <a:pt x="1233285" y="538685"/>
                </a:cubicBezTo>
                <a:cubicBezTo>
                  <a:pt x="1217566" y="538685"/>
                  <a:pt x="1204824" y="525947"/>
                  <a:pt x="1204824" y="510233"/>
                </a:cubicBezTo>
                <a:cubicBezTo>
                  <a:pt x="1204824" y="494519"/>
                  <a:pt x="1217566" y="481781"/>
                  <a:pt x="1233285" y="481781"/>
                </a:cubicBezTo>
                <a:close/>
                <a:moveTo>
                  <a:pt x="1112803" y="481781"/>
                </a:moveTo>
                <a:cubicBezTo>
                  <a:pt x="1128522" y="481781"/>
                  <a:pt x="1141264" y="494519"/>
                  <a:pt x="1141264" y="510233"/>
                </a:cubicBezTo>
                <a:cubicBezTo>
                  <a:pt x="1141264" y="525947"/>
                  <a:pt x="1128522" y="538685"/>
                  <a:pt x="1112803" y="538685"/>
                </a:cubicBezTo>
                <a:cubicBezTo>
                  <a:pt x="1097084" y="538685"/>
                  <a:pt x="1084342" y="525947"/>
                  <a:pt x="1084342" y="510233"/>
                </a:cubicBezTo>
                <a:cubicBezTo>
                  <a:pt x="1084342" y="494519"/>
                  <a:pt x="1097084" y="481781"/>
                  <a:pt x="1112803" y="481781"/>
                </a:cubicBezTo>
                <a:close/>
                <a:moveTo>
                  <a:pt x="992320" y="481781"/>
                </a:moveTo>
                <a:cubicBezTo>
                  <a:pt x="1008039" y="481781"/>
                  <a:pt x="1020781" y="494519"/>
                  <a:pt x="1020781" y="510233"/>
                </a:cubicBezTo>
                <a:cubicBezTo>
                  <a:pt x="1020781" y="525947"/>
                  <a:pt x="1008039" y="538685"/>
                  <a:pt x="992320" y="538685"/>
                </a:cubicBezTo>
                <a:cubicBezTo>
                  <a:pt x="976601" y="538685"/>
                  <a:pt x="963859" y="525947"/>
                  <a:pt x="963859" y="510233"/>
                </a:cubicBezTo>
                <a:cubicBezTo>
                  <a:pt x="963859" y="494519"/>
                  <a:pt x="976601" y="481781"/>
                  <a:pt x="992320" y="481781"/>
                </a:cubicBezTo>
                <a:close/>
                <a:moveTo>
                  <a:pt x="871838" y="481781"/>
                </a:moveTo>
                <a:cubicBezTo>
                  <a:pt x="887557" y="481781"/>
                  <a:pt x="900299" y="494519"/>
                  <a:pt x="900299" y="510233"/>
                </a:cubicBezTo>
                <a:cubicBezTo>
                  <a:pt x="900299" y="525947"/>
                  <a:pt x="887557" y="538685"/>
                  <a:pt x="871838" y="538685"/>
                </a:cubicBezTo>
                <a:cubicBezTo>
                  <a:pt x="856119" y="538685"/>
                  <a:pt x="843377" y="525947"/>
                  <a:pt x="843377" y="510233"/>
                </a:cubicBezTo>
                <a:cubicBezTo>
                  <a:pt x="843377" y="494519"/>
                  <a:pt x="856119" y="481781"/>
                  <a:pt x="871838" y="481781"/>
                </a:cubicBezTo>
                <a:close/>
                <a:moveTo>
                  <a:pt x="751356" y="481781"/>
                </a:moveTo>
                <a:cubicBezTo>
                  <a:pt x="767075" y="481781"/>
                  <a:pt x="779817" y="494519"/>
                  <a:pt x="779817" y="510233"/>
                </a:cubicBezTo>
                <a:cubicBezTo>
                  <a:pt x="779817" y="525947"/>
                  <a:pt x="767075" y="538685"/>
                  <a:pt x="751356" y="538685"/>
                </a:cubicBezTo>
                <a:cubicBezTo>
                  <a:pt x="735637" y="538685"/>
                  <a:pt x="722895" y="525947"/>
                  <a:pt x="722895" y="510233"/>
                </a:cubicBezTo>
                <a:cubicBezTo>
                  <a:pt x="722895" y="494519"/>
                  <a:pt x="735637" y="481781"/>
                  <a:pt x="751356" y="481781"/>
                </a:cubicBezTo>
                <a:close/>
                <a:moveTo>
                  <a:pt x="630873" y="481781"/>
                </a:moveTo>
                <a:cubicBezTo>
                  <a:pt x="646592" y="481781"/>
                  <a:pt x="659334" y="494519"/>
                  <a:pt x="659334" y="510233"/>
                </a:cubicBezTo>
                <a:cubicBezTo>
                  <a:pt x="659334" y="525947"/>
                  <a:pt x="646592" y="538685"/>
                  <a:pt x="630873" y="538685"/>
                </a:cubicBezTo>
                <a:cubicBezTo>
                  <a:pt x="615154" y="538685"/>
                  <a:pt x="602412" y="525947"/>
                  <a:pt x="602412" y="510233"/>
                </a:cubicBezTo>
                <a:cubicBezTo>
                  <a:pt x="602412" y="494519"/>
                  <a:pt x="615154" y="481781"/>
                  <a:pt x="630873" y="481781"/>
                </a:cubicBezTo>
                <a:close/>
                <a:moveTo>
                  <a:pt x="510391" y="481781"/>
                </a:moveTo>
                <a:cubicBezTo>
                  <a:pt x="526110" y="481781"/>
                  <a:pt x="538852" y="494519"/>
                  <a:pt x="538852" y="510233"/>
                </a:cubicBezTo>
                <a:cubicBezTo>
                  <a:pt x="538852" y="525947"/>
                  <a:pt x="526110" y="538685"/>
                  <a:pt x="510391" y="538685"/>
                </a:cubicBezTo>
                <a:cubicBezTo>
                  <a:pt x="494672" y="538685"/>
                  <a:pt x="481930" y="525947"/>
                  <a:pt x="481930" y="510233"/>
                </a:cubicBezTo>
                <a:cubicBezTo>
                  <a:pt x="481930" y="494519"/>
                  <a:pt x="494672" y="481781"/>
                  <a:pt x="510391" y="481781"/>
                </a:cubicBezTo>
                <a:close/>
                <a:moveTo>
                  <a:pt x="389908" y="481781"/>
                </a:moveTo>
                <a:cubicBezTo>
                  <a:pt x="405627" y="481781"/>
                  <a:pt x="418369" y="494519"/>
                  <a:pt x="418369" y="510233"/>
                </a:cubicBezTo>
                <a:cubicBezTo>
                  <a:pt x="418369" y="525947"/>
                  <a:pt x="405627" y="538685"/>
                  <a:pt x="389908" y="538685"/>
                </a:cubicBezTo>
                <a:cubicBezTo>
                  <a:pt x="374189" y="538685"/>
                  <a:pt x="361447" y="525947"/>
                  <a:pt x="361447" y="510233"/>
                </a:cubicBezTo>
                <a:cubicBezTo>
                  <a:pt x="361447" y="494519"/>
                  <a:pt x="374189" y="481781"/>
                  <a:pt x="389908" y="481781"/>
                </a:cubicBezTo>
                <a:close/>
                <a:moveTo>
                  <a:pt x="269426" y="481781"/>
                </a:moveTo>
                <a:cubicBezTo>
                  <a:pt x="285145" y="481781"/>
                  <a:pt x="297887" y="494519"/>
                  <a:pt x="297887" y="510233"/>
                </a:cubicBezTo>
                <a:cubicBezTo>
                  <a:pt x="297887" y="525947"/>
                  <a:pt x="285145" y="538685"/>
                  <a:pt x="269426" y="538685"/>
                </a:cubicBezTo>
                <a:cubicBezTo>
                  <a:pt x="253707" y="538685"/>
                  <a:pt x="240965" y="525947"/>
                  <a:pt x="240965" y="510233"/>
                </a:cubicBezTo>
                <a:cubicBezTo>
                  <a:pt x="240965" y="494519"/>
                  <a:pt x="253707" y="481781"/>
                  <a:pt x="269426" y="481781"/>
                </a:cubicBezTo>
                <a:close/>
                <a:moveTo>
                  <a:pt x="148943" y="481781"/>
                </a:moveTo>
                <a:cubicBezTo>
                  <a:pt x="164662" y="481781"/>
                  <a:pt x="177404" y="494519"/>
                  <a:pt x="177404" y="510233"/>
                </a:cubicBezTo>
                <a:cubicBezTo>
                  <a:pt x="177404" y="525947"/>
                  <a:pt x="164662" y="538685"/>
                  <a:pt x="148943" y="538685"/>
                </a:cubicBezTo>
                <a:cubicBezTo>
                  <a:pt x="133224" y="538685"/>
                  <a:pt x="120482" y="525947"/>
                  <a:pt x="120482" y="510233"/>
                </a:cubicBezTo>
                <a:cubicBezTo>
                  <a:pt x="120482" y="494519"/>
                  <a:pt x="133224" y="481781"/>
                  <a:pt x="148943" y="481781"/>
                </a:cubicBezTo>
                <a:close/>
                <a:moveTo>
                  <a:pt x="28461" y="481781"/>
                </a:moveTo>
                <a:cubicBezTo>
                  <a:pt x="44180" y="481781"/>
                  <a:pt x="56922" y="494519"/>
                  <a:pt x="56922" y="510233"/>
                </a:cubicBezTo>
                <a:cubicBezTo>
                  <a:pt x="56922" y="525947"/>
                  <a:pt x="44180" y="538685"/>
                  <a:pt x="28461" y="538685"/>
                </a:cubicBezTo>
                <a:cubicBezTo>
                  <a:pt x="12742" y="538685"/>
                  <a:pt x="0" y="525947"/>
                  <a:pt x="0" y="510233"/>
                </a:cubicBezTo>
                <a:cubicBezTo>
                  <a:pt x="0" y="494519"/>
                  <a:pt x="12742" y="481781"/>
                  <a:pt x="28461" y="481781"/>
                </a:cubicBezTo>
                <a:close/>
                <a:moveTo>
                  <a:pt x="1233285" y="361336"/>
                </a:moveTo>
                <a:cubicBezTo>
                  <a:pt x="1249004" y="361336"/>
                  <a:pt x="1261746" y="374074"/>
                  <a:pt x="1261746" y="389788"/>
                </a:cubicBezTo>
                <a:cubicBezTo>
                  <a:pt x="1261746" y="405502"/>
                  <a:pt x="1249004" y="418240"/>
                  <a:pt x="1233285" y="418240"/>
                </a:cubicBezTo>
                <a:cubicBezTo>
                  <a:pt x="1217566" y="418240"/>
                  <a:pt x="1204824" y="405502"/>
                  <a:pt x="1204824" y="389788"/>
                </a:cubicBezTo>
                <a:cubicBezTo>
                  <a:pt x="1204824" y="374074"/>
                  <a:pt x="1217566" y="361336"/>
                  <a:pt x="1233285" y="361336"/>
                </a:cubicBezTo>
                <a:close/>
                <a:moveTo>
                  <a:pt x="1112803" y="361336"/>
                </a:moveTo>
                <a:cubicBezTo>
                  <a:pt x="1128522" y="361336"/>
                  <a:pt x="1141264" y="374074"/>
                  <a:pt x="1141264" y="389788"/>
                </a:cubicBezTo>
                <a:cubicBezTo>
                  <a:pt x="1141264" y="405502"/>
                  <a:pt x="1128522" y="418240"/>
                  <a:pt x="1112803" y="418240"/>
                </a:cubicBezTo>
                <a:cubicBezTo>
                  <a:pt x="1097084" y="418240"/>
                  <a:pt x="1084342" y="405502"/>
                  <a:pt x="1084342" y="389788"/>
                </a:cubicBezTo>
                <a:cubicBezTo>
                  <a:pt x="1084342" y="374074"/>
                  <a:pt x="1097084" y="361336"/>
                  <a:pt x="1112803" y="361336"/>
                </a:cubicBezTo>
                <a:close/>
                <a:moveTo>
                  <a:pt x="992320" y="361336"/>
                </a:moveTo>
                <a:cubicBezTo>
                  <a:pt x="1008039" y="361336"/>
                  <a:pt x="1020781" y="374074"/>
                  <a:pt x="1020781" y="389788"/>
                </a:cubicBezTo>
                <a:cubicBezTo>
                  <a:pt x="1020781" y="405502"/>
                  <a:pt x="1008039" y="418240"/>
                  <a:pt x="992320" y="418240"/>
                </a:cubicBezTo>
                <a:cubicBezTo>
                  <a:pt x="976601" y="418240"/>
                  <a:pt x="963859" y="405502"/>
                  <a:pt x="963859" y="389788"/>
                </a:cubicBezTo>
                <a:cubicBezTo>
                  <a:pt x="963859" y="374074"/>
                  <a:pt x="976601" y="361336"/>
                  <a:pt x="992320" y="361336"/>
                </a:cubicBezTo>
                <a:close/>
                <a:moveTo>
                  <a:pt x="871838" y="361336"/>
                </a:moveTo>
                <a:cubicBezTo>
                  <a:pt x="887557" y="361336"/>
                  <a:pt x="900299" y="374074"/>
                  <a:pt x="900299" y="389788"/>
                </a:cubicBezTo>
                <a:cubicBezTo>
                  <a:pt x="900299" y="405502"/>
                  <a:pt x="887557" y="418240"/>
                  <a:pt x="871838" y="418240"/>
                </a:cubicBezTo>
                <a:cubicBezTo>
                  <a:pt x="856119" y="418240"/>
                  <a:pt x="843377" y="405502"/>
                  <a:pt x="843377" y="389788"/>
                </a:cubicBezTo>
                <a:cubicBezTo>
                  <a:pt x="843377" y="374074"/>
                  <a:pt x="856119" y="361336"/>
                  <a:pt x="871838" y="361336"/>
                </a:cubicBezTo>
                <a:close/>
                <a:moveTo>
                  <a:pt x="751356" y="361336"/>
                </a:moveTo>
                <a:cubicBezTo>
                  <a:pt x="767075" y="361336"/>
                  <a:pt x="779817" y="374074"/>
                  <a:pt x="779817" y="389788"/>
                </a:cubicBezTo>
                <a:cubicBezTo>
                  <a:pt x="779817" y="405502"/>
                  <a:pt x="767075" y="418240"/>
                  <a:pt x="751356" y="418240"/>
                </a:cubicBezTo>
                <a:cubicBezTo>
                  <a:pt x="735637" y="418240"/>
                  <a:pt x="722895" y="405502"/>
                  <a:pt x="722895" y="389788"/>
                </a:cubicBezTo>
                <a:cubicBezTo>
                  <a:pt x="722895" y="374074"/>
                  <a:pt x="735637" y="361336"/>
                  <a:pt x="751356" y="361336"/>
                </a:cubicBezTo>
                <a:close/>
                <a:moveTo>
                  <a:pt x="630873" y="361336"/>
                </a:moveTo>
                <a:cubicBezTo>
                  <a:pt x="646592" y="361336"/>
                  <a:pt x="659334" y="374074"/>
                  <a:pt x="659334" y="389788"/>
                </a:cubicBezTo>
                <a:cubicBezTo>
                  <a:pt x="659334" y="405502"/>
                  <a:pt x="646592" y="418240"/>
                  <a:pt x="630873" y="418240"/>
                </a:cubicBezTo>
                <a:cubicBezTo>
                  <a:pt x="615154" y="418240"/>
                  <a:pt x="602412" y="405502"/>
                  <a:pt x="602412" y="389788"/>
                </a:cubicBezTo>
                <a:cubicBezTo>
                  <a:pt x="602412" y="374074"/>
                  <a:pt x="615154" y="361336"/>
                  <a:pt x="630873" y="361336"/>
                </a:cubicBezTo>
                <a:close/>
                <a:moveTo>
                  <a:pt x="510391" y="361336"/>
                </a:moveTo>
                <a:cubicBezTo>
                  <a:pt x="526110" y="361336"/>
                  <a:pt x="538852" y="374074"/>
                  <a:pt x="538852" y="389788"/>
                </a:cubicBezTo>
                <a:cubicBezTo>
                  <a:pt x="538852" y="405502"/>
                  <a:pt x="526110" y="418240"/>
                  <a:pt x="510391" y="418240"/>
                </a:cubicBezTo>
                <a:cubicBezTo>
                  <a:pt x="494672" y="418240"/>
                  <a:pt x="481930" y="405502"/>
                  <a:pt x="481930" y="389788"/>
                </a:cubicBezTo>
                <a:cubicBezTo>
                  <a:pt x="481930" y="374074"/>
                  <a:pt x="494672" y="361336"/>
                  <a:pt x="510391" y="361336"/>
                </a:cubicBezTo>
                <a:close/>
                <a:moveTo>
                  <a:pt x="389908" y="361336"/>
                </a:moveTo>
                <a:cubicBezTo>
                  <a:pt x="405627" y="361336"/>
                  <a:pt x="418369" y="374074"/>
                  <a:pt x="418369" y="389788"/>
                </a:cubicBezTo>
                <a:cubicBezTo>
                  <a:pt x="418369" y="405502"/>
                  <a:pt x="405627" y="418240"/>
                  <a:pt x="389908" y="418240"/>
                </a:cubicBezTo>
                <a:cubicBezTo>
                  <a:pt x="374189" y="418240"/>
                  <a:pt x="361447" y="405502"/>
                  <a:pt x="361447" y="389788"/>
                </a:cubicBezTo>
                <a:cubicBezTo>
                  <a:pt x="361447" y="374074"/>
                  <a:pt x="374189" y="361336"/>
                  <a:pt x="389908" y="361336"/>
                </a:cubicBezTo>
                <a:close/>
                <a:moveTo>
                  <a:pt x="269426" y="361336"/>
                </a:moveTo>
                <a:cubicBezTo>
                  <a:pt x="285145" y="361336"/>
                  <a:pt x="297887" y="374074"/>
                  <a:pt x="297887" y="389788"/>
                </a:cubicBezTo>
                <a:cubicBezTo>
                  <a:pt x="297887" y="405502"/>
                  <a:pt x="285145" y="418240"/>
                  <a:pt x="269426" y="418240"/>
                </a:cubicBezTo>
                <a:cubicBezTo>
                  <a:pt x="253707" y="418240"/>
                  <a:pt x="240965" y="405502"/>
                  <a:pt x="240965" y="389788"/>
                </a:cubicBezTo>
                <a:cubicBezTo>
                  <a:pt x="240965" y="374074"/>
                  <a:pt x="253707" y="361336"/>
                  <a:pt x="269426" y="361336"/>
                </a:cubicBezTo>
                <a:close/>
                <a:moveTo>
                  <a:pt x="148943" y="361336"/>
                </a:moveTo>
                <a:cubicBezTo>
                  <a:pt x="164662" y="361336"/>
                  <a:pt x="177404" y="374074"/>
                  <a:pt x="177404" y="389788"/>
                </a:cubicBezTo>
                <a:cubicBezTo>
                  <a:pt x="177404" y="405502"/>
                  <a:pt x="164662" y="418240"/>
                  <a:pt x="148943" y="418240"/>
                </a:cubicBezTo>
                <a:cubicBezTo>
                  <a:pt x="133224" y="418240"/>
                  <a:pt x="120482" y="405502"/>
                  <a:pt x="120482" y="389788"/>
                </a:cubicBezTo>
                <a:cubicBezTo>
                  <a:pt x="120482" y="374074"/>
                  <a:pt x="133224" y="361336"/>
                  <a:pt x="148943" y="361336"/>
                </a:cubicBezTo>
                <a:close/>
                <a:moveTo>
                  <a:pt x="28461" y="361336"/>
                </a:moveTo>
                <a:cubicBezTo>
                  <a:pt x="44180" y="361336"/>
                  <a:pt x="56922" y="374074"/>
                  <a:pt x="56922" y="389788"/>
                </a:cubicBezTo>
                <a:cubicBezTo>
                  <a:pt x="56922" y="405502"/>
                  <a:pt x="44180" y="418240"/>
                  <a:pt x="28461" y="418240"/>
                </a:cubicBezTo>
                <a:cubicBezTo>
                  <a:pt x="12742" y="418240"/>
                  <a:pt x="0" y="405502"/>
                  <a:pt x="0" y="389788"/>
                </a:cubicBezTo>
                <a:cubicBezTo>
                  <a:pt x="0" y="374074"/>
                  <a:pt x="12742" y="361336"/>
                  <a:pt x="28461" y="361336"/>
                </a:cubicBezTo>
                <a:close/>
                <a:moveTo>
                  <a:pt x="1233285" y="240891"/>
                </a:moveTo>
                <a:cubicBezTo>
                  <a:pt x="1249004" y="240891"/>
                  <a:pt x="1261746" y="253629"/>
                  <a:pt x="1261746" y="269343"/>
                </a:cubicBezTo>
                <a:cubicBezTo>
                  <a:pt x="1261746" y="285057"/>
                  <a:pt x="1249004" y="297795"/>
                  <a:pt x="1233285" y="297795"/>
                </a:cubicBezTo>
                <a:cubicBezTo>
                  <a:pt x="1217566" y="297795"/>
                  <a:pt x="1204824" y="285057"/>
                  <a:pt x="1204824" y="269343"/>
                </a:cubicBezTo>
                <a:cubicBezTo>
                  <a:pt x="1204824" y="253629"/>
                  <a:pt x="1217566" y="240891"/>
                  <a:pt x="1233285" y="240891"/>
                </a:cubicBezTo>
                <a:close/>
                <a:moveTo>
                  <a:pt x="1112803" y="240891"/>
                </a:moveTo>
                <a:cubicBezTo>
                  <a:pt x="1128522" y="240891"/>
                  <a:pt x="1141264" y="253629"/>
                  <a:pt x="1141264" y="269343"/>
                </a:cubicBezTo>
                <a:cubicBezTo>
                  <a:pt x="1141264" y="285057"/>
                  <a:pt x="1128522" y="297795"/>
                  <a:pt x="1112803" y="297795"/>
                </a:cubicBezTo>
                <a:cubicBezTo>
                  <a:pt x="1097084" y="297795"/>
                  <a:pt x="1084342" y="285057"/>
                  <a:pt x="1084342" y="269343"/>
                </a:cubicBezTo>
                <a:cubicBezTo>
                  <a:pt x="1084342" y="253629"/>
                  <a:pt x="1097084" y="240891"/>
                  <a:pt x="1112803" y="240891"/>
                </a:cubicBezTo>
                <a:close/>
                <a:moveTo>
                  <a:pt x="992320" y="240891"/>
                </a:moveTo>
                <a:cubicBezTo>
                  <a:pt x="1008039" y="240891"/>
                  <a:pt x="1020781" y="253629"/>
                  <a:pt x="1020781" y="269343"/>
                </a:cubicBezTo>
                <a:cubicBezTo>
                  <a:pt x="1020781" y="285057"/>
                  <a:pt x="1008039" y="297795"/>
                  <a:pt x="992320" y="297795"/>
                </a:cubicBezTo>
                <a:cubicBezTo>
                  <a:pt x="976601" y="297795"/>
                  <a:pt x="963859" y="285057"/>
                  <a:pt x="963859" y="269343"/>
                </a:cubicBezTo>
                <a:cubicBezTo>
                  <a:pt x="963859" y="253629"/>
                  <a:pt x="976601" y="240891"/>
                  <a:pt x="992320" y="240891"/>
                </a:cubicBezTo>
                <a:close/>
                <a:moveTo>
                  <a:pt x="871838" y="240891"/>
                </a:moveTo>
                <a:cubicBezTo>
                  <a:pt x="887557" y="240891"/>
                  <a:pt x="900299" y="253629"/>
                  <a:pt x="900299" y="269343"/>
                </a:cubicBezTo>
                <a:cubicBezTo>
                  <a:pt x="900299" y="285057"/>
                  <a:pt x="887557" y="297795"/>
                  <a:pt x="871838" y="297795"/>
                </a:cubicBezTo>
                <a:cubicBezTo>
                  <a:pt x="856119" y="297795"/>
                  <a:pt x="843377" y="285057"/>
                  <a:pt x="843377" y="269343"/>
                </a:cubicBezTo>
                <a:cubicBezTo>
                  <a:pt x="843377" y="253629"/>
                  <a:pt x="856119" y="240891"/>
                  <a:pt x="871838" y="240891"/>
                </a:cubicBezTo>
                <a:close/>
                <a:moveTo>
                  <a:pt x="751356" y="240891"/>
                </a:moveTo>
                <a:cubicBezTo>
                  <a:pt x="767075" y="240891"/>
                  <a:pt x="779817" y="253629"/>
                  <a:pt x="779817" y="269343"/>
                </a:cubicBezTo>
                <a:cubicBezTo>
                  <a:pt x="779817" y="285057"/>
                  <a:pt x="767075" y="297795"/>
                  <a:pt x="751356" y="297795"/>
                </a:cubicBezTo>
                <a:cubicBezTo>
                  <a:pt x="735637" y="297795"/>
                  <a:pt x="722895" y="285057"/>
                  <a:pt x="722895" y="269343"/>
                </a:cubicBezTo>
                <a:cubicBezTo>
                  <a:pt x="722895" y="253629"/>
                  <a:pt x="735637" y="240891"/>
                  <a:pt x="751356" y="240891"/>
                </a:cubicBezTo>
                <a:close/>
                <a:moveTo>
                  <a:pt x="630873" y="240891"/>
                </a:moveTo>
                <a:cubicBezTo>
                  <a:pt x="646592" y="240891"/>
                  <a:pt x="659334" y="253629"/>
                  <a:pt x="659334" y="269343"/>
                </a:cubicBezTo>
                <a:cubicBezTo>
                  <a:pt x="659334" y="285057"/>
                  <a:pt x="646592" y="297795"/>
                  <a:pt x="630873" y="297795"/>
                </a:cubicBezTo>
                <a:cubicBezTo>
                  <a:pt x="615154" y="297795"/>
                  <a:pt x="602412" y="285057"/>
                  <a:pt x="602412" y="269343"/>
                </a:cubicBezTo>
                <a:cubicBezTo>
                  <a:pt x="602412" y="253629"/>
                  <a:pt x="615154" y="240891"/>
                  <a:pt x="630873" y="240891"/>
                </a:cubicBezTo>
                <a:close/>
                <a:moveTo>
                  <a:pt x="510391" y="240891"/>
                </a:moveTo>
                <a:cubicBezTo>
                  <a:pt x="526110" y="240891"/>
                  <a:pt x="538852" y="253629"/>
                  <a:pt x="538852" y="269343"/>
                </a:cubicBezTo>
                <a:cubicBezTo>
                  <a:pt x="538852" y="285057"/>
                  <a:pt x="526110" y="297795"/>
                  <a:pt x="510391" y="297795"/>
                </a:cubicBezTo>
                <a:cubicBezTo>
                  <a:pt x="494672" y="297795"/>
                  <a:pt x="481930" y="285057"/>
                  <a:pt x="481930" y="269343"/>
                </a:cubicBezTo>
                <a:cubicBezTo>
                  <a:pt x="481930" y="253629"/>
                  <a:pt x="494672" y="240891"/>
                  <a:pt x="510391" y="240891"/>
                </a:cubicBezTo>
                <a:close/>
                <a:moveTo>
                  <a:pt x="389908" y="240891"/>
                </a:moveTo>
                <a:cubicBezTo>
                  <a:pt x="405627" y="240891"/>
                  <a:pt x="418369" y="253629"/>
                  <a:pt x="418369" y="269343"/>
                </a:cubicBezTo>
                <a:cubicBezTo>
                  <a:pt x="418369" y="285057"/>
                  <a:pt x="405627" y="297795"/>
                  <a:pt x="389908" y="297795"/>
                </a:cubicBezTo>
                <a:cubicBezTo>
                  <a:pt x="374189" y="297795"/>
                  <a:pt x="361447" y="285057"/>
                  <a:pt x="361447" y="269343"/>
                </a:cubicBezTo>
                <a:cubicBezTo>
                  <a:pt x="361447" y="253629"/>
                  <a:pt x="374189" y="240891"/>
                  <a:pt x="389908" y="240891"/>
                </a:cubicBezTo>
                <a:close/>
                <a:moveTo>
                  <a:pt x="269426" y="240891"/>
                </a:moveTo>
                <a:cubicBezTo>
                  <a:pt x="285145" y="240891"/>
                  <a:pt x="297887" y="253629"/>
                  <a:pt x="297887" y="269343"/>
                </a:cubicBezTo>
                <a:cubicBezTo>
                  <a:pt x="297887" y="285057"/>
                  <a:pt x="285145" y="297795"/>
                  <a:pt x="269426" y="297795"/>
                </a:cubicBezTo>
                <a:cubicBezTo>
                  <a:pt x="253707" y="297795"/>
                  <a:pt x="240965" y="285057"/>
                  <a:pt x="240965" y="269343"/>
                </a:cubicBezTo>
                <a:cubicBezTo>
                  <a:pt x="240965" y="253629"/>
                  <a:pt x="253707" y="240891"/>
                  <a:pt x="269426" y="240891"/>
                </a:cubicBezTo>
                <a:close/>
                <a:moveTo>
                  <a:pt x="148943" y="240891"/>
                </a:moveTo>
                <a:cubicBezTo>
                  <a:pt x="164662" y="240891"/>
                  <a:pt x="177404" y="253629"/>
                  <a:pt x="177404" y="269343"/>
                </a:cubicBezTo>
                <a:cubicBezTo>
                  <a:pt x="177404" y="285057"/>
                  <a:pt x="164662" y="297795"/>
                  <a:pt x="148943" y="297795"/>
                </a:cubicBezTo>
                <a:cubicBezTo>
                  <a:pt x="133224" y="297795"/>
                  <a:pt x="120482" y="285057"/>
                  <a:pt x="120482" y="269343"/>
                </a:cubicBezTo>
                <a:cubicBezTo>
                  <a:pt x="120482" y="253629"/>
                  <a:pt x="133224" y="240891"/>
                  <a:pt x="148943" y="240891"/>
                </a:cubicBezTo>
                <a:close/>
                <a:moveTo>
                  <a:pt x="28461" y="240891"/>
                </a:moveTo>
                <a:cubicBezTo>
                  <a:pt x="44180" y="240891"/>
                  <a:pt x="56922" y="253629"/>
                  <a:pt x="56922" y="269343"/>
                </a:cubicBezTo>
                <a:cubicBezTo>
                  <a:pt x="56922" y="285057"/>
                  <a:pt x="44180" y="297795"/>
                  <a:pt x="28461" y="297795"/>
                </a:cubicBezTo>
                <a:cubicBezTo>
                  <a:pt x="12742" y="297795"/>
                  <a:pt x="0" y="285057"/>
                  <a:pt x="0" y="269343"/>
                </a:cubicBezTo>
                <a:cubicBezTo>
                  <a:pt x="0" y="253629"/>
                  <a:pt x="12742" y="240891"/>
                  <a:pt x="28461" y="240891"/>
                </a:cubicBezTo>
                <a:close/>
                <a:moveTo>
                  <a:pt x="1233285" y="120445"/>
                </a:moveTo>
                <a:cubicBezTo>
                  <a:pt x="1249004" y="120445"/>
                  <a:pt x="1261746" y="133183"/>
                  <a:pt x="1261746" y="148897"/>
                </a:cubicBezTo>
                <a:cubicBezTo>
                  <a:pt x="1261746" y="164611"/>
                  <a:pt x="1249004" y="177349"/>
                  <a:pt x="1233285" y="177349"/>
                </a:cubicBezTo>
                <a:cubicBezTo>
                  <a:pt x="1217566" y="177349"/>
                  <a:pt x="1204824" y="164611"/>
                  <a:pt x="1204824" y="148897"/>
                </a:cubicBezTo>
                <a:cubicBezTo>
                  <a:pt x="1204824" y="133183"/>
                  <a:pt x="1217566" y="120445"/>
                  <a:pt x="1233285" y="120445"/>
                </a:cubicBezTo>
                <a:close/>
                <a:moveTo>
                  <a:pt x="1112803" y="120445"/>
                </a:moveTo>
                <a:cubicBezTo>
                  <a:pt x="1128522" y="120445"/>
                  <a:pt x="1141264" y="133183"/>
                  <a:pt x="1141264" y="148897"/>
                </a:cubicBezTo>
                <a:cubicBezTo>
                  <a:pt x="1141264" y="164611"/>
                  <a:pt x="1128522" y="177349"/>
                  <a:pt x="1112803" y="177349"/>
                </a:cubicBezTo>
                <a:cubicBezTo>
                  <a:pt x="1097084" y="177349"/>
                  <a:pt x="1084342" y="164611"/>
                  <a:pt x="1084342" y="148897"/>
                </a:cubicBezTo>
                <a:cubicBezTo>
                  <a:pt x="1084342" y="133183"/>
                  <a:pt x="1097084" y="120445"/>
                  <a:pt x="1112803" y="120445"/>
                </a:cubicBezTo>
                <a:close/>
                <a:moveTo>
                  <a:pt x="992320" y="120445"/>
                </a:moveTo>
                <a:cubicBezTo>
                  <a:pt x="1008039" y="120445"/>
                  <a:pt x="1020781" y="133183"/>
                  <a:pt x="1020781" y="148897"/>
                </a:cubicBezTo>
                <a:cubicBezTo>
                  <a:pt x="1020781" y="164611"/>
                  <a:pt x="1008039" y="177349"/>
                  <a:pt x="992320" y="177349"/>
                </a:cubicBezTo>
                <a:cubicBezTo>
                  <a:pt x="976601" y="177349"/>
                  <a:pt x="963859" y="164611"/>
                  <a:pt x="963859" y="148897"/>
                </a:cubicBezTo>
                <a:cubicBezTo>
                  <a:pt x="963859" y="133183"/>
                  <a:pt x="976601" y="120445"/>
                  <a:pt x="992320" y="120445"/>
                </a:cubicBezTo>
                <a:close/>
                <a:moveTo>
                  <a:pt x="871838" y="120445"/>
                </a:moveTo>
                <a:cubicBezTo>
                  <a:pt x="887557" y="120445"/>
                  <a:pt x="900299" y="133183"/>
                  <a:pt x="900299" y="148897"/>
                </a:cubicBezTo>
                <a:cubicBezTo>
                  <a:pt x="900299" y="164611"/>
                  <a:pt x="887557" y="177349"/>
                  <a:pt x="871838" y="177349"/>
                </a:cubicBezTo>
                <a:cubicBezTo>
                  <a:pt x="856119" y="177349"/>
                  <a:pt x="843377" y="164611"/>
                  <a:pt x="843377" y="148897"/>
                </a:cubicBezTo>
                <a:cubicBezTo>
                  <a:pt x="843377" y="133183"/>
                  <a:pt x="856119" y="120445"/>
                  <a:pt x="871838" y="120445"/>
                </a:cubicBezTo>
                <a:close/>
                <a:moveTo>
                  <a:pt x="751356" y="120445"/>
                </a:moveTo>
                <a:cubicBezTo>
                  <a:pt x="767075" y="120445"/>
                  <a:pt x="779817" y="133183"/>
                  <a:pt x="779817" y="148897"/>
                </a:cubicBezTo>
                <a:cubicBezTo>
                  <a:pt x="779817" y="164611"/>
                  <a:pt x="767075" y="177349"/>
                  <a:pt x="751356" y="177349"/>
                </a:cubicBezTo>
                <a:cubicBezTo>
                  <a:pt x="735637" y="177349"/>
                  <a:pt x="722895" y="164611"/>
                  <a:pt x="722895" y="148897"/>
                </a:cubicBezTo>
                <a:cubicBezTo>
                  <a:pt x="722895" y="133183"/>
                  <a:pt x="735637" y="120445"/>
                  <a:pt x="751356" y="120445"/>
                </a:cubicBezTo>
                <a:close/>
                <a:moveTo>
                  <a:pt x="630873" y="120445"/>
                </a:moveTo>
                <a:cubicBezTo>
                  <a:pt x="646592" y="120445"/>
                  <a:pt x="659334" y="133183"/>
                  <a:pt x="659334" y="148897"/>
                </a:cubicBezTo>
                <a:cubicBezTo>
                  <a:pt x="659334" y="164611"/>
                  <a:pt x="646592" y="177349"/>
                  <a:pt x="630873" y="177349"/>
                </a:cubicBezTo>
                <a:cubicBezTo>
                  <a:pt x="615154" y="177349"/>
                  <a:pt x="602412" y="164611"/>
                  <a:pt x="602412" y="148897"/>
                </a:cubicBezTo>
                <a:cubicBezTo>
                  <a:pt x="602412" y="133183"/>
                  <a:pt x="615154" y="120445"/>
                  <a:pt x="630873" y="120445"/>
                </a:cubicBezTo>
                <a:close/>
                <a:moveTo>
                  <a:pt x="510391" y="120445"/>
                </a:moveTo>
                <a:cubicBezTo>
                  <a:pt x="526110" y="120445"/>
                  <a:pt x="538852" y="133183"/>
                  <a:pt x="538852" y="148897"/>
                </a:cubicBezTo>
                <a:cubicBezTo>
                  <a:pt x="538852" y="164611"/>
                  <a:pt x="526110" y="177349"/>
                  <a:pt x="510391" y="177349"/>
                </a:cubicBezTo>
                <a:cubicBezTo>
                  <a:pt x="494672" y="177349"/>
                  <a:pt x="481930" y="164611"/>
                  <a:pt x="481930" y="148897"/>
                </a:cubicBezTo>
                <a:cubicBezTo>
                  <a:pt x="481930" y="133183"/>
                  <a:pt x="494672" y="120445"/>
                  <a:pt x="510391" y="120445"/>
                </a:cubicBezTo>
                <a:close/>
                <a:moveTo>
                  <a:pt x="389908" y="120445"/>
                </a:moveTo>
                <a:cubicBezTo>
                  <a:pt x="405627" y="120445"/>
                  <a:pt x="418369" y="133183"/>
                  <a:pt x="418369" y="148897"/>
                </a:cubicBezTo>
                <a:cubicBezTo>
                  <a:pt x="418369" y="164611"/>
                  <a:pt x="405627" y="177349"/>
                  <a:pt x="389908" y="177349"/>
                </a:cubicBezTo>
                <a:cubicBezTo>
                  <a:pt x="374189" y="177349"/>
                  <a:pt x="361447" y="164611"/>
                  <a:pt x="361447" y="148897"/>
                </a:cubicBezTo>
                <a:cubicBezTo>
                  <a:pt x="361447" y="133183"/>
                  <a:pt x="374189" y="120445"/>
                  <a:pt x="389908" y="120445"/>
                </a:cubicBezTo>
                <a:close/>
                <a:moveTo>
                  <a:pt x="269426" y="120445"/>
                </a:moveTo>
                <a:cubicBezTo>
                  <a:pt x="285145" y="120445"/>
                  <a:pt x="297887" y="133183"/>
                  <a:pt x="297887" y="148897"/>
                </a:cubicBezTo>
                <a:cubicBezTo>
                  <a:pt x="297887" y="164611"/>
                  <a:pt x="285145" y="177349"/>
                  <a:pt x="269426" y="177349"/>
                </a:cubicBezTo>
                <a:cubicBezTo>
                  <a:pt x="253707" y="177349"/>
                  <a:pt x="240965" y="164611"/>
                  <a:pt x="240965" y="148897"/>
                </a:cubicBezTo>
                <a:cubicBezTo>
                  <a:pt x="240965" y="133183"/>
                  <a:pt x="253707" y="120445"/>
                  <a:pt x="269426" y="120445"/>
                </a:cubicBezTo>
                <a:close/>
                <a:moveTo>
                  <a:pt x="148943" y="120445"/>
                </a:moveTo>
                <a:cubicBezTo>
                  <a:pt x="164662" y="120445"/>
                  <a:pt x="177404" y="133183"/>
                  <a:pt x="177404" y="148897"/>
                </a:cubicBezTo>
                <a:cubicBezTo>
                  <a:pt x="177404" y="164611"/>
                  <a:pt x="164662" y="177349"/>
                  <a:pt x="148943" y="177349"/>
                </a:cubicBezTo>
                <a:cubicBezTo>
                  <a:pt x="133224" y="177349"/>
                  <a:pt x="120482" y="164611"/>
                  <a:pt x="120482" y="148897"/>
                </a:cubicBezTo>
                <a:cubicBezTo>
                  <a:pt x="120482" y="133183"/>
                  <a:pt x="133224" y="120445"/>
                  <a:pt x="148943" y="120445"/>
                </a:cubicBezTo>
                <a:close/>
                <a:moveTo>
                  <a:pt x="28461" y="120445"/>
                </a:moveTo>
                <a:cubicBezTo>
                  <a:pt x="44180" y="120445"/>
                  <a:pt x="56922" y="133183"/>
                  <a:pt x="56922" y="148897"/>
                </a:cubicBezTo>
                <a:cubicBezTo>
                  <a:pt x="56922" y="164611"/>
                  <a:pt x="44180" y="177349"/>
                  <a:pt x="28461" y="177349"/>
                </a:cubicBezTo>
                <a:cubicBezTo>
                  <a:pt x="12742" y="177349"/>
                  <a:pt x="0" y="164611"/>
                  <a:pt x="0" y="148897"/>
                </a:cubicBezTo>
                <a:cubicBezTo>
                  <a:pt x="0" y="133183"/>
                  <a:pt x="12742" y="120445"/>
                  <a:pt x="28461" y="120445"/>
                </a:cubicBezTo>
                <a:close/>
                <a:moveTo>
                  <a:pt x="1233285" y="0"/>
                </a:moveTo>
                <a:cubicBezTo>
                  <a:pt x="1249004" y="0"/>
                  <a:pt x="1261746" y="12738"/>
                  <a:pt x="1261746" y="28452"/>
                </a:cubicBezTo>
                <a:cubicBezTo>
                  <a:pt x="1261746" y="44166"/>
                  <a:pt x="1249004" y="56904"/>
                  <a:pt x="1233285" y="56904"/>
                </a:cubicBezTo>
                <a:cubicBezTo>
                  <a:pt x="1217566" y="56904"/>
                  <a:pt x="1204824" y="44166"/>
                  <a:pt x="1204824" y="28452"/>
                </a:cubicBezTo>
                <a:cubicBezTo>
                  <a:pt x="1204824" y="12738"/>
                  <a:pt x="1217566" y="0"/>
                  <a:pt x="1233285" y="0"/>
                </a:cubicBezTo>
                <a:close/>
                <a:moveTo>
                  <a:pt x="1112803" y="0"/>
                </a:moveTo>
                <a:cubicBezTo>
                  <a:pt x="1128522" y="0"/>
                  <a:pt x="1141264" y="12738"/>
                  <a:pt x="1141264" y="28452"/>
                </a:cubicBezTo>
                <a:cubicBezTo>
                  <a:pt x="1141264" y="44166"/>
                  <a:pt x="1128522" y="56904"/>
                  <a:pt x="1112803" y="56904"/>
                </a:cubicBezTo>
                <a:cubicBezTo>
                  <a:pt x="1097084" y="56904"/>
                  <a:pt x="1084342" y="44166"/>
                  <a:pt x="1084342" y="28452"/>
                </a:cubicBezTo>
                <a:cubicBezTo>
                  <a:pt x="1084342" y="12738"/>
                  <a:pt x="1097084" y="0"/>
                  <a:pt x="1112803" y="0"/>
                </a:cubicBezTo>
                <a:close/>
                <a:moveTo>
                  <a:pt x="992320" y="0"/>
                </a:moveTo>
                <a:cubicBezTo>
                  <a:pt x="1008039" y="0"/>
                  <a:pt x="1020781" y="12738"/>
                  <a:pt x="1020781" y="28452"/>
                </a:cubicBezTo>
                <a:cubicBezTo>
                  <a:pt x="1020781" y="44166"/>
                  <a:pt x="1008039" y="56904"/>
                  <a:pt x="992320" y="56904"/>
                </a:cubicBezTo>
                <a:cubicBezTo>
                  <a:pt x="976601" y="56904"/>
                  <a:pt x="963859" y="44166"/>
                  <a:pt x="963859" y="28452"/>
                </a:cubicBezTo>
                <a:cubicBezTo>
                  <a:pt x="963859" y="12738"/>
                  <a:pt x="976601" y="0"/>
                  <a:pt x="992320" y="0"/>
                </a:cubicBezTo>
                <a:close/>
                <a:moveTo>
                  <a:pt x="871838" y="0"/>
                </a:moveTo>
                <a:cubicBezTo>
                  <a:pt x="887557" y="0"/>
                  <a:pt x="900299" y="12738"/>
                  <a:pt x="900299" y="28452"/>
                </a:cubicBezTo>
                <a:cubicBezTo>
                  <a:pt x="900299" y="44166"/>
                  <a:pt x="887557" y="56904"/>
                  <a:pt x="871838" y="56904"/>
                </a:cubicBezTo>
                <a:cubicBezTo>
                  <a:pt x="856119" y="56904"/>
                  <a:pt x="843377" y="44166"/>
                  <a:pt x="843377" y="28452"/>
                </a:cubicBezTo>
                <a:cubicBezTo>
                  <a:pt x="843377" y="12738"/>
                  <a:pt x="856119" y="0"/>
                  <a:pt x="871838" y="0"/>
                </a:cubicBezTo>
                <a:close/>
                <a:moveTo>
                  <a:pt x="751356" y="0"/>
                </a:moveTo>
                <a:cubicBezTo>
                  <a:pt x="767075" y="0"/>
                  <a:pt x="779817" y="12738"/>
                  <a:pt x="779817" y="28452"/>
                </a:cubicBezTo>
                <a:cubicBezTo>
                  <a:pt x="779817" y="44166"/>
                  <a:pt x="767075" y="56904"/>
                  <a:pt x="751356" y="56904"/>
                </a:cubicBezTo>
                <a:cubicBezTo>
                  <a:pt x="735637" y="56904"/>
                  <a:pt x="722895" y="44166"/>
                  <a:pt x="722895" y="28452"/>
                </a:cubicBezTo>
                <a:cubicBezTo>
                  <a:pt x="722895" y="12738"/>
                  <a:pt x="735637" y="0"/>
                  <a:pt x="751356" y="0"/>
                </a:cubicBezTo>
                <a:close/>
                <a:moveTo>
                  <a:pt x="630873" y="0"/>
                </a:moveTo>
                <a:cubicBezTo>
                  <a:pt x="646592" y="0"/>
                  <a:pt x="659334" y="12738"/>
                  <a:pt x="659334" y="28452"/>
                </a:cubicBezTo>
                <a:cubicBezTo>
                  <a:pt x="659334" y="44166"/>
                  <a:pt x="646592" y="56904"/>
                  <a:pt x="630873" y="56904"/>
                </a:cubicBezTo>
                <a:cubicBezTo>
                  <a:pt x="615154" y="56904"/>
                  <a:pt x="602412" y="44166"/>
                  <a:pt x="602412" y="28452"/>
                </a:cubicBezTo>
                <a:cubicBezTo>
                  <a:pt x="602412" y="12738"/>
                  <a:pt x="615154" y="0"/>
                  <a:pt x="630873" y="0"/>
                </a:cubicBezTo>
                <a:close/>
                <a:moveTo>
                  <a:pt x="510391" y="0"/>
                </a:moveTo>
                <a:cubicBezTo>
                  <a:pt x="526110" y="0"/>
                  <a:pt x="538852" y="12738"/>
                  <a:pt x="538852" y="28452"/>
                </a:cubicBezTo>
                <a:cubicBezTo>
                  <a:pt x="538852" y="44166"/>
                  <a:pt x="526110" y="56904"/>
                  <a:pt x="510391" y="56904"/>
                </a:cubicBezTo>
                <a:cubicBezTo>
                  <a:pt x="494672" y="56904"/>
                  <a:pt x="481930" y="44166"/>
                  <a:pt x="481930" y="28452"/>
                </a:cubicBezTo>
                <a:cubicBezTo>
                  <a:pt x="481930" y="12738"/>
                  <a:pt x="494672" y="0"/>
                  <a:pt x="510391" y="0"/>
                </a:cubicBezTo>
                <a:close/>
                <a:moveTo>
                  <a:pt x="389908" y="0"/>
                </a:moveTo>
                <a:cubicBezTo>
                  <a:pt x="405627" y="0"/>
                  <a:pt x="418369" y="12738"/>
                  <a:pt x="418369" y="28452"/>
                </a:cubicBezTo>
                <a:cubicBezTo>
                  <a:pt x="418369" y="44166"/>
                  <a:pt x="405627" y="56904"/>
                  <a:pt x="389908" y="56904"/>
                </a:cubicBezTo>
                <a:cubicBezTo>
                  <a:pt x="374189" y="56904"/>
                  <a:pt x="361447" y="44166"/>
                  <a:pt x="361447" y="28452"/>
                </a:cubicBezTo>
                <a:cubicBezTo>
                  <a:pt x="361447" y="12738"/>
                  <a:pt x="374189" y="0"/>
                  <a:pt x="389908" y="0"/>
                </a:cubicBezTo>
                <a:close/>
                <a:moveTo>
                  <a:pt x="269426" y="0"/>
                </a:moveTo>
                <a:cubicBezTo>
                  <a:pt x="285145" y="0"/>
                  <a:pt x="297887" y="12738"/>
                  <a:pt x="297887" y="28452"/>
                </a:cubicBezTo>
                <a:cubicBezTo>
                  <a:pt x="297887" y="44166"/>
                  <a:pt x="285145" y="56904"/>
                  <a:pt x="269426" y="56904"/>
                </a:cubicBezTo>
                <a:cubicBezTo>
                  <a:pt x="253707" y="56904"/>
                  <a:pt x="240965" y="44166"/>
                  <a:pt x="240965" y="28452"/>
                </a:cubicBezTo>
                <a:cubicBezTo>
                  <a:pt x="240965" y="12738"/>
                  <a:pt x="253707" y="0"/>
                  <a:pt x="269426" y="0"/>
                </a:cubicBezTo>
                <a:close/>
                <a:moveTo>
                  <a:pt x="148943" y="0"/>
                </a:moveTo>
                <a:cubicBezTo>
                  <a:pt x="164662" y="0"/>
                  <a:pt x="177404" y="12738"/>
                  <a:pt x="177404" y="28452"/>
                </a:cubicBezTo>
                <a:cubicBezTo>
                  <a:pt x="177404" y="44166"/>
                  <a:pt x="164662" y="56904"/>
                  <a:pt x="148943" y="56904"/>
                </a:cubicBezTo>
                <a:cubicBezTo>
                  <a:pt x="133224" y="56904"/>
                  <a:pt x="120482" y="44166"/>
                  <a:pt x="120482" y="28452"/>
                </a:cubicBezTo>
                <a:cubicBezTo>
                  <a:pt x="120482" y="12738"/>
                  <a:pt x="133224" y="0"/>
                  <a:pt x="148943" y="0"/>
                </a:cubicBezTo>
                <a:close/>
                <a:moveTo>
                  <a:pt x="28461" y="0"/>
                </a:moveTo>
                <a:cubicBezTo>
                  <a:pt x="44180" y="0"/>
                  <a:pt x="56922" y="12738"/>
                  <a:pt x="56922" y="28452"/>
                </a:cubicBezTo>
                <a:cubicBezTo>
                  <a:pt x="56922" y="44166"/>
                  <a:pt x="44180" y="56904"/>
                  <a:pt x="28461" y="56904"/>
                </a:cubicBezTo>
                <a:cubicBezTo>
                  <a:pt x="12742" y="56904"/>
                  <a:pt x="0" y="44166"/>
                  <a:pt x="0" y="28452"/>
                </a:cubicBezTo>
                <a:cubicBezTo>
                  <a:pt x="0" y="12738"/>
                  <a:pt x="12742" y="0"/>
                  <a:pt x="28461" y="0"/>
                </a:cubicBezTo>
                <a:close/>
              </a:path>
            </a:pathLst>
          </a:custGeom>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2"/>
          <a:stretch>
            <a:fillRect/>
          </a:stretch>
        </a:blipFill>
        <a:effectLst/>
      </p:bgPr>
    </p:bg>
    <p:spTree>
      <p:nvGrpSpPr>
        <p:cNvPr id="1" name=""/>
        <p:cNvGrpSpPr/>
        <p:nvPr/>
      </p:nvGrpSpPr>
      <p:grpSpPr>
        <a:xfrm>
          <a:off x="0" y="0"/>
          <a:ext cx="0" cy="0"/>
          <a:chOff x="0" y="0"/>
          <a:chExt cx="0" cy="0"/>
        </a:xfrm>
      </p:grpSpPr>
      <p:sp>
        <p:nvSpPr>
          <p:cNvPr id="26" name="矩形 25"/>
          <p:cNvSpPr/>
          <p:nvPr>
            <p:custDataLst>
              <p:tags r:id="rId3"/>
            </p:custDataLst>
          </p:nvPr>
        </p:nvSpPr>
        <p:spPr>
          <a:xfrm>
            <a:off x="556629" y="1856599"/>
            <a:ext cx="11363028" cy="4499877"/>
          </a:xfrm>
          <a:prstGeom prst="rect">
            <a:avLst/>
          </a:prstGeom>
          <a:solidFill>
            <a:schemeClr val="accent4">
              <a:lumMod val="20000"/>
              <a:lumOff val="8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lnSpc>
                <a:spcPct val="120000"/>
              </a:lnSpc>
            </a:pPr>
            <a:endParaRPr kumimoji="1" lang="zh-CN" altLang="en-US" sz="1600" b="1" dirty="0">
              <a:solidFill>
                <a:schemeClr val="lt1"/>
              </a:solidFill>
              <a:latin typeface="微软雅黑" panose="020B0503020204020204" charset="-122"/>
              <a:ea typeface="微软雅黑" panose="020B0503020204020204" charset="-122"/>
            </a:endParaRPr>
          </a:p>
        </p:txBody>
      </p:sp>
      <p:sp>
        <p:nvSpPr>
          <p:cNvPr id="27" name="任意多边形: 形状 13"/>
          <p:cNvSpPr>
            <a:spLocks noChangeAspect="1"/>
          </p:cNvSpPr>
          <p:nvPr>
            <p:custDataLst>
              <p:tags r:id="rId4"/>
            </p:custDataLst>
          </p:nvPr>
        </p:nvSpPr>
        <p:spPr>
          <a:xfrm rot="10800000">
            <a:off x="11371234" y="710856"/>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4">
              <a:lumMod val="40000"/>
              <a:lumOff val="60000"/>
            </a:schemeClr>
          </a:solidFill>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dirty="0">
              <a:solidFill>
                <a:schemeClr val="lt1"/>
              </a:solidFill>
              <a:latin typeface="微软雅黑" panose="020B0503020204020204" charset="-122"/>
              <a:ea typeface="微软雅黑" panose="020B0503020204020204" charset="-122"/>
            </a:endParaRPr>
          </a:p>
        </p:txBody>
      </p:sp>
      <p:sp>
        <p:nvSpPr>
          <p:cNvPr id="28" name="任意多边形: 形状 14"/>
          <p:cNvSpPr>
            <a:spLocks noChangeAspect="1"/>
          </p:cNvSpPr>
          <p:nvPr>
            <p:custDataLst>
              <p:tags r:id="rId5"/>
            </p:custDataLst>
          </p:nvPr>
        </p:nvSpPr>
        <p:spPr>
          <a:xfrm rot="10800000">
            <a:off x="10997345" y="710856"/>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4">
              <a:lumMod val="40000"/>
              <a:lumOff val="60000"/>
            </a:schemeClr>
          </a:solidFill>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30" name="任意多边形: 形状 12"/>
          <p:cNvSpPr>
            <a:spLocks noChangeAspect="1"/>
          </p:cNvSpPr>
          <p:nvPr>
            <p:custDataLst>
              <p:tags r:id="rId6"/>
            </p:custDataLst>
          </p:nvPr>
        </p:nvSpPr>
        <p:spPr>
          <a:xfrm rot="10800000">
            <a:off x="10896461" y="609972"/>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31" name="任意多边形: 形状 11"/>
          <p:cNvSpPr>
            <a:spLocks noChangeAspect="1"/>
          </p:cNvSpPr>
          <p:nvPr>
            <p:custDataLst>
              <p:tags r:id="rId7"/>
            </p:custDataLst>
          </p:nvPr>
        </p:nvSpPr>
        <p:spPr>
          <a:xfrm rot="10800000">
            <a:off x="11270350" y="609972"/>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17" name="矩形 16"/>
          <p:cNvSpPr/>
          <p:nvPr>
            <p:custDataLst>
              <p:tags r:id="rId8"/>
            </p:custDataLst>
          </p:nvPr>
        </p:nvSpPr>
        <p:spPr>
          <a:xfrm>
            <a:off x="443049" y="1709363"/>
            <a:ext cx="11321142" cy="4408572"/>
          </a:xfrm>
          <a:prstGeom prst="rect">
            <a:avLst/>
          </a:prstGeom>
          <a:solidFill>
            <a:schemeClr val="lt1">
              <a:alpha val="51000"/>
            </a:schemeClr>
          </a:solidFill>
          <a:ln w="508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kumimoji="1" lang="zh-CN" altLang="en-US" sz="1600" b="1" dirty="0">
              <a:solidFill>
                <a:schemeClr val="lt1"/>
              </a:solidFill>
              <a:latin typeface="微软雅黑" panose="020B0503020204020204" charset="-122"/>
              <a:ea typeface="微软雅黑" panose="020B0503020204020204" charset="-122"/>
            </a:endParaRPr>
          </a:p>
        </p:txBody>
      </p:sp>
      <p:grpSp>
        <p:nvGrpSpPr>
          <p:cNvPr id="10" name="组合 9"/>
          <p:cNvGrpSpPr/>
          <p:nvPr/>
        </p:nvGrpSpPr>
        <p:grpSpPr>
          <a:xfrm>
            <a:off x="441325" y="317500"/>
            <a:ext cx="6135370" cy="550545"/>
            <a:chOff x="695" y="500"/>
            <a:chExt cx="9662" cy="867"/>
          </a:xfrm>
        </p:grpSpPr>
        <p:sp>
          <p:nvSpPr>
            <p:cNvPr id="12" name="流程图: 过程 11"/>
            <p:cNvSpPr/>
            <p:nvPr/>
          </p:nvSpPr>
          <p:spPr>
            <a:xfrm>
              <a:off x="695" y="500"/>
              <a:ext cx="541" cy="776"/>
            </a:xfrm>
            <a:prstGeom prst="flowChartProcess">
              <a:avLst/>
            </a:prstGeom>
            <a:noFill/>
            <a:ln w="12700" cmpd="sng">
              <a:solidFill>
                <a:srgbClr val="45676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64" y="648"/>
              <a:ext cx="497" cy="497"/>
            </a:xfrm>
            <a:prstGeom prst="rect">
              <a:avLst/>
            </a:prstGeom>
            <a:solidFill>
              <a:srgbClr val="F7DFBB"/>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1571" y="545"/>
              <a:ext cx="8786" cy="822"/>
            </a:xfrm>
            <a:prstGeom prst="rect">
              <a:avLst/>
            </a:prstGeom>
            <a:noFill/>
          </p:spPr>
          <p:txBody>
            <a:bodyPr wrap="square" rtlCol="0">
              <a:spAutoFit/>
            </a:bodyPr>
            <a:lstStyle/>
            <a:p>
              <a:r>
                <a:rPr lang="zh-CN" altLang="en-US" sz="2800" b="1">
                  <a:solidFill>
                    <a:srgbClr val="6E5737"/>
                  </a:solidFill>
                  <a:latin typeface="黑体" panose="02010609060101010101" pitchFamily="49" charset="-122"/>
                  <a:ea typeface="黑体" panose="02010609060101010101" pitchFamily="49" charset="-122"/>
                </a:rPr>
                <a:t>哲学的物质范畴</a:t>
              </a:r>
            </a:p>
          </p:txBody>
        </p:sp>
        <p:sp>
          <p:nvSpPr>
            <p:cNvPr id="25" name="任意多边形 24"/>
            <p:cNvSpPr/>
            <p:nvPr/>
          </p:nvSpPr>
          <p:spPr>
            <a:xfrm rot="5400000">
              <a:off x="5355" y="-3336"/>
              <a:ext cx="46" cy="9360"/>
            </a:xfrm>
            <a:custGeom>
              <a:avLst/>
              <a:gdLst>
                <a:gd name="connsiteX0" fmla="*/ 0 w 46"/>
                <a:gd name="connsiteY0" fmla="*/ 9313 h 9360"/>
                <a:gd name="connsiteX1" fmla="*/ 15 w 46"/>
                <a:gd name="connsiteY1" fmla="*/ 0 h 9360"/>
                <a:gd name="connsiteX2" fmla="*/ 46 w 46"/>
                <a:gd name="connsiteY2" fmla="*/ 9360 h 9360"/>
                <a:gd name="connsiteX3" fmla="*/ 0 w 46"/>
                <a:gd name="connsiteY3" fmla="*/ 9313 h 9360"/>
              </a:gdLst>
              <a:ahLst/>
              <a:cxnLst>
                <a:cxn ang="0">
                  <a:pos x="connsiteX0" y="connsiteY0"/>
                </a:cxn>
                <a:cxn ang="0">
                  <a:pos x="connsiteX1" y="connsiteY1"/>
                </a:cxn>
                <a:cxn ang="0">
                  <a:pos x="connsiteX2" y="connsiteY2"/>
                </a:cxn>
                <a:cxn ang="0">
                  <a:pos x="connsiteX3" y="connsiteY3"/>
                </a:cxn>
              </a:cxnLst>
              <a:rect l="l" t="t" r="r" b="b"/>
              <a:pathLst>
                <a:path w="46" h="9360">
                  <a:moveTo>
                    <a:pt x="0" y="9313"/>
                  </a:moveTo>
                  <a:lnTo>
                    <a:pt x="15" y="0"/>
                  </a:lnTo>
                  <a:lnTo>
                    <a:pt x="46" y="9360"/>
                  </a:lnTo>
                  <a:lnTo>
                    <a:pt x="0" y="9313"/>
                  </a:lnTo>
                  <a:close/>
                </a:path>
              </a:pathLst>
            </a:cu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548640" y="2533650"/>
            <a:ext cx="11268710" cy="2122805"/>
          </a:xfrm>
          <a:prstGeom prst="rect">
            <a:avLst/>
          </a:prstGeom>
          <a:noFill/>
        </p:spPr>
        <p:txBody>
          <a:bodyPr wrap="square" rtlCol="0">
            <a:spAutoFit/>
          </a:bodyPr>
          <a:lstStyle/>
          <a:p>
            <a:pPr marL="285750" indent="609600" fontAlgn="auto">
              <a:lnSpc>
                <a:spcPct val="150000"/>
              </a:lnSpc>
              <a:buFont typeface="Arial" panose="020B0604020202020204" pitchFamily="34" charset="0"/>
              <a:buNone/>
              <a:extLst>
                <a:ext uri="{35155182-B16C-46BC-9424-99874614C6A1}">
                  <wpsdc:indentchars xmlns:wpsdc="http://www.wps.cn/officeDocument/2017/drawingmlCustomData" xmlns="" val="200" checksum="4158780845"/>
                </a:ext>
              </a:extLst>
            </a:pPr>
            <a:r>
              <a:rPr lang="zh-CN" sz="2400" dirty="0">
                <a:latin typeface="黑体" panose="02010609060101010101" pitchFamily="49" charset="-122"/>
                <a:ea typeface="黑体" panose="02010609060101010101" pitchFamily="49" charset="-122"/>
                <a:cs typeface="黑体" panose="02010609060101010101" pitchFamily="49" charset="-122"/>
                <a:sym typeface="+mn-ea"/>
              </a:rPr>
              <a:t>坚持了能动的反映论和可知论，批判了不可知论。物质这一客观实在是可以被认识的对象，由于科学技术条件的限制，目前世界上还有很多事物未被人类认识，但这并不意味着它们不可认识。</a:t>
            </a:r>
          </a:p>
          <a:p>
            <a:pPr indent="609600" fontAlgn="auto">
              <a:extLst>
                <a:ext uri="{35155182-B16C-46BC-9424-99874614C6A1}">
                  <wpsdc:indentchars xmlns:wpsdc="http://www.wps.cn/officeDocument/2017/drawingmlCustomData" xmlns="" val="200" checksum="4158780845"/>
                </a:ext>
              </a:extLst>
            </a:pPr>
            <a:endParaRPr lang="zh-CN" altLang="en-US" sz="2400" spc="0" dirty="0">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2" name="文本框 1"/>
          <p:cNvSpPr txBox="1"/>
          <p:nvPr/>
        </p:nvSpPr>
        <p:spPr>
          <a:xfrm>
            <a:off x="358140" y="1081405"/>
            <a:ext cx="11334115" cy="645160"/>
          </a:xfrm>
          <a:prstGeom prst="rect">
            <a:avLst/>
          </a:prstGeom>
          <a:noFill/>
        </p:spPr>
        <p:txBody>
          <a:bodyPr wrap="square" lIns="91440" tIns="45720" rIns="91440" bIns="45720" rtlCol="0">
            <a:spAutoFit/>
          </a:bodyPr>
          <a:lstStyle>
            <a:defPPr>
              <a:defRPr lang="zh-CN"/>
            </a:defPPr>
            <a:lvl1pPr fontAlgn="auto">
              <a:lnSpc>
                <a:spcPct val="130000"/>
              </a:lnSpc>
              <a:spcAft>
                <a:spcPts val="1000"/>
              </a:spcAft>
              <a:defRPr sz="1600" spc="150"/>
            </a:lvl1pPr>
          </a:lstStyle>
          <a:p>
            <a:pPr lvl="0" indent="0" algn="l">
              <a:lnSpc>
                <a:spcPct val="150000"/>
              </a:lnSpc>
              <a:buClrTx/>
              <a:buSzTx/>
              <a:buFont typeface="Arial" panose="020B0604020202020204" pitchFamily="34" charset="0"/>
              <a:buNone/>
            </a:pPr>
            <a:r>
              <a:rPr lang="zh-CN" sz="2400" spc="0" dirty="0">
                <a:latin typeface="黑体" panose="02010609060101010101" pitchFamily="49" charset="-122"/>
                <a:ea typeface="黑体" panose="02010609060101010101" pitchFamily="49" charset="-122"/>
                <a:cs typeface="黑体" panose="02010609060101010101" pitchFamily="49" charset="-122"/>
                <a:sym typeface="+mn-ea"/>
              </a:rPr>
              <a:t>马克思主义物质范畴的</a:t>
            </a:r>
            <a:r>
              <a:rPr lang="zh-CN" sz="2400" dirty="0">
                <a:latin typeface="黑体" panose="02010609060101010101" pitchFamily="49" charset="-122"/>
                <a:ea typeface="黑体" panose="02010609060101010101" pitchFamily="49" charset="-122"/>
                <a:cs typeface="黑体" panose="02010609060101010101" pitchFamily="49" charset="-122"/>
                <a:sym typeface="+mn-ea"/>
              </a:rPr>
              <a:t>理论意义</a:t>
            </a:r>
            <a:endParaRPr lang="zh-CN" sz="2400" spc="0" dirty="0">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91" name="任意多边形: 形状 90"/>
          <p:cNvSpPr/>
          <p:nvPr>
            <p:custDataLst>
              <p:tags r:id="rId9"/>
            </p:custDataLst>
          </p:nvPr>
        </p:nvSpPr>
        <p:spPr>
          <a:xfrm>
            <a:off x="10777219" y="5795067"/>
            <a:ext cx="1261746" cy="659131"/>
          </a:xfrm>
          <a:custGeom>
            <a:avLst/>
            <a:gdLst>
              <a:gd name="connsiteX0" fmla="*/ 1233285 w 1261746"/>
              <a:gd name="connsiteY0" fmla="*/ 602227 h 659131"/>
              <a:gd name="connsiteX1" fmla="*/ 1261746 w 1261746"/>
              <a:gd name="connsiteY1" fmla="*/ 630679 h 659131"/>
              <a:gd name="connsiteX2" fmla="*/ 1233285 w 1261746"/>
              <a:gd name="connsiteY2" fmla="*/ 659131 h 659131"/>
              <a:gd name="connsiteX3" fmla="*/ 1204824 w 1261746"/>
              <a:gd name="connsiteY3" fmla="*/ 630679 h 659131"/>
              <a:gd name="connsiteX4" fmla="*/ 1233285 w 1261746"/>
              <a:gd name="connsiteY4" fmla="*/ 602227 h 659131"/>
              <a:gd name="connsiteX5" fmla="*/ 1112803 w 1261746"/>
              <a:gd name="connsiteY5" fmla="*/ 602227 h 659131"/>
              <a:gd name="connsiteX6" fmla="*/ 1141264 w 1261746"/>
              <a:gd name="connsiteY6" fmla="*/ 630679 h 659131"/>
              <a:gd name="connsiteX7" fmla="*/ 1112803 w 1261746"/>
              <a:gd name="connsiteY7" fmla="*/ 659131 h 659131"/>
              <a:gd name="connsiteX8" fmla="*/ 1084342 w 1261746"/>
              <a:gd name="connsiteY8" fmla="*/ 630679 h 659131"/>
              <a:gd name="connsiteX9" fmla="*/ 1112803 w 1261746"/>
              <a:gd name="connsiteY9" fmla="*/ 602227 h 659131"/>
              <a:gd name="connsiteX10" fmla="*/ 992320 w 1261746"/>
              <a:gd name="connsiteY10" fmla="*/ 602227 h 659131"/>
              <a:gd name="connsiteX11" fmla="*/ 1020781 w 1261746"/>
              <a:gd name="connsiteY11" fmla="*/ 630679 h 659131"/>
              <a:gd name="connsiteX12" fmla="*/ 992320 w 1261746"/>
              <a:gd name="connsiteY12" fmla="*/ 659131 h 659131"/>
              <a:gd name="connsiteX13" fmla="*/ 963859 w 1261746"/>
              <a:gd name="connsiteY13" fmla="*/ 630679 h 659131"/>
              <a:gd name="connsiteX14" fmla="*/ 992320 w 1261746"/>
              <a:gd name="connsiteY14" fmla="*/ 602227 h 659131"/>
              <a:gd name="connsiteX15" fmla="*/ 871838 w 1261746"/>
              <a:gd name="connsiteY15" fmla="*/ 602227 h 659131"/>
              <a:gd name="connsiteX16" fmla="*/ 900299 w 1261746"/>
              <a:gd name="connsiteY16" fmla="*/ 630679 h 659131"/>
              <a:gd name="connsiteX17" fmla="*/ 871838 w 1261746"/>
              <a:gd name="connsiteY17" fmla="*/ 659131 h 659131"/>
              <a:gd name="connsiteX18" fmla="*/ 843377 w 1261746"/>
              <a:gd name="connsiteY18" fmla="*/ 630679 h 659131"/>
              <a:gd name="connsiteX19" fmla="*/ 871838 w 1261746"/>
              <a:gd name="connsiteY19" fmla="*/ 602227 h 659131"/>
              <a:gd name="connsiteX20" fmla="*/ 751356 w 1261746"/>
              <a:gd name="connsiteY20" fmla="*/ 602227 h 659131"/>
              <a:gd name="connsiteX21" fmla="*/ 779817 w 1261746"/>
              <a:gd name="connsiteY21" fmla="*/ 630679 h 659131"/>
              <a:gd name="connsiteX22" fmla="*/ 751356 w 1261746"/>
              <a:gd name="connsiteY22" fmla="*/ 659131 h 659131"/>
              <a:gd name="connsiteX23" fmla="*/ 722895 w 1261746"/>
              <a:gd name="connsiteY23" fmla="*/ 630679 h 659131"/>
              <a:gd name="connsiteX24" fmla="*/ 751356 w 1261746"/>
              <a:gd name="connsiteY24" fmla="*/ 602227 h 659131"/>
              <a:gd name="connsiteX25" fmla="*/ 630873 w 1261746"/>
              <a:gd name="connsiteY25" fmla="*/ 602227 h 659131"/>
              <a:gd name="connsiteX26" fmla="*/ 659334 w 1261746"/>
              <a:gd name="connsiteY26" fmla="*/ 630679 h 659131"/>
              <a:gd name="connsiteX27" fmla="*/ 630873 w 1261746"/>
              <a:gd name="connsiteY27" fmla="*/ 659131 h 659131"/>
              <a:gd name="connsiteX28" fmla="*/ 602412 w 1261746"/>
              <a:gd name="connsiteY28" fmla="*/ 630679 h 659131"/>
              <a:gd name="connsiteX29" fmla="*/ 630873 w 1261746"/>
              <a:gd name="connsiteY29" fmla="*/ 602227 h 659131"/>
              <a:gd name="connsiteX30" fmla="*/ 510391 w 1261746"/>
              <a:gd name="connsiteY30" fmla="*/ 602227 h 659131"/>
              <a:gd name="connsiteX31" fmla="*/ 538852 w 1261746"/>
              <a:gd name="connsiteY31" fmla="*/ 630679 h 659131"/>
              <a:gd name="connsiteX32" fmla="*/ 510391 w 1261746"/>
              <a:gd name="connsiteY32" fmla="*/ 659131 h 659131"/>
              <a:gd name="connsiteX33" fmla="*/ 481930 w 1261746"/>
              <a:gd name="connsiteY33" fmla="*/ 630679 h 659131"/>
              <a:gd name="connsiteX34" fmla="*/ 510391 w 1261746"/>
              <a:gd name="connsiteY34" fmla="*/ 602227 h 659131"/>
              <a:gd name="connsiteX35" fmla="*/ 389908 w 1261746"/>
              <a:gd name="connsiteY35" fmla="*/ 602227 h 659131"/>
              <a:gd name="connsiteX36" fmla="*/ 418369 w 1261746"/>
              <a:gd name="connsiteY36" fmla="*/ 630679 h 659131"/>
              <a:gd name="connsiteX37" fmla="*/ 389908 w 1261746"/>
              <a:gd name="connsiteY37" fmla="*/ 659131 h 659131"/>
              <a:gd name="connsiteX38" fmla="*/ 361447 w 1261746"/>
              <a:gd name="connsiteY38" fmla="*/ 630679 h 659131"/>
              <a:gd name="connsiteX39" fmla="*/ 389908 w 1261746"/>
              <a:gd name="connsiteY39" fmla="*/ 602227 h 659131"/>
              <a:gd name="connsiteX40" fmla="*/ 269426 w 1261746"/>
              <a:gd name="connsiteY40" fmla="*/ 602227 h 659131"/>
              <a:gd name="connsiteX41" fmla="*/ 297887 w 1261746"/>
              <a:gd name="connsiteY41" fmla="*/ 630679 h 659131"/>
              <a:gd name="connsiteX42" fmla="*/ 269426 w 1261746"/>
              <a:gd name="connsiteY42" fmla="*/ 659131 h 659131"/>
              <a:gd name="connsiteX43" fmla="*/ 240965 w 1261746"/>
              <a:gd name="connsiteY43" fmla="*/ 630679 h 659131"/>
              <a:gd name="connsiteX44" fmla="*/ 269426 w 1261746"/>
              <a:gd name="connsiteY44" fmla="*/ 602227 h 659131"/>
              <a:gd name="connsiteX45" fmla="*/ 148943 w 1261746"/>
              <a:gd name="connsiteY45" fmla="*/ 602227 h 659131"/>
              <a:gd name="connsiteX46" fmla="*/ 177404 w 1261746"/>
              <a:gd name="connsiteY46" fmla="*/ 630679 h 659131"/>
              <a:gd name="connsiteX47" fmla="*/ 148943 w 1261746"/>
              <a:gd name="connsiteY47" fmla="*/ 659131 h 659131"/>
              <a:gd name="connsiteX48" fmla="*/ 120482 w 1261746"/>
              <a:gd name="connsiteY48" fmla="*/ 630679 h 659131"/>
              <a:gd name="connsiteX49" fmla="*/ 148943 w 1261746"/>
              <a:gd name="connsiteY49" fmla="*/ 602227 h 659131"/>
              <a:gd name="connsiteX50" fmla="*/ 28461 w 1261746"/>
              <a:gd name="connsiteY50" fmla="*/ 602227 h 659131"/>
              <a:gd name="connsiteX51" fmla="*/ 56922 w 1261746"/>
              <a:gd name="connsiteY51" fmla="*/ 630679 h 659131"/>
              <a:gd name="connsiteX52" fmla="*/ 28461 w 1261746"/>
              <a:gd name="connsiteY52" fmla="*/ 659131 h 659131"/>
              <a:gd name="connsiteX53" fmla="*/ 0 w 1261746"/>
              <a:gd name="connsiteY53" fmla="*/ 630679 h 659131"/>
              <a:gd name="connsiteX54" fmla="*/ 28461 w 1261746"/>
              <a:gd name="connsiteY54" fmla="*/ 602227 h 659131"/>
              <a:gd name="connsiteX55" fmla="*/ 1233285 w 1261746"/>
              <a:gd name="connsiteY55" fmla="*/ 481781 h 659131"/>
              <a:gd name="connsiteX56" fmla="*/ 1261746 w 1261746"/>
              <a:gd name="connsiteY56" fmla="*/ 510233 h 659131"/>
              <a:gd name="connsiteX57" fmla="*/ 1233285 w 1261746"/>
              <a:gd name="connsiteY57" fmla="*/ 538685 h 659131"/>
              <a:gd name="connsiteX58" fmla="*/ 1204824 w 1261746"/>
              <a:gd name="connsiteY58" fmla="*/ 510233 h 659131"/>
              <a:gd name="connsiteX59" fmla="*/ 1233285 w 1261746"/>
              <a:gd name="connsiteY59" fmla="*/ 481781 h 659131"/>
              <a:gd name="connsiteX60" fmla="*/ 1112803 w 1261746"/>
              <a:gd name="connsiteY60" fmla="*/ 481781 h 659131"/>
              <a:gd name="connsiteX61" fmla="*/ 1141264 w 1261746"/>
              <a:gd name="connsiteY61" fmla="*/ 510233 h 659131"/>
              <a:gd name="connsiteX62" fmla="*/ 1112803 w 1261746"/>
              <a:gd name="connsiteY62" fmla="*/ 538685 h 659131"/>
              <a:gd name="connsiteX63" fmla="*/ 1084342 w 1261746"/>
              <a:gd name="connsiteY63" fmla="*/ 510233 h 659131"/>
              <a:gd name="connsiteX64" fmla="*/ 1112803 w 1261746"/>
              <a:gd name="connsiteY64" fmla="*/ 481781 h 659131"/>
              <a:gd name="connsiteX65" fmla="*/ 992320 w 1261746"/>
              <a:gd name="connsiteY65" fmla="*/ 481781 h 659131"/>
              <a:gd name="connsiteX66" fmla="*/ 1020781 w 1261746"/>
              <a:gd name="connsiteY66" fmla="*/ 510233 h 659131"/>
              <a:gd name="connsiteX67" fmla="*/ 992320 w 1261746"/>
              <a:gd name="connsiteY67" fmla="*/ 538685 h 659131"/>
              <a:gd name="connsiteX68" fmla="*/ 963859 w 1261746"/>
              <a:gd name="connsiteY68" fmla="*/ 510233 h 659131"/>
              <a:gd name="connsiteX69" fmla="*/ 992320 w 1261746"/>
              <a:gd name="connsiteY69" fmla="*/ 481781 h 659131"/>
              <a:gd name="connsiteX70" fmla="*/ 871838 w 1261746"/>
              <a:gd name="connsiteY70" fmla="*/ 481781 h 659131"/>
              <a:gd name="connsiteX71" fmla="*/ 900299 w 1261746"/>
              <a:gd name="connsiteY71" fmla="*/ 510233 h 659131"/>
              <a:gd name="connsiteX72" fmla="*/ 871838 w 1261746"/>
              <a:gd name="connsiteY72" fmla="*/ 538685 h 659131"/>
              <a:gd name="connsiteX73" fmla="*/ 843377 w 1261746"/>
              <a:gd name="connsiteY73" fmla="*/ 510233 h 659131"/>
              <a:gd name="connsiteX74" fmla="*/ 871838 w 1261746"/>
              <a:gd name="connsiteY74" fmla="*/ 481781 h 659131"/>
              <a:gd name="connsiteX75" fmla="*/ 751356 w 1261746"/>
              <a:gd name="connsiteY75" fmla="*/ 481781 h 659131"/>
              <a:gd name="connsiteX76" fmla="*/ 779817 w 1261746"/>
              <a:gd name="connsiteY76" fmla="*/ 510233 h 659131"/>
              <a:gd name="connsiteX77" fmla="*/ 751356 w 1261746"/>
              <a:gd name="connsiteY77" fmla="*/ 538685 h 659131"/>
              <a:gd name="connsiteX78" fmla="*/ 722895 w 1261746"/>
              <a:gd name="connsiteY78" fmla="*/ 510233 h 659131"/>
              <a:gd name="connsiteX79" fmla="*/ 751356 w 1261746"/>
              <a:gd name="connsiteY79" fmla="*/ 481781 h 659131"/>
              <a:gd name="connsiteX80" fmla="*/ 630873 w 1261746"/>
              <a:gd name="connsiteY80" fmla="*/ 481781 h 659131"/>
              <a:gd name="connsiteX81" fmla="*/ 659334 w 1261746"/>
              <a:gd name="connsiteY81" fmla="*/ 510233 h 659131"/>
              <a:gd name="connsiteX82" fmla="*/ 630873 w 1261746"/>
              <a:gd name="connsiteY82" fmla="*/ 538685 h 659131"/>
              <a:gd name="connsiteX83" fmla="*/ 602412 w 1261746"/>
              <a:gd name="connsiteY83" fmla="*/ 510233 h 659131"/>
              <a:gd name="connsiteX84" fmla="*/ 630873 w 1261746"/>
              <a:gd name="connsiteY84" fmla="*/ 481781 h 659131"/>
              <a:gd name="connsiteX85" fmla="*/ 510391 w 1261746"/>
              <a:gd name="connsiteY85" fmla="*/ 481781 h 659131"/>
              <a:gd name="connsiteX86" fmla="*/ 538852 w 1261746"/>
              <a:gd name="connsiteY86" fmla="*/ 510233 h 659131"/>
              <a:gd name="connsiteX87" fmla="*/ 510391 w 1261746"/>
              <a:gd name="connsiteY87" fmla="*/ 538685 h 659131"/>
              <a:gd name="connsiteX88" fmla="*/ 481930 w 1261746"/>
              <a:gd name="connsiteY88" fmla="*/ 510233 h 659131"/>
              <a:gd name="connsiteX89" fmla="*/ 510391 w 1261746"/>
              <a:gd name="connsiteY89" fmla="*/ 481781 h 659131"/>
              <a:gd name="connsiteX90" fmla="*/ 389908 w 1261746"/>
              <a:gd name="connsiteY90" fmla="*/ 481781 h 659131"/>
              <a:gd name="connsiteX91" fmla="*/ 418369 w 1261746"/>
              <a:gd name="connsiteY91" fmla="*/ 510233 h 659131"/>
              <a:gd name="connsiteX92" fmla="*/ 389908 w 1261746"/>
              <a:gd name="connsiteY92" fmla="*/ 538685 h 659131"/>
              <a:gd name="connsiteX93" fmla="*/ 361447 w 1261746"/>
              <a:gd name="connsiteY93" fmla="*/ 510233 h 659131"/>
              <a:gd name="connsiteX94" fmla="*/ 389908 w 1261746"/>
              <a:gd name="connsiteY94" fmla="*/ 481781 h 659131"/>
              <a:gd name="connsiteX95" fmla="*/ 269426 w 1261746"/>
              <a:gd name="connsiteY95" fmla="*/ 481781 h 659131"/>
              <a:gd name="connsiteX96" fmla="*/ 297887 w 1261746"/>
              <a:gd name="connsiteY96" fmla="*/ 510233 h 659131"/>
              <a:gd name="connsiteX97" fmla="*/ 269426 w 1261746"/>
              <a:gd name="connsiteY97" fmla="*/ 538685 h 659131"/>
              <a:gd name="connsiteX98" fmla="*/ 240965 w 1261746"/>
              <a:gd name="connsiteY98" fmla="*/ 510233 h 659131"/>
              <a:gd name="connsiteX99" fmla="*/ 269426 w 1261746"/>
              <a:gd name="connsiteY99" fmla="*/ 481781 h 659131"/>
              <a:gd name="connsiteX100" fmla="*/ 148943 w 1261746"/>
              <a:gd name="connsiteY100" fmla="*/ 481781 h 659131"/>
              <a:gd name="connsiteX101" fmla="*/ 177404 w 1261746"/>
              <a:gd name="connsiteY101" fmla="*/ 510233 h 659131"/>
              <a:gd name="connsiteX102" fmla="*/ 148943 w 1261746"/>
              <a:gd name="connsiteY102" fmla="*/ 538685 h 659131"/>
              <a:gd name="connsiteX103" fmla="*/ 120482 w 1261746"/>
              <a:gd name="connsiteY103" fmla="*/ 510233 h 659131"/>
              <a:gd name="connsiteX104" fmla="*/ 148943 w 1261746"/>
              <a:gd name="connsiteY104" fmla="*/ 481781 h 659131"/>
              <a:gd name="connsiteX105" fmla="*/ 28461 w 1261746"/>
              <a:gd name="connsiteY105" fmla="*/ 481781 h 659131"/>
              <a:gd name="connsiteX106" fmla="*/ 56922 w 1261746"/>
              <a:gd name="connsiteY106" fmla="*/ 510233 h 659131"/>
              <a:gd name="connsiteX107" fmla="*/ 28461 w 1261746"/>
              <a:gd name="connsiteY107" fmla="*/ 538685 h 659131"/>
              <a:gd name="connsiteX108" fmla="*/ 0 w 1261746"/>
              <a:gd name="connsiteY108" fmla="*/ 510233 h 659131"/>
              <a:gd name="connsiteX109" fmla="*/ 28461 w 1261746"/>
              <a:gd name="connsiteY109" fmla="*/ 481781 h 659131"/>
              <a:gd name="connsiteX110" fmla="*/ 1233285 w 1261746"/>
              <a:gd name="connsiteY110" fmla="*/ 361336 h 659131"/>
              <a:gd name="connsiteX111" fmla="*/ 1261746 w 1261746"/>
              <a:gd name="connsiteY111" fmla="*/ 389788 h 659131"/>
              <a:gd name="connsiteX112" fmla="*/ 1233285 w 1261746"/>
              <a:gd name="connsiteY112" fmla="*/ 418240 h 659131"/>
              <a:gd name="connsiteX113" fmla="*/ 1204824 w 1261746"/>
              <a:gd name="connsiteY113" fmla="*/ 389788 h 659131"/>
              <a:gd name="connsiteX114" fmla="*/ 1233285 w 1261746"/>
              <a:gd name="connsiteY114" fmla="*/ 361336 h 659131"/>
              <a:gd name="connsiteX115" fmla="*/ 1112803 w 1261746"/>
              <a:gd name="connsiteY115" fmla="*/ 361336 h 659131"/>
              <a:gd name="connsiteX116" fmla="*/ 1141264 w 1261746"/>
              <a:gd name="connsiteY116" fmla="*/ 389788 h 659131"/>
              <a:gd name="connsiteX117" fmla="*/ 1112803 w 1261746"/>
              <a:gd name="connsiteY117" fmla="*/ 418240 h 659131"/>
              <a:gd name="connsiteX118" fmla="*/ 1084342 w 1261746"/>
              <a:gd name="connsiteY118" fmla="*/ 389788 h 659131"/>
              <a:gd name="connsiteX119" fmla="*/ 1112803 w 1261746"/>
              <a:gd name="connsiteY119" fmla="*/ 361336 h 659131"/>
              <a:gd name="connsiteX120" fmla="*/ 992320 w 1261746"/>
              <a:gd name="connsiteY120" fmla="*/ 361336 h 659131"/>
              <a:gd name="connsiteX121" fmla="*/ 1020781 w 1261746"/>
              <a:gd name="connsiteY121" fmla="*/ 389788 h 659131"/>
              <a:gd name="connsiteX122" fmla="*/ 992320 w 1261746"/>
              <a:gd name="connsiteY122" fmla="*/ 418240 h 659131"/>
              <a:gd name="connsiteX123" fmla="*/ 963859 w 1261746"/>
              <a:gd name="connsiteY123" fmla="*/ 389788 h 659131"/>
              <a:gd name="connsiteX124" fmla="*/ 992320 w 1261746"/>
              <a:gd name="connsiteY124" fmla="*/ 361336 h 659131"/>
              <a:gd name="connsiteX125" fmla="*/ 871838 w 1261746"/>
              <a:gd name="connsiteY125" fmla="*/ 361336 h 659131"/>
              <a:gd name="connsiteX126" fmla="*/ 900299 w 1261746"/>
              <a:gd name="connsiteY126" fmla="*/ 389788 h 659131"/>
              <a:gd name="connsiteX127" fmla="*/ 871838 w 1261746"/>
              <a:gd name="connsiteY127" fmla="*/ 418240 h 659131"/>
              <a:gd name="connsiteX128" fmla="*/ 843377 w 1261746"/>
              <a:gd name="connsiteY128" fmla="*/ 389788 h 659131"/>
              <a:gd name="connsiteX129" fmla="*/ 871838 w 1261746"/>
              <a:gd name="connsiteY129" fmla="*/ 361336 h 659131"/>
              <a:gd name="connsiteX130" fmla="*/ 751356 w 1261746"/>
              <a:gd name="connsiteY130" fmla="*/ 361336 h 659131"/>
              <a:gd name="connsiteX131" fmla="*/ 779817 w 1261746"/>
              <a:gd name="connsiteY131" fmla="*/ 389788 h 659131"/>
              <a:gd name="connsiteX132" fmla="*/ 751356 w 1261746"/>
              <a:gd name="connsiteY132" fmla="*/ 418240 h 659131"/>
              <a:gd name="connsiteX133" fmla="*/ 722895 w 1261746"/>
              <a:gd name="connsiteY133" fmla="*/ 389788 h 659131"/>
              <a:gd name="connsiteX134" fmla="*/ 751356 w 1261746"/>
              <a:gd name="connsiteY134" fmla="*/ 361336 h 659131"/>
              <a:gd name="connsiteX135" fmla="*/ 630873 w 1261746"/>
              <a:gd name="connsiteY135" fmla="*/ 361336 h 659131"/>
              <a:gd name="connsiteX136" fmla="*/ 659334 w 1261746"/>
              <a:gd name="connsiteY136" fmla="*/ 389788 h 659131"/>
              <a:gd name="connsiteX137" fmla="*/ 630873 w 1261746"/>
              <a:gd name="connsiteY137" fmla="*/ 418240 h 659131"/>
              <a:gd name="connsiteX138" fmla="*/ 602412 w 1261746"/>
              <a:gd name="connsiteY138" fmla="*/ 389788 h 659131"/>
              <a:gd name="connsiteX139" fmla="*/ 630873 w 1261746"/>
              <a:gd name="connsiteY139" fmla="*/ 361336 h 659131"/>
              <a:gd name="connsiteX140" fmla="*/ 510391 w 1261746"/>
              <a:gd name="connsiteY140" fmla="*/ 361336 h 659131"/>
              <a:gd name="connsiteX141" fmla="*/ 538852 w 1261746"/>
              <a:gd name="connsiteY141" fmla="*/ 389788 h 659131"/>
              <a:gd name="connsiteX142" fmla="*/ 510391 w 1261746"/>
              <a:gd name="connsiteY142" fmla="*/ 418240 h 659131"/>
              <a:gd name="connsiteX143" fmla="*/ 481930 w 1261746"/>
              <a:gd name="connsiteY143" fmla="*/ 389788 h 659131"/>
              <a:gd name="connsiteX144" fmla="*/ 510391 w 1261746"/>
              <a:gd name="connsiteY144" fmla="*/ 361336 h 659131"/>
              <a:gd name="connsiteX145" fmla="*/ 389908 w 1261746"/>
              <a:gd name="connsiteY145" fmla="*/ 361336 h 659131"/>
              <a:gd name="connsiteX146" fmla="*/ 418369 w 1261746"/>
              <a:gd name="connsiteY146" fmla="*/ 389788 h 659131"/>
              <a:gd name="connsiteX147" fmla="*/ 389908 w 1261746"/>
              <a:gd name="connsiteY147" fmla="*/ 418240 h 659131"/>
              <a:gd name="connsiteX148" fmla="*/ 361447 w 1261746"/>
              <a:gd name="connsiteY148" fmla="*/ 389788 h 659131"/>
              <a:gd name="connsiteX149" fmla="*/ 389908 w 1261746"/>
              <a:gd name="connsiteY149" fmla="*/ 361336 h 659131"/>
              <a:gd name="connsiteX150" fmla="*/ 269426 w 1261746"/>
              <a:gd name="connsiteY150" fmla="*/ 361336 h 659131"/>
              <a:gd name="connsiteX151" fmla="*/ 297887 w 1261746"/>
              <a:gd name="connsiteY151" fmla="*/ 389788 h 659131"/>
              <a:gd name="connsiteX152" fmla="*/ 269426 w 1261746"/>
              <a:gd name="connsiteY152" fmla="*/ 418240 h 659131"/>
              <a:gd name="connsiteX153" fmla="*/ 240965 w 1261746"/>
              <a:gd name="connsiteY153" fmla="*/ 389788 h 659131"/>
              <a:gd name="connsiteX154" fmla="*/ 269426 w 1261746"/>
              <a:gd name="connsiteY154" fmla="*/ 361336 h 659131"/>
              <a:gd name="connsiteX155" fmla="*/ 148943 w 1261746"/>
              <a:gd name="connsiteY155" fmla="*/ 361336 h 659131"/>
              <a:gd name="connsiteX156" fmla="*/ 177404 w 1261746"/>
              <a:gd name="connsiteY156" fmla="*/ 389788 h 659131"/>
              <a:gd name="connsiteX157" fmla="*/ 148943 w 1261746"/>
              <a:gd name="connsiteY157" fmla="*/ 418240 h 659131"/>
              <a:gd name="connsiteX158" fmla="*/ 120482 w 1261746"/>
              <a:gd name="connsiteY158" fmla="*/ 389788 h 659131"/>
              <a:gd name="connsiteX159" fmla="*/ 148943 w 1261746"/>
              <a:gd name="connsiteY159" fmla="*/ 361336 h 659131"/>
              <a:gd name="connsiteX160" fmla="*/ 28461 w 1261746"/>
              <a:gd name="connsiteY160" fmla="*/ 361336 h 659131"/>
              <a:gd name="connsiteX161" fmla="*/ 56922 w 1261746"/>
              <a:gd name="connsiteY161" fmla="*/ 389788 h 659131"/>
              <a:gd name="connsiteX162" fmla="*/ 28461 w 1261746"/>
              <a:gd name="connsiteY162" fmla="*/ 418240 h 659131"/>
              <a:gd name="connsiteX163" fmla="*/ 0 w 1261746"/>
              <a:gd name="connsiteY163" fmla="*/ 389788 h 659131"/>
              <a:gd name="connsiteX164" fmla="*/ 28461 w 1261746"/>
              <a:gd name="connsiteY164" fmla="*/ 361336 h 659131"/>
              <a:gd name="connsiteX165" fmla="*/ 1233285 w 1261746"/>
              <a:gd name="connsiteY165" fmla="*/ 240891 h 659131"/>
              <a:gd name="connsiteX166" fmla="*/ 1261746 w 1261746"/>
              <a:gd name="connsiteY166" fmla="*/ 269343 h 659131"/>
              <a:gd name="connsiteX167" fmla="*/ 1233285 w 1261746"/>
              <a:gd name="connsiteY167" fmla="*/ 297795 h 659131"/>
              <a:gd name="connsiteX168" fmla="*/ 1204824 w 1261746"/>
              <a:gd name="connsiteY168" fmla="*/ 269343 h 659131"/>
              <a:gd name="connsiteX169" fmla="*/ 1233285 w 1261746"/>
              <a:gd name="connsiteY169" fmla="*/ 240891 h 659131"/>
              <a:gd name="connsiteX170" fmla="*/ 1112803 w 1261746"/>
              <a:gd name="connsiteY170" fmla="*/ 240891 h 659131"/>
              <a:gd name="connsiteX171" fmla="*/ 1141264 w 1261746"/>
              <a:gd name="connsiteY171" fmla="*/ 269343 h 659131"/>
              <a:gd name="connsiteX172" fmla="*/ 1112803 w 1261746"/>
              <a:gd name="connsiteY172" fmla="*/ 297795 h 659131"/>
              <a:gd name="connsiteX173" fmla="*/ 1084342 w 1261746"/>
              <a:gd name="connsiteY173" fmla="*/ 269343 h 659131"/>
              <a:gd name="connsiteX174" fmla="*/ 1112803 w 1261746"/>
              <a:gd name="connsiteY174" fmla="*/ 240891 h 659131"/>
              <a:gd name="connsiteX175" fmla="*/ 992320 w 1261746"/>
              <a:gd name="connsiteY175" fmla="*/ 240891 h 659131"/>
              <a:gd name="connsiteX176" fmla="*/ 1020781 w 1261746"/>
              <a:gd name="connsiteY176" fmla="*/ 269343 h 659131"/>
              <a:gd name="connsiteX177" fmla="*/ 992320 w 1261746"/>
              <a:gd name="connsiteY177" fmla="*/ 297795 h 659131"/>
              <a:gd name="connsiteX178" fmla="*/ 963859 w 1261746"/>
              <a:gd name="connsiteY178" fmla="*/ 269343 h 659131"/>
              <a:gd name="connsiteX179" fmla="*/ 992320 w 1261746"/>
              <a:gd name="connsiteY179" fmla="*/ 240891 h 659131"/>
              <a:gd name="connsiteX180" fmla="*/ 871838 w 1261746"/>
              <a:gd name="connsiteY180" fmla="*/ 240891 h 659131"/>
              <a:gd name="connsiteX181" fmla="*/ 900299 w 1261746"/>
              <a:gd name="connsiteY181" fmla="*/ 269343 h 659131"/>
              <a:gd name="connsiteX182" fmla="*/ 871838 w 1261746"/>
              <a:gd name="connsiteY182" fmla="*/ 297795 h 659131"/>
              <a:gd name="connsiteX183" fmla="*/ 843377 w 1261746"/>
              <a:gd name="connsiteY183" fmla="*/ 269343 h 659131"/>
              <a:gd name="connsiteX184" fmla="*/ 871838 w 1261746"/>
              <a:gd name="connsiteY184" fmla="*/ 240891 h 659131"/>
              <a:gd name="connsiteX185" fmla="*/ 751356 w 1261746"/>
              <a:gd name="connsiteY185" fmla="*/ 240891 h 659131"/>
              <a:gd name="connsiteX186" fmla="*/ 779817 w 1261746"/>
              <a:gd name="connsiteY186" fmla="*/ 269343 h 659131"/>
              <a:gd name="connsiteX187" fmla="*/ 751356 w 1261746"/>
              <a:gd name="connsiteY187" fmla="*/ 297795 h 659131"/>
              <a:gd name="connsiteX188" fmla="*/ 722895 w 1261746"/>
              <a:gd name="connsiteY188" fmla="*/ 269343 h 659131"/>
              <a:gd name="connsiteX189" fmla="*/ 751356 w 1261746"/>
              <a:gd name="connsiteY189" fmla="*/ 240891 h 659131"/>
              <a:gd name="connsiteX190" fmla="*/ 630873 w 1261746"/>
              <a:gd name="connsiteY190" fmla="*/ 240891 h 659131"/>
              <a:gd name="connsiteX191" fmla="*/ 659334 w 1261746"/>
              <a:gd name="connsiteY191" fmla="*/ 269343 h 659131"/>
              <a:gd name="connsiteX192" fmla="*/ 630873 w 1261746"/>
              <a:gd name="connsiteY192" fmla="*/ 297795 h 659131"/>
              <a:gd name="connsiteX193" fmla="*/ 602412 w 1261746"/>
              <a:gd name="connsiteY193" fmla="*/ 269343 h 659131"/>
              <a:gd name="connsiteX194" fmla="*/ 630873 w 1261746"/>
              <a:gd name="connsiteY194" fmla="*/ 240891 h 659131"/>
              <a:gd name="connsiteX195" fmla="*/ 510391 w 1261746"/>
              <a:gd name="connsiteY195" fmla="*/ 240891 h 659131"/>
              <a:gd name="connsiteX196" fmla="*/ 538852 w 1261746"/>
              <a:gd name="connsiteY196" fmla="*/ 269343 h 659131"/>
              <a:gd name="connsiteX197" fmla="*/ 510391 w 1261746"/>
              <a:gd name="connsiteY197" fmla="*/ 297795 h 659131"/>
              <a:gd name="connsiteX198" fmla="*/ 481930 w 1261746"/>
              <a:gd name="connsiteY198" fmla="*/ 269343 h 659131"/>
              <a:gd name="connsiteX199" fmla="*/ 510391 w 1261746"/>
              <a:gd name="connsiteY199" fmla="*/ 240891 h 659131"/>
              <a:gd name="connsiteX200" fmla="*/ 389908 w 1261746"/>
              <a:gd name="connsiteY200" fmla="*/ 240891 h 659131"/>
              <a:gd name="connsiteX201" fmla="*/ 418369 w 1261746"/>
              <a:gd name="connsiteY201" fmla="*/ 269343 h 659131"/>
              <a:gd name="connsiteX202" fmla="*/ 389908 w 1261746"/>
              <a:gd name="connsiteY202" fmla="*/ 297795 h 659131"/>
              <a:gd name="connsiteX203" fmla="*/ 361447 w 1261746"/>
              <a:gd name="connsiteY203" fmla="*/ 269343 h 659131"/>
              <a:gd name="connsiteX204" fmla="*/ 389908 w 1261746"/>
              <a:gd name="connsiteY204" fmla="*/ 240891 h 659131"/>
              <a:gd name="connsiteX205" fmla="*/ 269426 w 1261746"/>
              <a:gd name="connsiteY205" fmla="*/ 240891 h 659131"/>
              <a:gd name="connsiteX206" fmla="*/ 297887 w 1261746"/>
              <a:gd name="connsiteY206" fmla="*/ 269343 h 659131"/>
              <a:gd name="connsiteX207" fmla="*/ 269426 w 1261746"/>
              <a:gd name="connsiteY207" fmla="*/ 297795 h 659131"/>
              <a:gd name="connsiteX208" fmla="*/ 240965 w 1261746"/>
              <a:gd name="connsiteY208" fmla="*/ 269343 h 659131"/>
              <a:gd name="connsiteX209" fmla="*/ 269426 w 1261746"/>
              <a:gd name="connsiteY209" fmla="*/ 240891 h 659131"/>
              <a:gd name="connsiteX210" fmla="*/ 148943 w 1261746"/>
              <a:gd name="connsiteY210" fmla="*/ 240891 h 659131"/>
              <a:gd name="connsiteX211" fmla="*/ 177404 w 1261746"/>
              <a:gd name="connsiteY211" fmla="*/ 269343 h 659131"/>
              <a:gd name="connsiteX212" fmla="*/ 148943 w 1261746"/>
              <a:gd name="connsiteY212" fmla="*/ 297795 h 659131"/>
              <a:gd name="connsiteX213" fmla="*/ 120482 w 1261746"/>
              <a:gd name="connsiteY213" fmla="*/ 269343 h 659131"/>
              <a:gd name="connsiteX214" fmla="*/ 148943 w 1261746"/>
              <a:gd name="connsiteY214" fmla="*/ 240891 h 659131"/>
              <a:gd name="connsiteX215" fmla="*/ 28461 w 1261746"/>
              <a:gd name="connsiteY215" fmla="*/ 240891 h 659131"/>
              <a:gd name="connsiteX216" fmla="*/ 56922 w 1261746"/>
              <a:gd name="connsiteY216" fmla="*/ 269343 h 659131"/>
              <a:gd name="connsiteX217" fmla="*/ 28461 w 1261746"/>
              <a:gd name="connsiteY217" fmla="*/ 297795 h 659131"/>
              <a:gd name="connsiteX218" fmla="*/ 0 w 1261746"/>
              <a:gd name="connsiteY218" fmla="*/ 269343 h 659131"/>
              <a:gd name="connsiteX219" fmla="*/ 28461 w 1261746"/>
              <a:gd name="connsiteY219" fmla="*/ 240891 h 659131"/>
              <a:gd name="connsiteX220" fmla="*/ 1233285 w 1261746"/>
              <a:gd name="connsiteY220" fmla="*/ 120445 h 659131"/>
              <a:gd name="connsiteX221" fmla="*/ 1261746 w 1261746"/>
              <a:gd name="connsiteY221" fmla="*/ 148897 h 659131"/>
              <a:gd name="connsiteX222" fmla="*/ 1233285 w 1261746"/>
              <a:gd name="connsiteY222" fmla="*/ 177349 h 659131"/>
              <a:gd name="connsiteX223" fmla="*/ 1204824 w 1261746"/>
              <a:gd name="connsiteY223" fmla="*/ 148897 h 659131"/>
              <a:gd name="connsiteX224" fmla="*/ 1233285 w 1261746"/>
              <a:gd name="connsiteY224" fmla="*/ 120445 h 659131"/>
              <a:gd name="connsiteX225" fmla="*/ 1112803 w 1261746"/>
              <a:gd name="connsiteY225" fmla="*/ 120445 h 659131"/>
              <a:gd name="connsiteX226" fmla="*/ 1141264 w 1261746"/>
              <a:gd name="connsiteY226" fmla="*/ 148897 h 659131"/>
              <a:gd name="connsiteX227" fmla="*/ 1112803 w 1261746"/>
              <a:gd name="connsiteY227" fmla="*/ 177349 h 659131"/>
              <a:gd name="connsiteX228" fmla="*/ 1084342 w 1261746"/>
              <a:gd name="connsiteY228" fmla="*/ 148897 h 659131"/>
              <a:gd name="connsiteX229" fmla="*/ 1112803 w 1261746"/>
              <a:gd name="connsiteY229" fmla="*/ 120445 h 659131"/>
              <a:gd name="connsiteX230" fmla="*/ 992320 w 1261746"/>
              <a:gd name="connsiteY230" fmla="*/ 120445 h 659131"/>
              <a:gd name="connsiteX231" fmla="*/ 1020781 w 1261746"/>
              <a:gd name="connsiteY231" fmla="*/ 148897 h 659131"/>
              <a:gd name="connsiteX232" fmla="*/ 992320 w 1261746"/>
              <a:gd name="connsiteY232" fmla="*/ 177349 h 659131"/>
              <a:gd name="connsiteX233" fmla="*/ 963859 w 1261746"/>
              <a:gd name="connsiteY233" fmla="*/ 148897 h 659131"/>
              <a:gd name="connsiteX234" fmla="*/ 992320 w 1261746"/>
              <a:gd name="connsiteY234" fmla="*/ 120445 h 659131"/>
              <a:gd name="connsiteX235" fmla="*/ 871838 w 1261746"/>
              <a:gd name="connsiteY235" fmla="*/ 120445 h 659131"/>
              <a:gd name="connsiteX236" fmla="*/ 900299 w 1261746"/>
              <a:gd name="connsiteY236" fmla="*/ 148897 h 659131"/>
              <a:gd name="connsiteX237" fmla="*/ 871838 w 1261746"/>
              <a:gd name="connsiteY237" fmla="*/ 177349 h 659131"/>
              <a:gd name="connsiteX238" fmla="*/ 843377 w 1261746"/>
              <a:gd name="connsiteY238" fmla="*/ 148897 h 659131"/>
              <a:gd name="connsiteX239" fmla="*/ 871838 w 1261746"/>
              <a:gd name="connsiteY239" fmla="*/ 120445 h 659131"/>
              <a:gd name="connsiteX240" fmla="*/ 751356 w 1261746"/>
              <a:gd name="connsiteY240" fmla="*/ 120445 h 659131"/>
              <a:gd name="connsiteX241" fmla="*/ 779817 w 1261746"/>
              <a:gd name="connsiteY241" fmla="*/ 148897 h 659131"/>
              <a:gd name="connsiteX242" fmla="*/ 751356 w 1261746"/>
              <a:gd name="connsiteY242" fmla="*/ 177349 h 659131"/>
              <a:gd name="connsiteX243" fmla="*/ 722895 w 1261746"/>
              <a:gd name="connsiteY243" fmla="*/ 148897 h 659131"/>
              <a:gd name="connsiteX244" fmla="*/ 751356 w 1261746"/>
              <a:gd name="connsiteY244" fmla="*/ 120445 h 659131"/>
              <a:gd name="connsiteX245" fmla="*/ 630873 w 1261746"/>
              <a:gd name="connsiteY245" fmla="*/ 120445 h 659131"/>
              <a:gd name="connsiteX246" fmla="*/ 659334 w 1261746"/>
              <a:gd name="connsiteY246" fmla="*/ 148897 h 659131"/>
              <a:gd name="connsiteX247" fmla="*/ 630873 w 1261746"/>
              <a:gd name="connsiteY247" fmla="*/ 177349 h 659131"/>
              <a:gd name="connsiteX248" fmla="*/ 602412 w 1261746"/>
              <a:gd name="connsiteY248" fmla="*/ 148897 h 659131"/>
              <a:gd name="connsiteX249" fmla="*/ 630873 w 1261746"/>
              <a:gd name="connsiteY249" fmla="*/ 120445 h 659131"/>
              <a:gd name="connsiteX250" fmla="*/ 510391 w 1261746"/>
              <a:gd name="connsiteY250" fmla="*/ 120445 h 659131"/>
              <a:gd name="connsiteX251" fmla="*/ 538852 w 1261746"/>
              <a:gd name="connsiteY251" fmla="*/ 148897 h 659131"/>
              <a:gd name="connsiteX252" fmla="*/ 510391 w 1261746"/>
              <a:gd name="connsiteY252" fmla="*/ 177349 h 659131"/>
              <a:gd name="connsiteX253" fmla="*/ 481930 w 1261746"/>
              <a:gd name="connsiteY253" fmla="*/ 148897 h 659131"/>
              <a:gd name="connsiteX254" fmla="*/ 510391 w 1261746"/>
              <a:gd name="connsiteY254" fmla="*/ 120445 h 659131"/>
              <a:gd name="connsiteX255" fmla="*/ 389908 w 1261746"/>
              <a:gd name="connsiteY255" fmla="*/ 120445 h 659131"/>
              <a:gd name="connsiteX256" fmla="*/ 418369 w 1261746"/>
              <a:gd name="connsiteY256" fmla="*/ 148897 h 659131"/>
              <a:gd name="connsiteX257" fmla="*/ 389908 w 1261746"/>
              <a:gd name="connsiteY257" fmla="*/ 177349 h 659131"/>
              <a:gd name="connsiteX258" fmla="*/ 361447 w 1261746"/>
              <a:gd name="connsiteY258" fmla="*/ 148897 h 659131"/>
              <a:gd name="connsiteX259" fmla="*/ 389908 w 1261746"/>
              <a:gd name="connsiteY259" fmla="*/ 120445 h 659131"/>
              <a:gd name="connsiteX260" fmla="*/ 269426 w 1261746"/>
              <a:gd name="connsiteY260" fmla="*/ 120445 h 659131"/>
              <a:gd name="connsiteX261" fmla="*/ 297887 w 1261746"/>
              <a:gd name="connsiteY261" fmla="*/ 148897 h 659131"/>
              <a:gd name="connsiteX262" fmla="*/ 269426 w 1261746"/>
              <a:gd name="connsiteY262" fmla="*/ 177349 h 659131"/>
              <a:gd name="connsiteX263" fmla="*/ 240965 w 1261746"/>
              <a:gd name="connsiteY263" fmla="*/ 148897 h 659131"/>
              <a:gd name="connsiteX264" fmla="*/ 269426 w 1261746"/>
              <a:gd name="connsiteY264" fmla="*/ 120445 h 659131"/>
              <a:gd name="connsiteX265" fmla="*/ 148943 w 1261746"/>
              <a:gd name="connsiteY265" fmla="*/ 120445 h 659131"/>
              <a:gd name="connsiteX266" fmla="*/ 177404 w 1261746"/>
              <a:gd name="connsiteY266" fmla="*/ 148897 h 659131"/>
              <a:gd name="connsiteX267" fmla="*/ 148943 w 1261746"/>
              <a:gd name="connsiteY267" fmla="*/ 177349 h 659131"/>
              <a:gd name="connsiteX268" fmla="*/ 120482 w 1261746"/>
              <a:gd name="connsiteY268" fmla="*/ 148897 h 659131"/>
              <a:gd name="connsiteX269" fmla="*/ 148943 w 1261746"/>
              <a:gd name="connsiteY269" fmla="*/ 120445 h 659131"/>
              <a:gd name="connsiteX270" fmla="*/ 28461 w 1261746"/>
              <a:gd name="connsiteY270" fmla="*/ 120445 h 659131"/>
              <a:gd name="connsiteX271" fmla="*/ 56922 w 1261746"/>
              <a:gd name="connsiteY271" fmla="*/ 148897 h 659131"/>
              <a:gd name="connsiteX272" fmla="*/ 28461 w 1261746"/>
              <a:gd name="connsiteY272" fmla="*/ 177349 h 659131"/>
              <a:gd name="connsiteX273" fmla="*/ 0 w 1261746"/>
              <a:gd name="connsiteY273" fmla="*/ 148897 h 659131"/>
              <a:gd name="connsiteX274" fmla="*/ 28461 w 1261746"/>
              <a:gd name="connsiteY274" fmla="*/ 120445 h 659131"/>
              <a:gd name="connsiteX275" fmla="*/ 1233285 w 1261746"/>
              <a:gd name="connsiteY275" fmla="*/ 0 h 659131"/>
              <a:gd name="connsiteX276" fmla="*/ 1261746 w 1261746"/>
              <a:gd name="connsiteY276" fmla="*/ 28452 h 659131"/>
              <a:gd name="connsiteX277" fmla="*/ 1233285 w 1261746"/>
              <a:gd name="connsiteY277" fmla="*/ 56904 h 659131"/>
              <a:gd name="connsiteX278" fmla="*/ 1204824 w 1261746"/>
              <a:gd name="connsiteY278" fmla="*/ 28452 h 659131"/>
              <a:gd name="connsiteX279" fmla="*/ 1233285 w 1261746"/>
              <a:gd name="connsiteY279" fmla="*/ 0 h 659131"/>
              <a:gd name="connsiteX280" fmla="*/ 1112803 w 1261746"/>
              <a:gd name="connsiteY280" fmla="*/ 0 h 659131"/>
              <a:gd name="connsiteX281" fmla="*/ 1141264 w 1261746"/>
              <a:gd name="connsiteY281" fmla="*/ 28452 h 659131"/>
              <a:gd name="connsiteX282" fmla="*/ 1112803 w 1261746"/>
              <a:gd name="connsiteY282" fmla="*/ 56904 h 659131"/>
              <a:gd name="connsiteX283" fmla="*/ 1084342 w 1261746"/>
              <a:gd name="connsiteY283" fmla="*/ 28452 h 659131"/>
              <a:gd name="connsiteX284" fmla="*/ 1112803 w 1261746"/>
              <a:gd name="connsiteY284" fmla="*/ 0 h 659131"/>
              <a:gd name="connsiteX285" fmla="*/ 992320 w 1261746"/>
              <a:gd name="connsiteY285" fmla="*/ 0 h 659131"/>
              <a:gd name="connsiteX286" fmla="*/ 1020781 w 1261746"/>
              <a:gd name="connsiteY286" fmla="*/ 28452 h 659131"/>
              <a:gd name="connsiteX287" fmla="*/ 992320 w 1261746"/>
              <a:gd name="connsiteY287" fmla="*/ 56904 h 659131"/>
              <a:gd name="connsiteX288" fmla="*/ 963859 w 1261746"/>
              <a:gd name="connsiteY288" fmla="*/ 28452 h 659131"/>
              <a:gd name="connsiteX289" fmla="*/ 992320 w 1261746"/>
              <a:gd name="connsiteY289" fmla="*/ 0 h 659131"/>
              <a:gd name="connsiteX290" fmla="*/ 871838 w 1261746"/>
              <a:gd name="connsiteY290" fmla="*/ 0 h 659131"/>
              <a:gd name="connsiteX291" fmla="*/ 900299 w 1261746"/>
              <a:gd name="connsiteY291" fmla="*/ 28452 h 659131"/>
              <a:gd name="connsiteX292" fmla="*/ 871838 w 1261746"/>
              <a:gd name="connsiteY292" fmla="*/ 56904 h 659131"/>
              <a:gd name="connsiteX293" fmla="*/ 843377 w 1261746"/>
              <a:gd name="connsiteY293" fmla="*/ 28452 h 659131"/>
              <a:gd name="connsiteX294" fmla="*/ 871838 w 1261746"/>
              <a:gd name="connsiteY294" fmla="*/ 0 h 659131"/>
              <a:gd name="connsiteX295" fmla="*/ 751356 w 1261746"/>
              <a:gd name="connsiteY295" fmla="*/ 0 h 659131"/>
              <a:gd name="connsiteX296" fmla="*/ 779817 w 1261746"/>
              <a:gd name="connsiteY296" fmla="*/ 28452 h 659131"/>
              <a:gd name="connsiteX297" fmla="*/ 751356 w 1261746"/>
              <a:gd name="connsiteY297" fmla="*/ 56904 h 659131"/>
              <a:gd name="connsiteX298" fmla="*/ 722895 w 1261746"/>
              <a:gd name="connsiteY298" fmla="*/ 28452 h 659131"/>
              <a:gd name="connsiteX299" fmla="*/ 751356 w 1261746"/>
              <a:gd name="connsiteY299" fmla="*/ 0 h 659131"/>
              <a:gd name="connsiteX300" fmla="*/ 630873 w 1261746"/>
              <a:gd name="connsiteY300" fmla="*/ 0 h 659131"/>
              <a:gd name="connsiteX301" fmla="*/ 659334 w 1261746"/>
              <a:gd name="connsiteY301" fmla="*/ 28452 h 659131"/>
              <a:gd name="connsiteX302" fmla="*/ 630873 w 1261746"/>
              <a:gd name="connsiteY302" fmla="*/ 56904 h 659131"/>
              <a:gd name="connsiteX303" fmla="*/ 602412 w 1261746"/>
              <a:gd name="connsiteY303" fmla="*/ 28452 h 659131"/>
              <a:gd name="connsiteX304" fmla="*/ 630873 w 1261746"/>
              <a:gd name="connsiteY304" fmla="*/ 0 h 659131"/>
              <a:gd name="connsiteX305" fmla="*/ 510391 w 1261746"/>
              <a:gd name="connsiteY305" fmla="*/ 0 h 659131"/>
              <a:gd name="connsiteX306" fmla="*/ 538852 w 1261746"/>
              <a:gd name="connsiteY306" fmla="*/ 28452 h 659131"/>
              <a:gd name="connsiteX307" fmla="*/ 510391 w 1261746"/>
              <a:gd name="connsiteY307" fmla="*/ 56904 h 659131"/>
              <a:gd name="connsiteX308" fmla="*/ 481930 w 1261746"/>
              <a:gd name="connsiteY308" fmla="*/ 28452 h 659131"/>
              <a:gd name="connsiteX309" fmla="*/ 510391 w 1261746"/>
              <a:gd name="connsiteY309" fmla="*/ 0 h 659131"/>
              <a:gd name="connsiteX310" fmla="*/ 389908 w 1261746"/>
              <a:gd name="connsiteY310" fmla="*/ 0 h 659131"/>
              <a:gd name="connsiteX311" fmla="*/ 418369 w 1261746"/>
              <a:gd name="connsiteY311" fmla="*/ 28452 h 659131"/>
              <a:gd name="connsiteX312" fmla="*/ 389908 w 1261746"/>
              <a:gd name="connsiteY312" fmla="*/ 56904 h 659131"/>
              <a:gd name="connsiteX313" fmla="*/ 361447 w 1261746"/>
              <a:gd name="connsiteY313" fmla="*/ 28452 h 659131"/>
              <a:gd name="connsiteX314" fmla="*/ 389908 w 1261746"/>
              <a:gd name="connsiteY314" fmla="*/ 0 h 659131"/>
              <a:gd name="connsiteX315" fmla="*/ 269426 w 1261746"/>
              <a:gd name="connsiteY315" fmla="*/ 0 h 659131"/>
              <a:gd name="connsiteX316" fmla="*/ 297887 w 1261746"/>
              <a:gd name="connsiteY316" fmla="*/ 28452 h 659131"/>
              <a:gd name="connsiteX317" fmla="*/ 269426 w 1261746"/>
              <a:gd name="connsiteY317" fmla="*/ 56904 h 659131"/>
              <a:gd name="connsiteX318" fmla="*/ 240965 w 1261746"/>
              <a:gd name="connsiteY318" fmla="*/ 28452 h 659131"/>
              <a:gd name="connsiteX319" fmla="*/ 269426 w 1261746"/>
              <a:gd name="connsiteY319" fmla="*/ 0 h 659131"/>
              <a:gd name="connsiteX320" fmla="*/ 148943 w 1261746"/>
              <a:gd name="connsiteY320" fmla="*/ 0 h 659131"/>
              <a:gd name="connsiteX321" fmla="*/ 177404 w 1261746"/>
              <a:gd name="connsiteY321" fmla="*/ 28452 h 659131"/>
              <a:gd name="connsiteX322" fmla="*/ 148943 w 1261746"/>
              <a:gd name="connsiteY322" fmla="*/ 56904 h 659131"/>
              <a:gd name="connsiteX323" fmla="*/ 120482 w 1261746"/>
              <a:gd name="connsiteY323" fmla="*/ 28452 h 659131"/>
              <a:gd name="connsiteX324" fmla="*/ 148943 w 1261746"/>
              <a:gd name="connsiteY324" fmla="*/ 0 h 659131"/>
              <a:gd name="connsiteX325" fmla="*/ 28461 w 1261746"/>
              <a:gd name="connsiteY325" fmla="*/ 0 h 659131"/>
              <a:gd name="connsiteX326" fmla="*/ 56922 w 1261746"/>
              <a:gd name="connsiteY326" fmla="*/ 28452 h 659131"/>
              <a:gd name="connsiteX327" fmla="*/ 28461 w 1261746"/>
              <a:gd name="connsiteY327" fmla="*/ 56904 h 659131"/>
              <a:gd name="connsiteX328" fmla="*/ 0 w 1261746"/>
              <a:gd name="connsiteY328" fmla="*/ 28452 h 659131"/>
              <a:gd name="connsiteX329" fmla="*/ 28461 w 1261746"/>
              <a:gd name="connsiteY329" fmla="*/ 0 h 65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Lst>
            <a:rect l="l" t="t" r="r" b="b"/>
            <a:pathLst>
              <a:path w="1261746" h="659131">
                <a:moveTo>
                  <a:pt x="1233285" y="602227"/>
                </a:moveTo>
                <a:cubicBezTo>
                  <a:pt x="1249004" y="602227"/>
                  <a:pt x="1261746" y="614965"/>
                  <a:pt x="1261746" y="630679"/>
                </a:cubicBezTo>
                <a:cubicBezTo>
                  <a:pt x="1261746" y="646393"/>
                  <a:pt x="1249004" y="659131"/>
                  <a:pt x="1233285" y="659131"/>
                </a:cubicBezTo>
                <a:cubicBezTo>
                  <a:pt x="1217566" y="659131"/>
                  <a:pt x="1204824" y="646393"/>
                  <a:pt x="1204824" y="630679"/>
                </a:cubicBezTo>
                <a:cubicBezTo>
                  <a:pt x="1204824" y="614965"/>
                  <a:pt x="1217566" y="602227"/>
                  <a:pt x="1233285" y="602227"/>
                </a:cubicBezTo>
                <a:close/>
                <a:moveTo>
                  <a:pt x="1112803" y="602227"/>
                </a:moveTo>
                <a:cubicBezTo>
                  <a:pt x="1128522" y="602227"/>
                  <a:pt x="1141264" y="614965"/>
                  <a:pt x="1141264" y="630679"/>
                </a:cubicBezTo>
                <a:cubicBezTo>
                  <a:pt x="1141264" y="646393"/>
                  <a:pt x="1128522" y="659131"/>
                  <a:pt x="1112803" y="659131"/>
                </a:cubicBezTo>
                <a:cubicBezTo>
                  <a:pt x="1097084" y="659131"/>
                  <a:pt x="1084342" y="646393"/>
                  <a:pt x="1084342" y="630679"/>
                </a:cubicBezTo>
                <a:cubicBezTo>
                  <a:pt x="1084342" y="614965"/>
                  <a:pt x="1097084" y="602227"/>
                  <a:pt x="1112803" y="602227"/>
                </a:cubicBezTo>
                <a:close/>
                <a:moveTo>
                  <a:pt x="992320" y="602227"/>
                </a:moveTo>
                <a:cubicBezTo>
                  <a:pt x="1008039" y="602227"/>
                  <a:pt x="1020781" y="614965"/>
                  <a:pt x="1020781" y="630679"/>
                </a:cubicBezTo>
                <a:cubicBezTo>
                  <a:pt x="1020781" y="646393"/>
                  <a:pt x="1008039" y="659131"/>
                  <a:pt x="992320" y="659131"/>
                </a:cubicBezTo>
                <a:cubicBezTo>
                  <a:pt x="976601" y="659131"/>
                  <a:pt x="963859" y="646393"/>
                  <a:pt x="963859" y="630679"/>
                </a:cubicBezTo>
                <a:cubicBezTo>
                  <a:pt x="963859" y="614965"/>
                  <a:pt x="976601" y="602227"/>
                  <a:pt x="992320" y="602227"/>
                </a:cubicBezTo>
                <a:close/>
                <a:moveTo>
                  <a:pt x="871838" y="602227"/>
                </a:moveTo>
                <a:cubicBezTo>
                  <a:pt x="887557" y="602227"/>
                  <a:pt x="900299" y="614965"/>
                  <a:pt x="900299" y="630679"/>
                </a:cubicBezTo>
                <a:cubicBezTo>
                  <a:pt x="900299" y="646393"/>
                  <a:pt x="887557" y="659131"/>
                  <a:pt x="871838" y="659131"/>
                </a:cubicBezTo>
                <a:cubicBezTo>
                  <a:pt x="856119" y="659131"/>
                  <a:pt x="843377" y="646393"/>
                  <a:pt x="843377" y="630679"/>
                </a:cubicBezTo>
                <a:cubicBezTo>
                  <a:pt x="843377" y="614965"/>
                  <a:pt x="856119" y="602227"/>
                  <a:pt x="871838" y="602227"/>
                </a:cubicBezTo>
                <a:close/>
                <a:moveTo>
                  <a:pt x="751356" y="602227"/>
                </a:moveTo>
                <a:cubicBezTo>
                  <a:pt x="767075" y="602227"/>
                  <a:pt x="779817" y="614965"/>
                  <a:pt x="779817" y="630679"/>
                </a:cubicBezTo>
                <a:cubicBezTo>
                  <a:pt x="779817" y="646393"/>
                  <a:pt x="767075" y="659131"/>
                  <a:pt x="751356" y="659131"/>
                </a:cubicBezTo>
                <a:cubicBezTo>
                  <a:pt x="735637" y="659131"/>
                  <a:pt x="722895" y="646393"/>
                  <a:pt x="722895" y="630679"/>
                </a:cubicBezTo>
                <a:cubicBezTo>
                  <a:pt x="722895" y="614965"/>
                  <a:pt x="735637" y="602227"/>
                  <a:pt x="751356" y="602227"/>
                </a:cubicBezTo>
                <a:close/>
                <a:moveTo>
                  <a:pt x="630873" y="602227"/>
                </a:moveTo>
                <a:cubicBezTo>
                  <a:pt x="646592" y="602227"/>
                  <a:pt x="659334" y="614965"/>
                  <a:pt x="659334" y="630679"/>
                </a:cubicBezTo>
                <a:cubicBezTo>
                  <a:pt x="659334" y="646393"/>
                  <a:pt x="646592" y="659131"/>
                  <a:pt x="630873" y="659131"/>
                </a:cubicBezTo>
                <a:cubicBezTo>
                  <a:pt x="615154" y="659131"/>
                  <a:pt x="602412" y="646393"/>
                  <a:pt x="602412" y="630679"/>
                </a:cubicBezTo>
                <a:cubicBezTo>
                  <a:pt x="602412" y="614965"/>
                  <a:pt x="615154" y="602227"/>
                  <a:pt x="630873" y="602227"/>
                </a:cubicBezTo>
                <a:close/>
                <a:moveTo>
                  <a:pt x="510391" y="602227"/>
                </a:moveTo>
                <a:cubicBezTo>
                  <a:pt x="526110" y="602227"/>
                  <a:pt x="538852" y="614965"/>
                  <a:pt x="538852" y="630679"/>
                </a:cubicBezTo>
                <a:cubicBezTo>
                  <a:pt x="538852" y="646393"/>
                  <a:pt x="526110" y="659131"/>
                  <a:pt x="510391" y="659131"/>
                </a:cubicBezTo>
                <a:cubicBezTo>
                  <a:pt x="494672" y="659131"/>
                  <a:pt x="481930" y="646393"/>
                  <a:pt x="481930" y="630679"/>
                </a:cubicBezTo>
                <a:cubicBezTo>
                  <a:pt x="481930" y="614965"/>
                  <a:pt x="494672" y="602227"/>
                  <a:pt x="510391" y="602227"/>
                </a:cubicBezTo>
                <a:close/>
                <a:moveTo>
                  <a:pt x="389908" y="602227"/>
                </a:moveTo>
                <a:cubicBezTo>
                  <a:pt x="405627" y="602227"/>
                  <a:pt x="418369" y="614965"/>
                  <a:pt x="418369" y="630679"/>
                </a:cubicBezTo>
                <a:cubicBezTo>
                  <a:pt x="418369" y="646393"/>
                  <a:pt x="405627" y="659131"/>
                  <a:pt x="389908" y="659131"/>
                </a:cubicBezTo>
                <a:cubicBezTo>
                  <a:pt x="374189" y="659131"/>
                  <a:pt x="361447" y="646393"/>
                  <a:pt x="361447" y="630679"/>
                </a:cubicBezTo>
                <a:cubicBezTo>
                  <a:pt x="361447" y="614965"/>
                  <a:pt x="374189" y="602227"/>
                  <a:pt x="389908" y="602227"/>
                </a:cubicBezTo>
                <a:close/>
                <a:moveTo>
                  <a:pt x="269426" y="602227"/>
                </a:moveTo>
                <a:cubicBezTo>
                  <a:pt x="285145" y="602227"/>
                  <a:pt x="297887" y="614965"/>
                  <a:pt x="297887" y="630679"/>
                </a:cubicBezTo>
                <a:cubicBezTo>
                  <a:pt x="297887" y="646393"/>
                  <a:pt x="285145" y="659131"/>
                  <a:pt x="269426" y="659131"/>
                </a:cubicBezTo>
                <a:cubicBezTo>
                  <a:pt x="253707" y="659131"/>
                  <a:pt x="240965" y="646393"/>
                  <a:pt x="240965" y="630679"/>
                </a:cubicBezTo>
                <a:cubicBezTo>
                  <a:pt x="240965" y="614965"/>
                  <a:pt x="253707" y="602227"/>
                  <a:pt x="269426" y="602227"/>
                </a:cubicBezTo>
                <a:close/>
                <a:moveTo>
                  <a:pt x="148943" y="602227"/>
                </a:moveTo>
                <a:cubicBezTo>
                  <a:pt x="164662" y="602227"/>
                  <a:pt x="177404" y="614965"/>
                  <a:pt x="177404" y="630679"/>
                </a:cubicBezTo>
                <a:cubicBezTo>
                  <a:pt x="177404" y="646393"/>
                  <a:pt x="164662" y="659131"/>
                  <a:pt x="148943" y="659131"/>
                </a:cubicBezTo>
                <a:cubicBezTo>
                  <a:pt x="133224" y="659131"/>
                  <a:pt x="120482" y="646393"/>
                  <a:pt x="120482" y="630679"/>
                </a:cubicBezTo>
                <a:cubicBezTo>
                  <a:pt x="120482" y="614965"/>
                  <a:pt x="133224" y="602227"/>
                  <a:pt x="148943" y="602227"/>
                </a:cubicBezTo>
                <a:close/>
                <a:moveTo>
                  <a:pt x="28461" y="602227"/>
                </a:moveTo>
                <a:cubicBezTo>
                  <a:pt x="44180" y="602227"/>
                  <a:pt x="56922" y="614965"/>
                  <a:pt x="56922" y="630679"/>
                </a:cubicBezTo>
                <a:cubicBezTo>
                  <a:pt x="56922" y="646393"/>
                  <a:pt x="44180" y="659131"/>
                  <a:pt x="28461" y="659131"/>
                </a:cubicBezTo>
                <a:cubicBezTo>
                  <a:pt x="12742" y="659131"/>
                  <a:pt x="0" y="646393"/>
                  <a:pt x="0" y="630679"/>
                </a:cubicBezTo>
                <a:cubicBezTo>
                  <a:pt x="0" y="614965"/>
                  <a:pt x="12742" y="602227"/>
                  <a:pt x="28461" y="602227"/>
                </a:cubicBezTo>
                <a:close/>
                <a:moveTo>
                  <a:pt x="1233285" y="481781"/>
                </a:moveTo>
                <a:cubicBezTo>
                  <a:pt x="1249004" y="481781"/>
                  <a:pt x="1261746" y="494519"/>
                  <a:pt x="1261746" y="510233"/>
                </a:cubicBezTo>
                <a:cubicBezTo>
                  <a:pt x="1261746" y="525947"/>
                  <a:pt x="1249004" y="538685"/>
                  <a:pt x="1233285" y="538685"/>
                </a:cubicBezTo>
                <a:cubicBezTo>
                  <a:pt x="1217566" y="538685"/>
                  <a:pt x="1204824" y="525947"/>
                  <a:pt x="1204824" y="510233"/>
                </a:cubicBezTo>
                <a:cubicBezTo>
                  <a:pt x="1204824" y="494519"/>
                  <a:pt x="1217566" y="481781"/>
                  <a:pt x="1233285" y="481781"/>
                </a:cubicBezTo>
                <a:close/>
                <a:moveTo>
                  <a:pt x="1112803" y="481781"/>
                </a:moveTo>
                <a:cubicBezTo>
                  <a:pt x="1128522" y="481781"/>
                  <a:pt x="1141264" y="494519"/>
                  <a:pt x="1141264" y="510233"/>
                </a:cubicBezTo>
                <a:cubicBezTo>
                  <a:pt x="1141264" y="525947"/>
                  <a:pt x="1128522" y="538685"/>
                  <a:pt x="1112803" y="538685"/>
                </a:cubicBezTo>
                <a:cubicBezTo>
                  <a:pt x="1097084" y="538685"/>
                  <a:pt x="1084342" y="525947"/>
                  <a:pt x="1084342" y="510233"/>
                </a:cubicBezTo>
                <a:cubicBezTo>
                  <a:pt x="1084342" y="494519"/>
                  <a:pt x="1097084" y="481781"/>
                  <a:pt x="1112803" y="481781"/>
                </a:cubicBezTo>
                <a:close/>
                <a:moveTo>
                  <a:pt x="992320" y="481781"/>
                </a:moveTo>
                <a:cubicBezTo>
                  <a:pt x="1008039" y="481781"/>
                  <a:pt x="1020781" y="494519"/>
                  <a:pt x="1020781" y="510233"/>
                </a:cubicBezTo>
                <a:cubicBezTo>
                  <a:pt x="1020781" y="525947"/>
                  <a:pt x="1008039" y="538685"/>
                  <a:pt x="992320" y="538685"/>
                </a:cubicBezTo>
                <a:cubicBezTo>
                  <a:pt x="976601" y="538685"/>
                  <a:pt x="963859" y="525947"/>
                  <a:pt x="963859" y="510233"/>
                </a:cubicBezTo>
                <a:cubicBezTo>
                  <a:pt x="963859" y="494519"/>
                  <a:pt x="976601" y="481781"/>
                  <a:pt x="992320" y="481781"/>
                </a:cubicBezTo>
                <a:close/>
                <a:moveTo>
                  <a:pt x="871838" y="481781"/>
                </a:moveTo>
                <a:cubicBezTo>
                  <a:pt x="887557" y="481781"/>
                  <a:pt x="900299" y="494519"/>
                  <a:pt x="900299" y="510233"/>
                </a:cubicBezTo>
                <a:cubicBezTo>
                  <a:pt x="900299" y="525947"/>
                  <a:pt x="887557" y="538685"/>
                  <a:pt x="871838" y="538685"/>
                </a:cubicBezTo>
                <a:cubicBezTo>
                  <a:pt x="856119" y="538685"/>
                  <a:pt x="843377" y="525947"/>
                  <a:pt x="843377" y="510233"/>
                </a:cubicBezTo>
                <a:cubicBezTo>
                  <a:pt x="843377" y="494519"/>
                  <a:pt x="856119" y="481781"/>
                  <a:pt x="871838" y="481781"/>
                </a:cubicBezTo>
                <a:close/>
                <a:moveTo>
                  <a:pt x="751356" y="481781"/>
                </a:moveTo>
                <a:cubicBezTo>
                  <a:pt x="767075" y="481781"/>
                  <a:pt x="779817" y="494519"/>
                  <a:pt x="779817" y="510233"/>
                </a:cubicBezTo>
                <a:cubicBezTo>
                  <a:pt x="779817" y="525947"/>
                  <a:pt x="767075" y="538685"/>
                  <a:pt x="751356" y="538685"/>
                </a:cubicBezTo>
                <a:cubicBezTo>
                  <a:pt x="735637" y="538685"/>
                  <a:pt x="722895" y="525947"/>
                  <a:pt x="722895" y="510233"/>
                </a:cubicBezTo>
                <a:cubicBezTo>
                  <a:pt x="722895" y="494519"/>
                  <a:pt x="735637" y="481781"/>
                  <a:pt x="751356" y="481781"/>
                </a:cubicBezTo>
                <a:close/>
                <a:moveTo>
                  <a:pt x="630873" y="481781"/>
                </a:moveTo>
                <a:cubicBezTo>
                  <a:pt x="646592" y="481781"/>
                  <a:pt x="659334" y="494519"/>
                  <a:pt x="659334" y="510233"/>
                </a:cubicBezTo>
                <a:cubicBezTo>
                  <a:pt x="659334" y="525947"/>
                  <a:pt x="646592" y="538685"/>
                  <a:pt x="630873" y="538685"/>
                </a:cubicBezTo>
                <a:cubicBezTo>
                  <a:pt x="615154" y="538685"/>
                  <a:pt x="602412" y="525947"/>
                  <a:pt x="602412" y="510233"/>
                </a:cubicBezTo>
                <a:cubicBezTo>
                  <a:pt x="602412" y="494519"/>
                  <a:pt x="615154" y="481781"/>
                  <a:pt x="630873" y="481781"/>
                </a:cubicBezTo>
                <a:close/>
                <a:moveTo>
                  <a:pt x="510391" y="481781"/>
                </a:moveTo>
                <a:cubicBezTo>
                  <a:pt x="526110" y="481781"/>
                  <a:pt x="538852" y="494519"/>
                  <a:pt x="538852" y="510233"/>
                </a:cubicBezTo>
                <a:cubicBezTo>
                  <a:pt x="538852" y="525947"/>
                  <a:pt x="526110" y="538685"/>
                  <a:pt x="510391" y="538685"/>
                </a:cubicBezTo>
                <a:cubicBezTo>
                  <a:pt x="494672" y="538685"/>
                  <a:pt x="481930" y="525947"/>
                  <a:pt x="481930" y="510233"/>
                </a:cubicBezTo>
                <a:cubicBezTo>
                  <a:pt x="481930" y="494519"/>
                  <a:pt x="494672" y="481781"/>
                  <a:pt x="510391" y="481781"/>
                </a:cubicBezTo>
                <a:close/>
                <a:moveTo>
                  <a:pt x="389908" y="481781"/>
                </a:moveTo>
                <a:cubicBezTo>
                  <a:pt x="405627" y="481781"/>
                  <a:pt x="418369" y="494519"/>
                  <a:pt x="418369" y="510233"/>
                </a:cubicBezTo>
                <a:cubicBezTo>
                  <a:pt x="418369" y="525947"/>
                  <a:pt x="405627" y="538685"/>
                  <a:pt x="389908" y="538685"/>
                </a:cubicBezTo>
                <a:cubicBezTo>
                  <a:pt x="374189" y="538685"/>
                  <a:pt x="361447" y="525947"/>
                  <a:pt x="361447" y="510233"/>
                </a:cubicBezTo>
                <a:cubicBezTo>
                  <a:pt x="361447" y="494519"/>
                  <a:pt x="374189" y="481781"/>
                  <a:pt x="389908" y="481781"/>
                </a:cubicBezTo>
                <a:close/>
                <a:moveTo>
                  <a:pt x="269426" y="481781"/>
                </a:moveTo>
                <a:cubicBezTo>
                  <a:pt x="285145" y="481781"/>
                  <a:pt x="297887" y="494519"/>
                  <a:pt x="297887" y="510233"/>
                </a:cubicBezTo>
                <a:cubicBezTo>
                  <a:pt x="297887" y="525947"/>
                  <a:pt x="285145" y="538685"/>
                  <a:pt x="269426" y="538685"/>
                </a:cubicBezTo>
                <a:cubicBezTo>
                  <a:pt x="253707" y="538685"/>
                  <a:pt x="240965" y="525947"/>
                  <a:pt x="240965" y="510233"/>
                </a:cubicBezTo>
                <a:cubicBezTo>
                  <a:pt x="240965" y="494519"/>
                  <a:pt x="253707" y="481781"/>
                  <a:pt x="269426" y="481781"/>
                </a:cubicBezTo>
                <a:close/>
                <a:moveTo>
                  <a:pt x="148943" y="481781"/>
                </a:moveTo>
                <a:cubicBezTo>
                  <a:pt x="164662" y="481781"/>
                  <a:pt x="177404" y="494519"/>
                  <a:pt x="177404" y="510233"/>
                </a:cubicBezTo>
                <a:cubicBezTo>
                  <a:pt x="177404" y="525947"/>
                  <a:pt x="164662" y="538685"/>
                  <a:pt x="148943" y="538685"/>
                </a:cubicBezTo>
                <a:cubicBezTo>
                  <a:pt x="133224" y="538685"/>
                  <a:pt x="120482" y="525947"/>
                  <a:pt x="120482" y="510233"/>
                </a:cubicBezTo>
                <a:cubicBezTo>
                  <a:pt x="120482" y="494519"/>
                  <a:pt x="133224" y="481781"/>
                  <a:pt x="148943" y="481781"/>
                </a:cubicBezTo>
                <a:close/>
                <a:moveTo>
                  <a:pt x="28461" y="481781"/>
                </a:moveTo>
                <a:cubicBezTo>
                  <a:pt x="44180" y="481781"/>
                  <a:pt x="56922" y="494519"/>
                  <a:pt x="56922" y="510233"/>
                </a:cubicBezTo>
                <a:cubicBezTo>
                  <a:pt x="56922" y="525947"/>
                  <a:pt x="44180" y="538685"/>
                  <a:pt x="28461" y="538685"/>
                </a:cubicBezTo>
                <a:cubicBezTo>
                  <a:pt x="12742" y="538685"/>
                  <a:pt x="0" y="525947"/>
                  <a:pt x="0" y="510233"/>
                </a:cubicBezTo>
                <a:cubicBezTo>
                  <a:pt x="0" y="494519"/>
                  <a:pt x="12742" y="481781"/>
                  <a:pt x="28461" y="481781"/>
                </a:cubicBezTo>
                <a:close/>
                <a:moveTo>
                  <a:pt x="1233285" y="361336"/>
                </a:moveTo>
                <a:cubicBezTo>
                  <a:pt x="1249004" y="361336"/>
                  <a:pt x="1261746" y="374074"/>
                  <a:pt x="1261746" y="389788"/>
                </a:cubicBezTo>
                <a:cubicBezTo>
                  <a:pt x="1261746" y="405502"/>
                  <a:pt x="1249004" y="418240"/>
                  <a:pt x="1233285" y="418240"/>
                </a:cubicBezTo>
                <a:cubicBezTo>
                  <a:pt x="1217566" y="418240"/>
                  <a:pt x="1204824" y="405502"/>
                  <a:pt x="1204824" y="389788"/>
                </a:cubicBezTo>
                <a:cubicBezTo>
                  <a:pt x="1204824" y="374074"/>
                  <a:pt x="1217566" y="361336"/>
                  <a:pt x="1233285" y="361336"/>
                </a:cubicBezTo>
                <a:close/>
                <a:moveTo>
                  <a:pt x="1112803" y="361336"/>
                </a:moveTo>
                <a:cubicBezTo>
                  <a:pt x="1128522" y="361336"/>
                  <a:pt x="1141264" y="374074"/>
                  <a:pt x="1141264" y="389788"/>
                </a:cubicBezTo>
                <a:cubicBezTo>
                  <a:pt x="1141264" y="405502"/>
                  <a:pt x="1128522" y="418240"/>
                  <a:pt x="1112803" y="418240"/>
                </a:cubicBezTo>
                <a:cubicBezTo>
                  <a:pt x="1097084" y="418240"/>
                  <a:pt x="1084342" y="405502"/>
                  <a:pt x="1084342" y="389788"/>
                </a:cubicBezTo>
                <a:cubicBezTo>
                  <a:pt x="1084342" y="374074"/>
                  <a:pt x="1097084" y="361336"/>
                  <a:pt x="1112803" y="361336"/>
                </a:cubicBezTo>
                <a:close/>
                <a:moveTo>
                  <a:pt x="992320" y="361336"/>
                </a:moveTo>
                <a:cubicBezTo>
                  <a:pt x="1008039" y="361336"/>
                  <a:pt x="1020781" y="374074"/>
                  <a:pt x="1020781" y="389788"/>
                </a:cubicBezTo>
                <a:cubicBezTo>
                  <a:pt x="1020781" y="405502"/>
                  <a:pt x="1008039" y="418240"/>
                  <a:pt x="992320" y="418240"/>
                </a:cubicBezTo>
                <a:cubicBezTo>
                  <a:pt x="976601" y="418240"/>
                  <a:pt x="963859" y="405502"/>
                  <a:pt x="963859" y="389788"/>
                </a:cubicBezTo>
                <a:cubicBezTo>
                  <a:pt x="963859" y="374074"/>
                  <a:pt x="976601" y="361336"/>
                  <a:pt x="992320" y="361336"/>
                </a:cubicBezTo>
                <a:close/>
                <a:moveTo>
                  <a:pt x="871838" y="361336"/>
                </a:moveTo>
                <a:cubicBezTo>
                  <a:pt x="887557" y="361336"/>
                  <a:pt x="900299" y="374074"/>
                  <a:pt x="900299" y="389788"/>
                </a:cubicBezTo>
                <a:cubicBezTo>
                  <a:pt x="900299" y="405502"/>
                  <a:pt x="887557" y="418240"/>
                  <a:pt x="871838" y="418240"/>
                </a:cubicBezTo>
                <a:cubicBezTo>
                  <a:pt x="856119" y="418240"/>
                  <a:pt x="843377" y="405502"/>
                  <a:pt x="843377" y="389788"/>
                </a:cubicBezTo>
                <a:cubicBezTo>
                  <a:pt x="843377" y="374074"/>
                  <a:pt x="856119" y="361336"/>
                  <a:pt x="871838" y="361336"/>
                </a:cubicBezTo>
                <a:close/>
                <a:moveTo>
                  <a:pt x="751356" y="361336"/>
                </a:moveTo>
                <a:cubicBezTo>
                  <a:pt x="767075" y="361336"/>
                  <a:pt x="779817" y="374074"/>
                  <a:pt x="779817" y="389788"/>
                </a:cubicBezTo>
                <a:cubicBezTo>
                  <a:pt x="779817" y="405502"/>
                  <a:pt x="767075" y="418240"/>
                  <a:pt x="751356" y="418240"/>
                </a:cubicBezTo>
                <a:cubicBezTo>
                  <a:pt x="735637" y="418240"/>
                  <a:pt x="722895" y="405502"/>
                  <a:pt x="722895" y="389788"/>
                </a:cubicBezTo>
                <a:cubicBezTo>
                  <a:pt x="722895" y="374074"/>
                  <a:pt x="735637" y="361336"/>
                  <a:pt x="751356" y="361336"/>
                </a:cubicBezTo>
                <a:close/>
                <a:moveTo>
                  <a:pt x="630873" y="361336"/>
                </a:moveTo>
                <a:cubicBezTo>
                  <a:pt x="646592" y="361336"/>
                  <a:pt x="659334" y="374074"/>
                  <a:pt x="659334" y="389788"/>
                </a:cubicBezTo>
                <a:cubicBezTo>
                  <a:pt x="659334" y="405502"/>
                  <a:pt x="646592" y="418240"/>
                  <a:pt x="630873" y="418240"/>
                </a:cubicBezTo>
                <a:cubicBezTo>
                  <a:pt x="615154" y="418240"/>
                  <a:pt x="602412" y="405502"/>
                  <a:pt x="602412" y="389788"/>
                </a:cubicBezTo>
                <a:cubicBezTo>
                  <a:pt x="602412" y="374074"/>
                  <a:pt x="615154" y="361336"/>
                  <a:pt x="630873" y="361336"/>
                </a:cubicBezTo>
                <a:close/>
                <a:moveTo>
                  <a:pt x="510391" y="361336"/>
                </a:moveTo>
                <a:cubicBezTo>
                  <a:pt x="526110" y="361336"/>
                  <a:pt x="538852" y="374074"/>
                  <a:pt x="538852" y="389788"/>
                </a:cubicBezTo>
                <a:cubicBezTo>
                  <a:pt x="538852" y="405502"/>
                  <a:pt x="526110" y="418240"/>
                  <a:pt x="510391" y="418240"/>
                </a:cubicBezTo>
                <a:cubicBezTo>
                  <a:pt x="494672" y="418240"/>
                  <a:pt x="481930" y="405502"/>
                  <a:pt x="481930" y="389788"/>
                </a:cubicBezTo>
                <a:cubicBezTo>
                  <a:pt x="481930" y="374074"/>
                  <a:pt x="494672" y="361336"/>
                  <a:pt x="510391" y="361336"/>
                </a:cubicBezTo>
                <a:close/>
                <a:moveTo>
                  <a:pt x="389908" y="361336"/>
                </a:moveTo>
                <a:cubicBezTo>
                  <a:pt x="405627" y="361336"/>
                  <a:pt x="418369" y="374074"/>
                  <a:pt x="418369" y="389788"/>
                </a:cubicBezTo>
                <a:cubicBezTo>
                  <a:pt x="418369" y="405502"/>
                  <a:pt x="405627" y="418240"/>
                  <a:pt x="389908" y="418240"/>
                </a:cubicBezTo>
                <a:cubicBezTo>
                  <a:pt x="374189" y="418240"/>
                  <a:pt x="361447" y="405502"/>
                  <a:pt x="361447" y="389788"/>
                </a:cubicBezTo>
                <a:cubicBezTo>
                  <a:pt x="361447" y="374074"/>
                  <a:pt x="374189" y="361336"/>
                  <a:pt x="389908" y="361336"/>
                </a:cubicBezTo>
                <a:close/>
                <a:moveTo>
                  <a:pt x="269426" y="361336"/>
                </a:moveTo>
                <a:cubicBezTo>
                  <a:pt x="285145" y="361336"/>
                  <a:pt x="297887" y="374074"/>
                  <a:pt x="297887" y="389788"/>
                </a:cubicBezTo>
                <a:cubicBezTo>
                  <a:pt x="297887" y="405502"/>
                  <a:pt x="285145" y="418240"/>
                  <a:pt x="269426" y="418240"/>
                </a:cubicBezTo>
                <a:cubicBezTo>
                  <a:pt x="253707" y="418240"/>
                  <a:pt x="240965" y="405502"/>
                  <a:pt x="240965" y="389788"/>
                </a:cubicBezTo>
                <a:cubicBezTo>
                  <a:pt x="240965" y="374074"/>
                  <a:pt x="253707" y="361336"/>
                  <a:pt x="269426" y="361336"/>
                </a:cubicBezTo>
                <a:close/>
                <a:moveTo>
                  <a:pt x="148943" y="361336"/>
                </a:moveTo>
                <a:cubicBezTo>
                  <a:pt x="164662" y="361336"/>
                  <a:pt x="177404" y="374074"/>
                  <a:pt x="177404" y="389788"/>
                </a:cubicBezTo>
                <a:cubicBezTo>
                  <a:pt x="177404" y="405502"/>
                  <a:pt x="164662" y="418240"/>
                  <a:pt x="148943" y="418240"/>
                </a:cubicBezTo>
                <a:cubicBezTo>
                  <a:pt x="133224" y="418240"/>
                  <a:pt x="120482" y="405502"/>
                  <a:pt x="120482" y="389788"/>
                </a:cubicBezTo>
                <a:cubicBezTo>
                  <a:pt x="120482" y="374074"/>
                  <a:pt x="133224" y="361336"/>
                  <a:pt x="148943" y="361336"/>
                </a:cubicBezTo>
                <a:close/>
                <a:moveTo>
                  <a:pt x="28461" y="361336"/>
                </a:moveTo>
                <a:cubicBezTo>
                  <a:pt x="44180" y="361336"/>
                  <a:pt x="56922" y="374074"/>
                  <a:pt x="56922" y="389788"/>
                </a:cubicBezTo>
                <a:cubicBezTo>
                  <a:pt x="56922" y="405502"/>
                  <a:pt x="44180" y="418240"/>
                  <a:pt x="28461" y="418240"/>
                </a:cubicBezTo>
                <a:cubicBezTo>
                  <a:pt x="12742" y="418240"/>
                  <a:pt x="0" y="405502"/>
                  <a:pt x="0" y="389788"/>
                </a:cubicBezTo>
                <a:cubicBezTo>
                  <a:pt x="0" y="374074"/>
                  <a:pt x="12742" y="361336"/>
                  <a:pt x="28461" y="361336"/>
                </a:cubicBezTo>
                <a:close/>
                <a:moveTo>
                  <a:pt x="1233285" y="240891"/>
                </a:moveTo>
                <a:cubicBezTo>
                  <a:pt x="1249004" y="240891"/>
                  <a:pt x="1261746" y="253629"/>
                  <a:pt x="1261746" y="269343"/>
                </a:cubicBezTo>
                <a:cubicBezTo>
                  <a:pt x="1261746" y="285057"/>
                  <a:pt x="1249004" y="297795"/>
                  <a:pt x="1233285" y="297795"/>
                </a:cubicBezTo>
                <a:cubicBezTo>
                  <a:pt x="1217566" y="297795"/>
                  <a:pt x="1204824" y="285057"/>
                  <a:pt x="1204824" y="269343"/>
                </a:cubicBezTo>
                <a:cubicBezTo>
                  <a:pt x="1204824" y="253629"/>
                  <a:pt x="1217566" y="240891"/>
                  <a:pt x="1233285" y="240891"/>
                </a:cubicBezTo>
                <a:close/>
                <a:moveTo>
                  <a:pt x="1112803" y="240891"/>
                </a:moveTo>
                <a:cubicBezTo>
                  <a:pt x="1128522" y="240891"/>
                  <a:pt x="1141264" y="253629"/>
                  <a:pt x="1141264" y="269343"/>
                </a:cubicBezTo>
                <a:cubicBezTo>
                  <a:pt x="1141264" y="285057"/>
                  <a:pt x="1128522" y="297795"/>
                  <a:pt x="1112803" y="297795"/>
                </a:cubicBezTo>
                <a:cubicBezTo>
                  <a:pt x="1097084" y="297795"/>
                  <a:pt x="1084342" y="285057"/>
                  <a:pt x="1084342" y="269343"/>
                </a:cubicBezTo>
                <a:cubicBezTo>
                  <a:pt x="1084342" y="253629"/>
                  <a:pt x="1097084" y="240891"/>
                  <a:pt x="1112803" y="240891"/>
                </a:cubicBezTo>
                <a:close/>
                <a:moveTo>
                  <a:pt x="992320" y="240891"/>
                </a:moveTo>
                <a:cubicBezTo>
                  <a:pt x="1008039" y="240891"/>
                  <a:pt x="1020781" y="253629"/>
                  <a:pt x="1020781" y="269343"/>
                </a:cubicBezTo>
                <a:cubicBezTo>
                  <a:pt x="1020781" y="285057"/>
                  <a:pt x="1008039" y="297795"/>
                  <a:pt x="992320" y="297795"/>
                </a:cubicBezTo>
                <a:cubicBezTo>
                  <a:pt x="976601" y="297795"/>
                  <a:pt x="963859" y="285057"/>
                  <a:pt x="963859" y="269343"/>
                </a:cubicBezTo>
                <a:cubicBezTo>
                  <a:pt x="963859" y="253629"/>
                  <a:pt x="976601" y="240891"/>
                  <a:pt x="992320" y="240891"/>
                </a:cubicBezTo>
                <a:close/>
                <a:moveTo>
                  <a:pt x="871838" y="240891"/>
                </a:moveTo>
                <a:cubicBezTo>
                  <a:pt x="887557" y="240891"/>
                  <a:pt x="900299" y="253629"/>
                  <a:pt x="900299" y="269343"/>
                </a:cubicBezTo>
                <a:cubicBezTo>
                  <a:pt x="900299" y="285057"/>
                  <a:pt x="887557" y="297795"/>
                  <a:pt x="871838" y="297795"/>
                </a:cubicBezTo>
                <a:cubicBezTo>
                  <a:pt x="856119" y="297795"/>
                  <a:pt x="843377" y="285057"/>
                  <a:pt x="843377" y="269343"/>
                </a:cubicBezTo>
                <a:cubicBezTo>
                  <a:pt x="843377" y="253629"/>
                  <a:pt x="856119" y="240891"/>
                  <a:pt x="871838" y="240891"/>
                </a:cubicBezTo>
                <a:close/>
                <a:moveTo>
                  <a:pt x="751356" y="240891"/>
                </a:moveTo>
                <a:cubicBezTo>
                  <a:pt x="767075" y="240891"/>
                  <a:pt x="779817" y="253629"/>
                  <a:pt x="779817" y="269343"/>
                </a:cubicBezTo>
                <a:cubicBezTo>
                  <a:pt x="779817" y="285057"/>
                  <a:pt x="767075" y="297795"/>
                  <a:pt x="751356" y="297795"/>
                </a:cubicBezTo>
                <a:cubicBezTo>
                  <a:pt x="735637" y="297795"/>
                  <a:pt x="722895" y="285057"/>
                  <a:pt x="722895" y="269343"/>
                </a:cubicBezTo>
                <a:cubicBezTo>
                  <a:pt x="722895" y="253629"/>
                  <a:pt x="735637" y="240891"/>
                  <a:pt x="751356" y="240891"/>
                </a:cubicBezTo>
                <a:close/>
                <a:moveTo>
                  <a:pt x="630873" y="240891"/>
                </a:moveTo>
                <a:cubicBezTo>
                  <a:pt x="646592" y="240891"/>
                  <a:pt x="659334" y="253629"/>
                  <a:pt x="659334" y="269343"/>
                </a:cubicBezTo>
                <a:cubicBezTo>
                  <a:pt x="659334" y="285057"/>
                  <a:pt x="646592" y="297795"/>
                  <a:pt x="630873" y="297795"/>
                </a:cubicBezTo>
                <a:cubicBezTo>
                  <a:pt x="615154" y="297795"/>
                  <a:pt x="602412" y="285057"/>
                  <a:pt x="602412" y="269343"/>
                </a:cubicBezTo>
                <a:cubicBezTo>
                  <a:pt x="602412" y="253629"/>
                  <a:pt x="615154" y="240891"/>
                  <a:pt x="630873" y="240891"/>
                </a:cubicBezTo>
                <a:close/>
                <a:moveTo>
                  <a:pt x="510391" y="240891"/>
                </a:moveTo>
                <a:cubicBezTo>
                  <a:pt x="526110" y="240891"/>
                  <a:pt x="538852" y="253629"/>
                  <a:pt x="538852" y="269343"/>
                </a:cubicBezTo>
                <a:cubicBezTo>
                  <a:pt x="538852" y="285057"/>
                  <a:pt x="526110" y="297795"/>
                  <a:pt x="510391" y="297795"/>
                </a:cubicBezTo>
                <a:cubicBezTo>
                  <a:pt x="494672" y="297795"/>
                  <a:pt x="481930" y="285057"/>
                  <a:pt x="481930" y="269343"/>
                </a:cubicBezTo>
                <a:cubicBezTo>
                  <a:pt x="481930" y="253629"/>
                  <a:pt x="494672" y="240891"/>
                  <a:pt x="510391" y="240891"/>
                </a:cubicBezTo>
                <a:close/>
                <a:moveTo>
                  <a:pt x="389908" y="240891"/>
                </a:moveTo>
                <a:cubicBezTo>
                  <a:pt x="405627" y="240891"/>
                  <a:pt x="418369" y="253629"/>
                  <a:pt x="418369" y="269343"/>
                </a:cubicBezTo>
                <a:cubicBezTo>
                  <a:pt x="418369" y="285057"/>
                  <a:pt x="405627" y="297795"/>
                  <a:pt x="389908" y="297795"/>
                </a:cubicBezTo>
                <a:cubicBezTo>
                  <a:pt x="374189" y="297795"/>
                  <a:pt x="361447" y="285057"/>
                  <a:pt x="361447" y="269343"/>
                </a:cubicBezTo>
                <a:cubicBezTo>
                  <a:pt x="361447" y="253629"/>
                  <a:pt x="374189" y="240891"/>
                  <a:pt x="389908" y="240891"/>
                </a:cubicBezTo>
                <a:close/>
                <a:moveTo>
                  <a:pt x="269426" y="240891"/>
                </a:moveTo>
                <a:cubicBezTo>
                  <a:pt x="285145" y="240891"/>
                  <a:pt x="297887" y="253629"/>
                  <a:pt x="297887" y="269343"/>
                </a:cubicBezTo>
                <a:cubicBezTo>
                  <a:pt x="297887" y="285057"/>
                  <a:pt x="285145" y="297795"/>
                  <a:pt x="269426" y="297795"/>
                </a:cubicBezTo>
                <a:cubicBezTo>
                  <a:pt x="253707" y="297795"/>
                  <a:pt x="240965" y="285057"/>
                  <a:pt x="240965" y="269343"/>
                </a:cubicBezTo>
                <a:cubicBezTo>
                  <a:pt x="240965" y="253629"/>
                  <a:pt x="253707" y="240891"/>
                  <a:pt x="269426" y="240891"/>
                </a:cubicBezTo>
                <a:close/>
                <a:moveTo>
                  <a:pt x="148943" y="240891"/>
                </a:moveTo>
                <a:cubicBezTo>
                  <a:pt x="164662" y="240891"/>
                  <a:pt x="177404" y="253629"/>
                  <a:pt x="177404" y="269343"/>
                </a:cubicBezTo>
                <a:cubicBezTo>
                  <a:pt x="177404" y="285057"/>
                  <a:pt x="164662" y="297795"/>
                  <a:pt x="148943" y="297795"/>
                </a:cubicBezTo>
                <a:cubicBezTo>
                  <a:pt x="133224" y="297795"/>
                  <a:pt x="120482" y="285057"/>
                  <a:pt x="120482" y="269343"/>
                </a:cubicBezTo>
                <a:cubicBezTo>
                  <a:pt x="120482" y="253629"/>
                  <a:pt x="133224" y="240891"/>
                  <a:pt x="148943" y="240891"/>
                </a:cubicBezTo>
                <a:close/>
                <a:moveTo>
                  <a:pt x="28461" y="240891"/>
                </a:moveTo>
                <a:cubicBezTo>
                  <a:pt x="44180" y="240891"/>
                  <a:pt x="56922" y="253629"/>
                  <a:pt x="56922" y="269343"/>
                </a:cubicBezTo>
                <a:cubicBezTo>
                  <a:pt x="56922" y="285057"/>
                  <a:pt x="44180" y="297795"/>
                  <a:pt x="28461" y="297795"/>
                </a:cubicBezTo>
                <a:cubicBezTo>
                  <a:pt x="12742" y="297795"/>
                  <a:pt x="0" y="285057"/>
                  <a:pt x="0" y="269343"/>
                </a:cubicBezTo>
                <a:cubicBezTo>
                  <a:pt x="0" y="253629"/>
                  <a:pt x="12742" y="240891"/>
                  <a:pt x="28461" y="240891"/>
                </a:cubicBezTo>
                <a:close/>
                <a:moveTo>
                  <a:pt x="1233285" y="120445"/>
                </a:moveTo>
                <a:cubicBezTo>
                  <a:pt x="1249004" y="120445"/>
                  <a:pt x="1261746" y="133183"/>
                  <a:pt x="1261746" y="148897"/>
                </a:cubicBezTo>
                <a:cubicBezTo>
                  <a:pt x="1261746" y="164611"/>
                  <a:pt x="1249004" y="177349"/>
                  <a:pt x="1233285" y="177349"/>
                </a:cubicBezTo>
                <a:cubicBezTo>
                  <a:pt x="1217566" y="177349"/>
                  <a:pt x="1204824" y="164611"/>
                  <a:pt x="1204824" y="148897"/>
                </a:cubicBezTo>
                <a:cubicBezTo>
                  <a:pt x="1204824" y="133183"/>
                  <a:pt x="1217566" y="120445"/>
                  <a:pt x="1233285" y="120445"/>
                </a:cubicBezTo>
                <a:close/>
                <a:moveTo>
                  <a:pt x="1112803" y="120445"/>
                </a:moveTo>
                <a:cubicBezTo>
                  <a:pt x="1128522" y="120445"/>
                  <a:pt x="1141264" y="133183"/>
                  <a:pt x="1141264" y="148897"/>
                </a:cubicBezTo>
                <a:cubicBezTo>
                  <a:pt x="1141264" y="164611"/>
                  <a:pt x="1128522" y="177349"/>
                  <a:pt x="1112803" y="177349"/>
                </a:cubicBezTo>
                <a:cubicBezTo>
                  <a:pt x="1097084" y="177349"/>
                  <a:pt x="1084342" y="164611"/>
                  <a:pt x="1084342" y="148897"/>
                </a:cubicBezTo>
                <a:cubicBezTo>
                  <a:pt x="1084342" y="133183"/>
                  <a:pt x="1097084" y="120445"/>
                  <a:pt x="1112803" y="120445"/>
                </a:cubicBezTo>
                <a:close/>
                <a:moveTo>
                  <a:pt x="992320" y="120445"/>
                </a:moveTo>
                <a:cubicBezTo>
                  <a:pt x="1008039" y="120445"/>
                  <a:pt x="1020781" y="133183"/>
                  <a:pt x="1020781" y="148897"/>
                </a:cubicBezTo>
                <a:cubicBezTo>
                  <a:pt x="1020781" y="164611"/>
                  <a:pt x="1008039" y="177349"/>
                  <a:pt x="992320" y="177349"/>
                </a:cubicBezTo>
                <a:cubicBezTo>
                  <a:pt x="976601" y="177349"/>
                  <a:pt x="963859" y="164611"/>
                  <a:pt x="963859" y="148897"/>
                </a:cubicBezTo>
                <a:cubicBezTo>
                  <a:pt x="963859" y="133183"/>
                  <a:pt x="976601" y="120445"/>
                  <a:pt x="992320" y="120445"/>
                </a:cubicBezTo>
                <a:close/>
                <a:moveTo>
                  <a:pt x="871838" y="120445"/>
                </a:moveTo>
                <a:cubicBezTo>
                  <a:pt x="887557" y="120445"/>
                  <a:pt x="900299" y="133183"/>
                  <a:pt x="900299" y="148897"/>
                </a:cubicBezTo>
                <a:cubicBezTo>
                  <a:pt x="900299" y="164611"/>
                  <a:pt x="887557" y="177349"/>
                  <a:pt x="871838" y="177349"/>
                </a:cubicBezTo>
                <a:cubicBezTo>
                  <a:pt x="856119" y="177349"/>
                  <a:pt x="843377" y="164611"/>
                  <a:pt x="843377" y="148897"/>
                </a:cubicBezTo>
                <a:cubicBezTo>
                  <a:pt x="843377" y="133183"/>
                  <a:pt x="856119" y="120445"/>
                  <a:pt x="871838" y="120445"/>
                </a:cubicBezTo>
                <a:close/>
                <a:moveTo>
                  <a:pt x="751356" y="120445"/>
                </a:moveTo>
                <a:cubicBezTo>
                  <a:pt x="767075" y="120445"/>
                  <a:pt x="779817" y="133183"/>
                  <a:pt x="779817" y="148897"/>
                </a:cubicBezTo>
                <a:cubicBezTo>
                  <a:pt x="779817" y="164611"/>
                  <a:pt x="767075" y="177349"/>
                  <a:pt x="751356" y="177349"/>
                </a:cubicBezTo>
                <a:cubicBezTo>
                  <a:pt x="735637" y="177349"/>
                  <a:pt x="722895" y="164611"/>
                  <a:pt x="722895" y="148897"/>
                </a:cubicBezTo>
                <a:cubicBezTo>
                  <a:pt x="722895" y="133183"/>
                  <a:pt x="735637" y="120445"/>
                  <a:pt x="751356" y="120445"/>
                </a:cubicBezTo>
                <a:close/>
                <a:moveTo>
                  <a:pt x="630873" y="120445"/>
                </a:moveTo>
                <a:cubicBezTo>
                  <a:pt x="646592" y="120445"/>
                  <a:pt x="659334" y="133183"/>
                  <a:pt x="659334" y="148897"/>
                </a:cubicBezTo>
                <a:cubicBezTo>
                  <a:pt x="659334" y="164611"/>
                  <a:pt x="646592" y="177349"/>
                  <a:pt x="630873" y="177349"/>
                </a:cubicBezTo>
                <a:cubicBezTo>
                  <a:pt x="615154" y="177349"/>
                  <a:pt x="602412" y="164611"/>
                  <a:pt x="602412" y="148897"/>
                </a:cubicBezTo>
                <a:cubicBezTo>
                  <a:pt x="602412" y="133183"/>
                  <a:pt x="615154" y="120445"/>
                  <a:pt x="630873" y="120445"/>
                </a:cubicBezTo>
                <a:close/>
                <a:moveTo>
                  <a:pt x="510391" y="120445"/>
                </a:moveTo>
                <a:cubicBezTo>
                  <a:pt x="526110" y="120445"/>
                  <a:pt x="538852" y="133183"/>
                  <a:pt x="538852" y="148897"/>
                </a:cubicBezTo>
                <a:cubicBezTo>
                  <a:pt x="538852" y="164611"/>
                  <a:pt x="526110" y="177349"/>
                  <a:pt x="510391" y="177349"/>
                </a:cubicBezTo>
                <a:cubicBezTo>
                  <a:pt x="494672" y="177349"/>
                  <a:pt x="481930" y="164611"/>
                  <a:pt x="481930" y="148897"/>
                </a:cubicBezTo>
                <a:cubicBezTo>
                  <a:pt x="481930" y="133183"/>
                  <a:pt x="494672" y="120445"/>
                  <a:pt x="510391" y="120445"/>
                </a:cubicBezTo>
                <a:close/>
                <a:moveTo>
                  <a:pt x="389908" y="120445"/>
                </a:moveTo>
                <a:cubicBezTo>
                  <a:pt x="405627" y="120445"/>
                  <a:pt x="418369" y="133183"/>
                  <a:pt x="418369" y="148897"/>
                </a:cubicBezTo>
                <a:cubicBezTo>
                  <a:pt x="418369" y="164611"/>
                  <a:pt x="405627" y="177349"/>
                  <a:pt x="389908" y="177349"/>
                </a:cubicBezTo>
                <a:cubicBezTo>
                  <a:pt x="374189" y="177349"/>
                  <a:pt x="361447" y="164611"/>
                  <a:pt x="361447" y="148897"/>
                </a:cubicBezTo>
                <a:cubicBezTo>
                  <a:pt x="361447" y="133183"/>
                  <a:pt x="374189" y="120445"/>
                  <a:pt x="389908" y="120445"/>
                </a:cubicBezTo>
                <a:close/>
                <a:moveTo>
                  <a:pt x="269426" y="120445"/>
                </a:moveTo>
                <a:cubicBezTo>
                  <a:pt x="285145" y="120445"/>
                  <a:pt x="297887" y="133183"/>
                  <a:pt x="297887" y="148897"/>
                </a:cubicBezTo>
                <a:cubicBezTo>
                  <a:pt x="297887" y="164611"/>
                  <a:pt x="285145" y="177349"/>
                  <a:pt x="269426" y="177349"/>
                </a:cubicBezTo>
                <a:cubicBezTo>
                  <a:pt x="253707" y="177349"/>
                  <a:pt x="240965" y="164611"/>
                  <a:pt x="240965" y="148897"/>
                </a:cubicBezTo>
                <a:cubicBezTo>
                  <a:pt x="240965" y="133183"/>
                  <a:pt x="253707" y="120445"/>
                  <a:pt x="269426" y="120445"/>
                </a:cubicBezTo>
                <a:close/>
                <a:moveTo>
                  <a:pt x="148943" y="120445"/>
                </a:moveTo>
                <a:cubicBezTo>
                  <a:pt x="164662" y="120445"/>
                  <a:pt x="177404" y="133183"/>
                  <a:pt x="177404" y="148897"/>
                </a:cubicBezTo>
                <a:cubicBezTo>
                  <a:pt x="177404" y="164611"/>
                  <a:pt x="164662" y="177349"/>
                  <a:pt x="148943" y="177349"/>
                </a:cubicBezTo>
                <a:cubicBezTo>
                  <a:pt x="133224" y="177349"/>
                  <a:pt x="120482" y="164611"/>
                  <a:pt x="120482" y="148897"/>
                </a:cubicBezTo>
                <a:cubicBezTo>
                  <a:pt x="120482" y="133183"/>
                  <a:pt x="133224" y="120445"/>
                  <a:pt x="148943" y="120445"/>
                </a:cubicBezTo>
                <a:close/>
                <a:moveTo>
                  <a:pt x="28461" y="120445"/>
                </a:moveTo>
                <a:cubicBezTo>
                  <a:pt x="44180" y="120445"/>
                  <a:pt x="56922" y="133183"/>
                  <a:pt x="56922" y="148897"/>
                </a:cubicBezTo>
                <a:cubicBezTo>
                  <a:pt x="56922" y="164611"/>
                  <a:pt x="44180" y="177349"/>
                  <a:pt x="28461" y="177349"/>
                </a:cubicBezTo>
                <a:cubicBezTo>
                  <a:pt x="12742" y="177349"/>
                  <a:pt x="0" y="164611"/>
                  <a:pt x="0" y="148897"/>
                </a:cubicBezTo>
                <a:cubicBezTo>
                  <a:pt x="0" y="133183"/>
                  <a:pt x="12742" y="120445"/>
                  <a:pt x="28461" y="120445"/>
                </a:cubicBezTo>
                <a:close/>
                <a:moveTo>
                  <a:pt x="1233285" y="0"/>
                </a:moveTo>
                <a:cubicBezTo>
                  <a:pt x="1249004" y="0"/>
                  <a:pt x="1261746" y="12738"/>
                  <a:pt x="1261746" y="28452"/>
                </a:cubicBezTo>
                <a:cubicBezTo>
                  <a:pt x="1261746" y="44166"/>
                  <a:pt x="1249004" y="56904"/>
                  <a:pt x="1233285" y="56904"/>
                </a:cubicBezTo>
                <a:cubicBezTo>
                  <a:pt x="1217566" y="56904"/>
                  <a:pt x="1204824" y="44166"/>
                  <a:pt x="1204824" y="28452"/>
                </a:cubicBezTo>
                <a:cubicBezTo>
                  <a:pt x="1204824" y="12738"/>
                  <a:pt x="1217566" y="0"/>
                  <a:pt x="1233285" y="0"/>
                </a:cubicBezTo>
                <a:close/>
                <a:moveTo>
                  <a:pt x="1112803" y="0"/>
                </a:moveTo>
                <a:cubicBezTo>
                  <a:pt x="1128522" y="0"/>
                  <a:pt x="1141264" y="12738"/>
                  <a:pt x="1141264" y="28452"/>
                </a:cubicBezTo>
                <a:cubicBezTo>
                  <a:pt x="1141264" y="44166"/>
                  <a:pt x="1128522" y="56904"/>
                  <a:pt x="1112803" y="56904"/>
                </a:cubicBezTo>
                <a:cubicBezTo>
                  <a:pt x="1097084" y="56904"/>
                  <a:pt x="1084342" y="44166"/>
                  <a:pt x="1084342" y="28452"/>
                </a:cubicBezTo>
                <a:cubicBezTo>
                  <a:pt x="1084342" y="12738"/>
                  <a:pt x="1097084" y="0"/>
                  <a:pt x="1112803" y="0"/>
                </a:cubicBezTo>
                <a:close/>
                <a:moveTo>
                  <a:pt x="992320" y="0"/>
                </a:moveTo>
                <a:cubicBezTo>
                  <a:pt x="1008039" y="0"/>
                  <a:pt x="1020781" y="12738"/>
                  <a:pt x="1020781" y="28452"/>
                </a:cubicBezTo>
                <a:cubicBezTo>
                  <a:pt x="1020781" y="44166"/>
                  <a:pt x="1008039" y="56904"/>
                  <a:pt x="992320" y="56904"/>
                </a:cubicBezTo>
                <a:cubicBezTo>
                  <a:pt x="976601" y="56904"/>
                  <a:pt x="963859" y="44166"/>
                  <a:pt x="963859" y="28452"/>
                </a:cubicBezTo>
                <a:cubicBezTo>
                  <a:pt x="963859" y="12738"/>
                  <a:pt x="976601" y="0"/>
                  <a:pt x="992320" y="0"/>
                </a:cubicBezTo>
                <a:close/>
                <a:moveTo>
                  <a:pt x="871838" y="0"/>
                </a:moveTo>
                <a:cubicBezTo>
                  <a:pt x="887557" y="0"/>
                  <a:pt x="900299" y="12738"/>
                  <a:pt x="900299" y="28452"/>
                </a:cubicBezTo>
                <a:cubicBezTo>
                  <a:pt x="900299" y="44166"/>
                  <a:pt x="887557" y="56904"/>
                  <a:pt x="871838" y="56904"/>
                </a:cubicBezTo>
                <a:cubicBezTo>
                  <a:pt x="856119" y="56904"/>
                  <a:pt x="843377" y="44166"/>
                  <a:pt x="843377" y="28452"/>
                </a:cubicBezTo>
                <a:cubicBezTo>
                  <a:pt x="843377" y="12738"/>
                  <a:pt x="856119" y="0"/>
                  <a:pt x="871838" y="0"/>
                </a:cubicBezTo>
                <a:close/>
                <a:moveTo>
                  <a:pt x="751356" y="0"/>
                </a:moveTo>
                <a:cubicBezTo>
                  <a:pt x="767075" y="0"/>
                  <a:pt x="779817" y="12738"/>
                  <a:pt x="779817" y="28452"/>
                </a:cubicBezTo>
                <a:cubicBezTo>
                  <a:pt x="779817" y="44166"/>
                  <a:pt x="767075" y="56904"/>
                  <a:pt x="751356" y="56904"/>
                </a:cubicBezTo>
                <a:cubicBezTo>
                  <a:pt x="735637" y="56904"/>
                  <a:pt x="722895" y="44166"/>
                  <a:pt x="722895" y="28452"/>
                </a:cubicBezTo>
                <a:cubicBezTo>
                  <a:pt x="722895" y="12738"/>
                  <a:pt x="735637" y="0"/>
                  <a:pt x="751356" y="0"/>
                </a:cubicBezTo>
                <a:close/>
                <a:moveTo>
                  <a:pt x="630873" y="0"/>
                </a:moveTo>
                <a:cubicBezTo>
                  <a:pt x="646592" y="0"/>
                  <a:pt x="659334" y="12738"/>
                  <a:pt x="659334" y="28452"/>
                </a:cubicBezTo>
                <a:cubicBezTo>
                  <a:pt x="659334" y="44166"/>
                  <a:pt x="646592" y="56904"/>
                  <a:pt x="630873" y="56904"/>
                </a:cubicBezTo>
                <a:cubicBezTo>
                  <a:pt x="615154" y="56904"/>
                  <a:pt x="602412" y="44166"/>
                  <a:pt x="602412" y="28452"/>
                </a:cubicBezTo>
                <a:cubicBezTo>
                  <a:pt x="602412" y="12738"/>
                  <a:pt x="615154" y="0"/>
                  <a:pt x="630873" y="0"/>
                </a:cubicBezTo>
                <a:close/>
                <a:moveTo>
                  <a:pt x="510391" y="0"/>
                </a:moveTo>
                <a:cubicBezTo>
                  <a:pt x="526110" y="0"/>
                  <a:pt x="538852" y="12738"/>
                  <a:pt x="538852" y="28452"/>
                </a:cubicBezTo>
                <a:cubicBezTo>
                  <a:pt x="538852" y="44166"/>
                  <a:pt x="526110" y="56904"/>
                  <a:pt x="510391" y="56904"/>
                </a:cubicBezTo>
                <a:cubicBezTo>
                  <a:pt x="494672" y="56904"/>
                  <a:pt x="481930" y="44166"/>
                  <a:pt x="481930" y="28452"/>
                </a:cubicBezTo>
                <a:cubicBezTo>
                  <a:pt x="481930" y="12738"/>
                  <a:pt x="494672" y="0"/>
                  <a:pt x="510391" y="0"/>
                </a:cubicBezTo>
                <a:close/>
                <a:moveTo>
                  <a:pt x="389908" y="0"/>
                </a:moveTo>
                <a:cubicBezTo>
                  <a:pt x="405627" y="0"/>
                  <a:pt x="418369" y="12738"/>
                  <a:pt x="418369" y="28452"/>
                </a:cubicBezTo>
                <a:cubicBezTo>
                  <a:pt x="418369" y="44166"/>
                  <a:pt x="405627" y="56904"/>
                  <a:pt x="389908" y="56904"/>
                </a:cubicBezTo>
                <a:cubicBezTo>
                  <a:pt x="374189" y="56904"/>
                  <a:pt x="361447" y="44166"/>
                  <a:pt x="361447" y="28452"/>
                </a:cubicBezTo>
                <a:cubicBezTo>
                  <a:pt x="361447" y="12738"/>
                  <a:pt x="374189" y="0"/>
                  <a:pt x="389908" y="0"/>
                </a:cubicBezTo>
                <a:close/>
                <a:moveTo>
                  <a:pt x="269426" y="0"/>
                </a:moveTo>
                <a:cubicBezTo>
                  <a:pt x="285145" y="0"/>
                  <a:pt x="297887" y="12738"/>
                  <a:pt x="297887" y="28452"/>
                </a:cubicBezTo>
                <a:cubicBezTo>
                  <a:pt x="297887" y="44166"/>
                  <a:pt x="285145" y="56904"/>
                  <a:pt x="269426" y="56904"/>
                </a:cubicBezTo>
                <a:cubicBezTo>
                  <a:pt x="253707" y="56904"/>
                  <a:pt x="240965" y="44166"/>
                  <a:pt x="240965" y="28452"/>
                </a:cubicBezTo>
                <a:cubicBezTo>
                  <a:pt x="240965" y="12738"/>
                  <a:pt x="253707" y="0"/>
                  <a:pt x="269426" y="0"/>
                </a:cubicBezTo>
                <a:close/>
                <a:moveTo>
                  <a:pt x="148943" y="0"/>
                </a:moveTo>
                <a:cubicBezTo>
                  <a:pt x="164662" y="0"/>
                  <a:pt x="177404" y="12738"/>
                  <a:pt x="177404" y="28452"/>
                </a:cubicBezTo>
                <a:cubicBezTo>
                  <a:pt x="177404" y="44166"/>
                  <a:pt x="164662" y="56904"/>
                  <a:pt x="148943" y="56904"/>
                </a:cubicBezTo>
                <a:cubicBezTo>
                  <a:pt x="133224" y="56904"/>
                  <a:pt x="120482" y="44166"/>
                  <a:pt x="120482" y="28452"/>
                </a:cubicBezTo>
                <a:cubicBezTo>
                  <a:pt x="120482" y="12738"/>
                  <a:pt x="133224" y="0"/>
                  <a:pt x="148943" y="0"/>
                </a:cubicBezTo>
                <a:close/>
                <a:moveTo>
                  <a:pt x="28461" y="0"/>
                </a:moveTo>
                <a:cubicBezTo>
                  <a:pt x="44180" y="0"/>
                  <a:pt x="56922" y="12738"/>
                  <a:pt x="56922" y="28452"/>
                </a:cubicBezTo>
                <a:cubicBezTo>
                  <a:pt x="56922" y="44166"/>
                  <a:pt x="44180" y="56904"/>
                  <a:pt x="28461" y="56904"/>
                </a:cubicBezTo>
                <a:cubicBezTo>
                  <a:pt x="12742" y="56904"/>
                  <a:pt x="0" y="44166"/>
                  <a:pt x="0" y="28452"/>
                </a:cubicBezTo>
                <a:cubicBezTo>
                  <a:pt x="0" y="12738"/>
                  <a:pt x="12742" y="0"/>
                  <a:pt x="28461" y="0"/>
                </a:cubicBezTo>
                <a:close/>
              </a:path>
            </a:pathLst>
          </a:custGeom>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grpSp>
        <p:nvGrpSpPr>
          <p:cNvPr id="5" name="组合 4"/>
          <p:cNvGrpSpPr/>
          <p:nvPr/>
        </p:nvGrpSpPr>
        <p:grpSpPr>
          <a:xfrm>
            <a:off x="-15240" y="6684645"/>
            <a:ext cx="12207240" cy="173355"/>
            <a:chOff x="-24" y="10527"/>
            <a:chExt cx="19224" cy="273"/>
          </a:xfrm>
        </p:grpSpPr>
        <p:sp>
          <p:nvSpPr>
            <p:cNvPr id="11" name="矩形 10"/>
            <p:cNvSpPr/>
            <p:nvPr/>
          </p:nvSpPr>
          <p:spPr>
            <a:xfrm>
              <a:off x="1" y="10630"/>
              <a:ext cx="19199" cy="170"/>
            </a:xfrm>
            <a:prstGeom prst="rect">
              <a:avLst/>
            </a:prstGeom>
            <a:solidFill>
              <a:srgbClr val="45676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flipV="1">
              <a:off x="-24" y="10527"/>
              <a:ext cx="19224" cy="15"/>
            </a:xfrm>
            <a:prstGeom prst="line">
              <a:avLst/>
            </a:prstGeom>
            <a:ln>
              <a:solidFill>
                <a:srgbClr val="F7DFBB"/>
              </a:solidFill>
              <a:prstDash val="dash"/>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4550430" y="558484"/>
            <a:ext cx="2993351" cy="706755"/>
          </a:xfrm>
          <a:prstGeom prst="rect">
            <a:avLst/>
          </a:prstGeom>
          <a:noFill/>
        </p:spPr>
        <p:txBody>
          <a:bodyPr wrap="square" rtlCol="0">
            <a:spAutoFit/>
          </a:bodyPr>
          <a:lstStyle/>
          <a:p>
            <a:pPr algn="ctr"/>
            <a:r>
              <a:rPr lang="zh-CN" altLang="en-US" sz="4000">
                <a:solidFill>
                  <a:schemeClr val="tx1"/>
                </a:solidFill>
                <a:effectLst/>
                <a:latin typeface="黑体" panose="02010609060101010101" pitchFamily="49" charset="-122"/>
                <a:ea typeface="黑体" panose="02010609060101010101" pitchFamily="49" charset="-122"/>
                <a:sym typeface="+mn-ea"/>
              </a:rPr>
              <a:t>前言</a:t>
            </a:r>
          </a:p>
        </p:txBody>
      </p:sp>
      <p:grpSp>
        <p:nvGrpSpPr>
          <p:cNvPr id="3" name="组合 2"/>
          <p:cNvGrpSpPr/>
          <p:nvPr/>
        </p:nvGrpSpPr>
        <p:grpSpPr>
          <a:xfrm>
            <a:off x="2358394" y="873760"/>
            <a:ext cx="7345038" cy="76200"/>
            <a:chOff x="1220293" y="1358728"/>
            <a:chExt cx="9753980" cy="72000"/>
          </a:xfrm>
          <a:solidFill>
            <a:srgbClr val="F7DFBB"/>
          </a:solidFill>
        </p:grpSpPr>
        <p:sp>
          <p:nvSpPr>
            <p:cNvPr id="15" name="等腰三角形 14"/>
            <p:cNvSpPr/>
            <p:nvPr/>
          </p:nvSpPr>
          <p:spPr>
            <a:xfrm rot="5400000">
              <a:off x="8979202" y="-564343"/>
              <a:ext cx="72000" cy="3918141"/>
            </a:xfrm>
            <a:prstGeom prst="triangl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16200000" flipH="1">
              <a:off x="3143363" y="-564343"/>
              <a:ext cx="72000" cy="3918141"/>
            </a:xfrm>
            <a:prstGeom prst="triangl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868566" y="1998515"/>
            <a:ext cx="10589025" cy="2861310"/>
          </a:xfrm>
          <a:prstGeom prst="rect">
            <a:avLst/>
          </a:prstGeom>
        </p:spPr>
        <p:txBody>
          <a:bodyPr wrap="square">
            <a:spAutoFit/>
          </a:bodyPr>
          <a:lstStyle/>
          <a:p>
            <a:pPr indent="508000" algn="just" fontAlgn="auto">
              <a:lnSpc>
                <a:spcPct val="150000"/>
              </a:lnSpc>
            </a:pPr>
            <a:r>
              <a:rPr lang="zh-CN" altLang="en-US" sz="240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charset="-122"/>
              </a:rPr>
              <a:t>置身大千世界，仰望浩瀚星空，人们不禁思考和追问“世界是什么</a:t>
            </a:r>
            <a:r>
              <a:rPr lang="en-US" altLang="zh-CN" sz="240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charset="-122"/>
              </a:rPr>
              <a:t>”</a:t>
            </a:r>
            <a:r>
              <a:rPr lang="zh-CN" altLang="en-US" sz="240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charset="-122"/>
              </a:rPr>
              <a:t>“世界从哪里来”“世界与人是什么关系</a:t>
            </a:r>
            <a:r>
              <a:rPr lang="en-US" altLang="zh-CN" sz="240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charset="-122"/>
              </a:rPr>
              <a:t>”</a:t>
            </a:r>
            <a:r>
              <a:rPr lang="zh-CN" altLang="en-US" sz="240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charset="-122"/>
              </a:rPr>
              <a:t>等问题。这些问题其实就是世界观问题，对这些问题的解答，决定性地影响着人们的人生观和价值观。马克思主义的科学世界观揭示了世界的本质及发展规律，为我们提供了认识世界和改造世界的科学方法论，为我们确立科学的人生观和价值观奠定了坚实的基础。</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2"/>
          <a:stretch>
            <a:fillRect/>
          </a:stretch>
        </a:blipFill>
        <a:effectLst/>
      </p:bgPr>
    </p:bg>
    <p:spTree>
      <p:nvGrpSpPr>
        <p:cNvPr id="1" name=""/>
        <p:cNvGrpSpPr/>
        <p:nvPr/>
      </p:nvGrpSpPr>
      <p:grpSpPr>
        <a:xfrm>
          <a:off x="0" y="0"/>
          <a:ext cx="0" cy="0"/>
          <a:chOff x="0" y="0"/>
          <a:chExt cx="0" cy="0"/>
        </a:xfrm>
      </p:grpSpPr>
      <p:sp>
        <p:nvSpPr>
          <p:cNvPr id="26" name="矩形 25"/>
          <p:cNvSpPr/>
          <p:nvPr>
            <p:custDataLst>
              <p:tags r:id="rId3"/>
            </p:custDataLst>
          </p:nvPr>
        </p:nvSpPr>
        <p:spPr>
          <a:xfrm>
            <a:off x="556629" y="1856599"/>
            <a:ext cx="11363028" cy="4499877"/>
          </a:xfrm>
          <a:prstGeom prst="rect">
            <a:avLst/>
          </a:prstGeom>
          <a:solidFill>
            <a:schemeClr val="accent4">
              <a:lumMod val="20000"/>
              <a:lumOff val="8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lnSpc>
                <a:spcPct val="120000"/>
              </a:lnSpc>
            </a:pPr>
            <a:endParaRPr kumimoji="1" lang="zh-CN" altLang="en-US" sz="1600" b="1" dirty="0">
              <a:solidFill>
                <a:schemeClr val="lt1"/>
              </a:solidFill>
              <a:latin typeface="微软雅黑" panose="020B0503020204020204" charset="-122"/>
              <a:ea typeface="微软雅黑" panose="020B0503020204020204" charset="-122"/>
            </a:endParaRPr>
          </a:p>
        </p:txBody>
      </p:sp>
      <p:sp>
        <p:nvSpPr>
          <p:cNvPr id="17" name="矩形 16"/>
          <p:cNvSpPr/>
          <p:nvPr>
            <p:custDataLst>
              <p:tags r:id="rId4"/>
            </p:custDataLst>
          </p:nvPr>
        </p:nvSpPr>
        <p:spPr>
          <a:xfrm>
            <a:off x="443049" y="1709363"/>
            <a:ext cx="11321142" cy="4408572"/>
          </a:xfrm>
          <a:prstGeom prst="rect">
            <a:avLst/>
          </a:prstGeom>
          <a:solidFill>
            <a:schemeClr val="lt1">
              <a:alpha val="51000"/>
            </a:schemeClr>
          </a:solidFill>
          <a:ln w="508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kumimoji="1" lang="zh-CN" altLang="en-US" sz="1600" b="1" dirty="0">
              <a:solidFill>
                <a:schemeClr val="lt1"/>
              </a:solidFill>
              <a:latin typeface="微软雅黑" panose="020B0503020204020204" charset="-122"/>
              <a:ea typeface="微软雅黑" panose="020B0503020204020204" charset="-122"/>
            </a:endParaRPr>
          </a:p>
        </p:txBody>
      </p:sp>
      <p:grpSp>
        <p:nvGrpSpPr>
          <p:cNvPr id="10" name="组合 9"/>
          <p:cNvGrpSpPr/>
          <p:nvPr/>
        </p:nvGrpSpPr>
        <p:grpSpPr>
          <a:xfrm>
            <a:off x="441325" y="317500"/>
            <a:ext cx="6135370" cy="550545"/>
            <a:chOff x="695" y="500"/>
            <a:chExt cx="9662" cy="867"/>
          </a:xfrm>
        </p:grpSpPr>
        <p:sp>
          <p:nvSpPr>
            <p:cNvPr id="12" name="流程图: 过程 11"/>
            <p:cNvSpPr/>
            <p:nvPr/>
          </p:nvSpPr>
          <p:spPr>
            <a:xfrm>
              <a:off x="695" y="500"/>
              <a:ext cx="541" cy="776"/>
            </a:xfrm>
            <a:prstGeom prst="flowChartProcess">
              <a:avLst/>
            </a:prstGeom>
            <a:noFill/>
            <a:ln w="12700" cmpd="sng">
              <a:solidFill>
                <a:srgbClr val="45676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64" y="648"/>
              <a:ext cx="497" cy="497"/>
            </a:xfrm>
            <a:prstGeom prst="rect">
              <a:avLst/>
            </a:prstGeom>
            <a:solidFill>
              <a:srgbClr val="F7DFBB"/>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1571" y="545"/>
              <a:ext cx="8786" cy="822"/>
            </a:xfrm>
            <a:prstGeom prst="rect">
              <a:avLst/>
            </a:prstGeom>
            <a:noFill/>
          </p:spPr>
          <p:txBody>
            <a:bodyPr wrap="square" rtlCol="0">
              <a:spAutoFit/>
            </a:bodyPr>
            <a:lstStyle/>
            <a:p>
              <a:r>
                <a:rPr lang="zh-CN" altLang="en-US" sz="2800" b="1">
                  <a:solidFill>
                    <a:srgbClr val="6E5737"/>
                  </a:solidFill>
                  <a:latin typeface="黑体" panose="02010609060101010101" pitchFamily="49" charset="-122"/>
                  <a:ea typeface="黑体" panose="02010609060101010101" pitchFamily="49" charset="-122"/>
                </a:rPr>
                <a:t>哲学的物质范畴</a:t>
              </a:r>
            </a:p>
          </p:txBody>
        </p:sp>
        <p:sp>
          <p:nvSpPr>
            <p:cNvPr id="25" name="任意多边形 24"/>
            <p:cNvSpPr/>
            <p:nvPr/>
          </p:nvSpPr>
          <p:spPr>
            <a:xfrm rot="5400000">
              <a:off x="5355" y="-3336"/>
              <a:ext cx="46" cy="9360"/>
            </a:xfrm>
            <a:custGeom>
              <a:avLst/>
              <a:gdLst>
                <a:gd name="connsiteX0" fmla="*/ 0 w 46"/>
                <a:gd name="connsiteY0" fmla="*/ 9313 h 9360"/>
                <a:gd name="connsiteX1" fmla="*/ 15 w 46"/>
                <a:gd name="connsiteY1" fmla="*/ 0 h 9360"/>
                <a:gd name="connsiteX2" fmla="*/ 46 w 46"/>
                <a:gd name="connsiteY2" fmla="*/ 9360 h 9360"/>
                <a:gd name="connsiteX3" fmla="*/ 0 w 46"/>
                <a:gd name="connsiteY3" fmla="*/ 9313 h 9360"/>
              </a:gdLst>
              <a:ahLst/>
              <a:cxnLst>
                <a:cxn ang="0">
                  <a:pos x="connsiteX0" y="connsiteY0"/>
                </a:cxn>
                <a:cxn ang="0">
                  <a:pos x="connsiteX1" y="connsiteY1"/>
                </a:cxn>
                <a:cxn ang="0">
                  <a:pos x="connsiteX2" y="connsiteY2"/>
                </a:cxn>
                <a:cxn ang="0">
                  <a:pos x="connsiteX3" y="connsiteY3"/>
                </a:cxn>
              </a:cxnLst>
              <a:rect l="l" t="t" r="r" b="b"/>
              <a:pathLst>
                <a:path w="46" h="9360">
                  <a:moveTo>
                    <a:pt x="0" y="9313"/>
                  </a:moveTo>
                  <a:lnTo>
                    <a:pt x="15" y="0"/>
                  </a:lnTo>
                  <a:lnTo>
                    <a:pt x="46" y="9360"/>
                  </a:lnTo>
                  <a:lnTo>
                    <a:pt x="0" y="9313"/>
                  </a:lnTo>
                  <a:close/>
                </a:path>
              </a:pathLst>
            </a:cu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495300" y="2516505"/>
            <a:ext cx="11268710" cy="2676525"/>
          </a:xfrm>
          <a:prstGeom prst="rect">
            <a:avLst/>
          </a:prstGeom>
          <a:noFill/>
        </p:spPr>
        <p:txBody>
          <a:bodyPr wrap="square" rtlCol="0">
            <a:spAutoFit/>
          </a:bodyPr>
          <a:lstStyle/>
          <a:p>
            <a:pPr marL="285750" indent="609600" fontAlgn="auto">
              <a:lnSpc>
                <a:spcPct val="150000"/>
              </a:lnSpc>
              <a:buFont typeface="Arial" panose="020B0604020202020204" pitchFamily="34" charset="0"/>
              <a:buNone/>
              <a:extLst>
                <a:ext uri="{35155182-B16C-46BC-9424-99874614C6A1}">
                  <wpsdc:indentchars xmlns:wpsdc="http://www.wps.cn/officeDocument/2017/drawingmlCustomData" xmlns="" val="200" checksum="4158780845"/>
                </a:ext>
              </a:extLst>
            </a:pPr>
            <a:r>
              <a:rPr lang="zh-CN" sz="2400" dirty="0">
                <a:latin typeface="黑体" panose="02010609060101010101" pitchFamily="49" charset="-122"/>
                <a:ea typeface="黑体" panose="02010609060101010101" pitchFamily="49" charset="-122"/>
                <a:cs typeface="黑体" panose="02010609060101010101" pitchFamily="49" charset="-122"/>
                <a:sym typeface="+mn-ea"/>
              </a:rPr>
              <a:t>坚持了能动的反映论和可知论，批判了不可知论。客观实在性是物质的唯一特性，既肯定了哲学物质范畴同自然科学物质结构理论的联系，又把它们区别开来。从个性中看到共性，从相对中找到绝对，从暂时中发现永恒。</a:t>
            </a:r>
          </a:p>
          <a:p>
            <a:pPr indent="609600" fontAlgn="auto">
              <a:lnSpc>
                <a:spcPct val="150000"/>
              </a:lnSpc>
              <a:extLst>
                <a:ext uri="{35155182-B16C-46BC-9424-99874614C6A1}">
                  <wpsdc:indentchars xmlns:wpsdc="http://www.wps.cn/officeDocument/2017/drawingmlCustomData" xmlns="" val="200" checksum="4158780845"/>
                </a:ext>
              </a:extLst>
            </a:pPr>
            <a:endParaRPr lang="zh-CN" sz="2400" spc="0" dirty="0">
              <a:latin typeface="黑体" panose="02010609060101010101" pitchFamily="49" charset="-122"/>
              <a:ea typeface="黑体" panose="02010609060101010101" pitchFamily="49" charset="-122"/>
              <a:cs typeface="黑体" panose="02010609060101010101" pitchFamily="49" charset="-122"/>
              <a:sym typeface="+mn-ea"/>
            </a:endParaRPr>
          </a:p>
          <a:p>
            <a:endParaRPr lang="zh-CN" altLang="en-US" sz="2400" spc="0" dirty="0">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2" name="文本框 1"/>
          <p:cNvSpPr txBox="1"/>
          <p:nvPr/>
        </p:nvSpPr>
        <p:spPr>
          <a:xfrm>
            <a:off x="358140" y="1081405"/>
            <a:ext cx="11334115" cy="645160"/>
          </a:xfrm>
          <a:prstGeom prst="rect">
            <a:avLst/>
          </a:prstGeom>
          <a:noFill/>
        </p:spPr>
        <p:txBody>
          <a:bodyPr wrap="square" lIns="91440" tIns="45720" rIns="91440" bIns="45720" rtlCol="0">
            <a:spAutoFit/>
          </a:bodyPr>
          <a:lstStyle>
            <a:defPPr>
              <a:defRPr lang="zh-CN"/>
            </a:defPPr>
            <a:lvl1pPr fontAlgn="auto">
              <a:lnSpc>
                <a:spcPct val="130000"/>
              </a:lnSpc>
              <a:spcAft>
                <a:spcPts val="1000"/>
              </a:spcAft>
              <a:defRPr sz="1600" spc="150"/>
            </a:lvl1pPr>
          </a:lstStyle>
          <a:p>
            <a:pPr lvl="0" indent="0" algn="l">
              <a:lnSpc>
                <a:spcPct val="150000"/>
              </a:lnSpc>
              <a:buClrTx/>
              <a:buSzTx/>
              <a:buFont typeface="Arial" panose="020B0604020202020204" pitchFamily="34" charset="0"/>
              <a:buNone/>
            </a:pPr>
            <a:r>
              <a:rPr lang="zh-CN" sz="2400" spc="0" dirty="0">
                <a:latin typeface="黑体" panose="02010609060101010101" pitchFamily="49" charset="-122"/>
                <a:ea typeface="黑体" panose="02010609060101010101" pitchFamily="49" charset="-122"/>
                <a:cs typeface="黑体" panose="02010609060101010101" pitchFamily="49" charset="-122"/>
                <a:sym typeface="+mn-ea"/>
              </a:rPr>
              <a:t>马克思主义物质范畴的</a:t>
            </a:r>
            <a:r>
              <a:rPr lang="zh-CN" sz="2400" dirty="0">
                <a:latin typeface="黑体" panose="02010609060101010101" pitchFamily="49" charset="-122"/>
                <a:ea typeface="黑体" panose="02010609060101010101" pitchFamily="49" charset="-122"/>
                <a:cs typeface="黑体" panose="02010609060101010101" pitchFamily="49" charset="-122"/>
                <a:sym typeface="+mn-ea"/>
              </a:rPr>
              <a:t>理论意义</a:t>
            </a:r>
            <a:endParaRPr lang="zh-CN" sz="2400" spc="0" dirty="0">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27" name="任意多边形: 形状 13"/>
          <p:cNvSpPr>
            <a:spLocks noChangeAspect="1"/>
          </p:cNvSpPr>
          <p:nvPr>
            <p:custDataLst>
              <p:tags r:id="rId5"/>
            </p:custDataLst>
          </p:nvPr>
        </p:nvSpPr>
        <p:spPr>
          <a:xfrm rot="10800000">
            <a:off x="11371234" y="710856"/>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4">
              <a:lumMod val="40000"/>
              <a:lumOff val="60000"/>
            </a:schemeClr>
          </a:solidFill>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dirty="0">
              <a:solidFill>
                <a:schemeClr val="lt1"/>
              </a:solidFill>
              <a:latin typeface="微软雅黑" panose="020B0503020204020204" charset="-122"/>
              <a:ea typeface="微软雅黑" panose="020B0503020204020204" charset="-122"/>
            </a:endParaRPr>
          </a:p>
        </p:txBody>
      </p:sp>
      <p:sp>
        <p:nvSpPr>
          <p:cNvPr id="28" name="任意多边形: 形状 14"/>
          <p:cNvSpPr>
            <a:spLocks noChangeAspect="1"/>
          </p:cNvSpPr>
          <p:nvPr>
            <p:custDataLst>
              <p:tags r:id="rId6"/>
            </p:custDataLst>
          </p:nvPr>
        </p:nvSpPr>
        <p:spPr>
          <a:xfrm rot="10800000">
            <a:off x="10997345" y="710856"/>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4">
              <a:lumMod val="40000"/>
              <a:lumOff val="60000"/>
            </a:schemeClr>
          </a:solidFill>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30" name="任意多边形: 形状 12"/>
          <p:cNvSpPr>
            <a:spLocks noChangeAspect="1"/>
          </p:cNvSpPr>
          <p:nvPr>
            <p:custDataLst>
              <p:tags r:id="rId7"/>
            </p:custDataLst>
          </p:nvPr>
        </p:nvSpPr>
        <p:spPr>
          <a:xfrm rot="10800000">
            <a:off x="10896461" y="609972"/>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31" name="任意多边形: 形状 11"/>
          <p:cNvSpPr>
            <a:spLocks noChangeAspect="1"/>
          </p:cNvSpPr>
          <p:nvPr>
            <p:custDataLst>
              <p:tags r:id="rId8"/>
            </p:custDataLst>
          </p:nvPr>
        </p:nvSpPr>
        <p:spPr>
          <a:xfrm rot="10800000">
            <a:off x="11270350" y="609972"/>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91" name="任意多边形: 形状 90"/>
          <p:cNvSpPr/>
          <p:nvPr>
            <p:custDataLst>
              <p:tags r:id="rId9"/>
            </p:custDataLst>
          </p:nvPr>
        </p:nvSpPr>
        <p:spPr>
          <a:xfrm>
            <a:off x="10777219" y="5795067"/>
            <a:ext cx="1261746" cy="659131"/>
          </a:xfrm>
          <a:custGeom>
            <a:avLst/>
            <a:gdLst>
              <a:gd name="connsiteX0" fmla="*/ 1233285 w 1261746"/>
              <a:gd name="connsiteY0" fmla="*/ 602227 h 659131"/>
              <a:gd name="connsiteX1" fmla="*/ 1261746 w 1261746"/>
              <a:gd name="connsiteY1" fmla="*/ 630679 h 659131"/>
              <a:gd name="connsiteX2" fmla="*/ 1233285 w 1261746"/>
              <a:gd name="connsiteY2" fmla="*/ 659131 h 659131"/>
              <a:gd name="connsiteX3" fmla="*/ 1204824 w 1261746"/>
              <a:gd name="connsiteY3" fmla="*/ 630679 h 659131"/>
              <a:gd name="connsiteX4" fmla="*/ 1233285 w 1261746"/>
              <a:gd name="connsiteY4" fmla="*/ 602227 h 659131"/>
              <a:gd name="connsiteX5" fmla="*/ 1112803 w 1261746"/>
              <a:gd name="connsiteY5" fmla="*/ 602227 h 659131"/>
              <a:gd name="connsiteX6" fmla="*/ 1141264 w 1261746"/>
              <a:gd name="connsiteY6" fmla="*/ 630679 h 659131"/>
              <a:gd name="connsiteX7" fmla="*/ 1112803 w 1261746"/>
              <a:gd name="connsiteY7" fmla="*/ 659131 h 659131"/>
              <a:gd name="connsiteX8" fmla="*/ 1084342 w 1261746"/>
              <a:gd name="connsiteY8" fmla="*/ 630679 h 659131"/>
              <a:gd name="connsiteX9" fmla="*/ 1112803 w 1261746"/>
              <a:gd name="connsiteY9" fmla="*/ 602227 h 659131"/>
              <a:gd name="connsiteX10" fmla="*/ 992320 w 1261746"/>
              <a:gd name="connsiteY10" fmla="*/ 602227 h 659131"/>
              <a:gd name="connsiteX11" fmla="*/ 1020781 w 1261746"/>
              <a:gd name="connsiteY11" fmla="*/ 630679 h 659131"/>
              <a:gd name="connsiteX12" fmla="*/ 992320 w 1261746"/>
              <a:gd name="connsiteY12" fmla="*/ 659131 h 659131"/>
              <a:gd name="connsiteX13" fmla="*/ 963859 w 1261746"/>
              <a:gd name="connsiteY13" fmla="*/ 630679 h 659131"/>
              <a:gd name="connsiteX14" fmla="*/ 992320 w 1261746"/>
              <a:gd name="connsiteY14" fmla="*/ 602227 h 659131"/>
              <a:gd name="connsiteX15" fmla="*/ 871838 w 1261746"/>
              <a:gd name="connsiteY15" fmla="*/ 602227 h 659131"/>
              <a:gd name="connsiteX16" fmla="*/ 900299 w 1261746"/>
              <a:gd name="connsiteY16" fmla="*/ 630679 h 659131"/>
              <a:gd name="connsiteX17" fmla="*/ 871838 w 1261746"/>
              <a:gd name="connsiteY17" fmla="*/ 659131 h 659131"/>
              <a:gd name="connsiteX18" fmla="*/ 843377 w 1261746"/>
              <a:gd name="connsiteY18" fmla="*/ 630679 h 659131"/>
              <a:gd name="connsiteX19" fmla="*/ 871838 w 1261746"/>
              <a:gd name="connsiteY19" fmla="*/ 602227 h 659131"/>
              <a:gd name="connsiteX20" fmla="*/ 751356 w 1261746"/>
              <a:gd name="connsiteY20" fmla="*/ 602227 h 659131"/>
              <a:gd name="connsiteX21" fmla="*/ 779817 w 1261746"/>
              <a:gd name="connsiteY21" fmla="*/ 630679 h 659131"/>
              <a:gd name="connsiteX22" fmla="*/ 751356 w 1261746"/>
              <a:gd name="connsiteY22" fmla="*/ 659131 h 659131"/>
              <a:gd name="connsiteX23" fmla="*/ 722895 w 1261746"/>
              <a:gd name="connsiteY23" fmla="*/ 630679 h 659131"/>
              <a:gd name="connsiteX24" fmla="*/ 751356 w 1261746"/>
              <a:gd name="connsiteY24" fmla="*/ 602227 h 659131"/>
              <a:gd name="connsiteX25" fmla="*/ 630873 w 1261746"/>
              <a:gd name="connsiteY25" fmla="*/ 602227 h 659131"/>
              <a:gd name="connsiteX26" fmla="*/ 659334 w 1261746"/>
              <a:gd name="connsiteY26" fmla="*/ 630679 h 659131"/>
              <a:gd name="connsiteX27" fmla="*/ 630873 w 1261746"/>
              <a:gd name="connsiteY27" fmla="*/ 659131 h 659131"/>
              <a:gd name="connsiteX28" fmla="*/ 602412 w 1261746"/>
              <a:gd name="connsiteY28" fmla="*/ 630679 h 659131"/>
              <a:gd name="connsiteX29" fmla="*/ 630873 w 1261746"/>
              <a:gd name="connsiteY29" fmla="*/ 602227 h 659131"/>
              <a:gd name="connsiteX30" fmla="*/ 510391 w 1261746"/>
              <a:gd name="connsiteY30" fmla="*/ 602227 h 659131"/>
              <a:gd name="connsiteX31" fmla="*/ 538852 w 1261746"/>
              <a:gd name="connsiteY31" fmla="*/ 630679 h 659131"/>
              <a:gd name="connsiteX32" fmla="*/ 510391 w 1261746"/>
              <a:gd name="connsiteY32" fmla="*/ 659131 h 659131"/>
              <a:gd name="connsiteX33" fmla="*/ 481930 w 1261746"/>
              <a:gd name="connsiteY33" fmla="*/ 630679 h 659131"/>
              <a:gd name="connsiteX34" fmla="*/ 510391 w 1261746"/>
              <a:gd name="connsiteY34" fmla="*/ 602227 h 659131"/>
              <a:gd name="connsiteX35" fmla="*/ 389908 w 1261746"/>
              <a:gd name="connsiteY35" fmla="*/ 602227 h 659131"/>
              <a:gd name="connsiteX36" fmla="*/ 418369 w 1261746"/>
              <a:gd name="connsiteY36" fmla="*/ 630679 h 659131"/>
              <a:gd name="connsiteX37" fmla="*/ 389908 w 1261746"/>
              <a:gd name="connsiteY37" fmla="*/ 659131 h 659131"/>
              <a:gd name="connsiteX38" fmla="*/ 361447 w 1261746"/>
              <a:gd name="connsiteY38" fmla="*/ 630679 h 659131"/>
              <a:gd name="connsiteX39" fmla="*/ 389908 w 1261746"/>
              <a:gd name="connsiteY39" fmla="*/ 602227 h 659131"/>
              <a:gd name="connsiteX40" fmla="*/ 269426 w 1261746"/>
              <a:gd name="connsiteY40" fmla="*/ 602227 h 659131"/>
              <a:gd name="connsiteX41" fmla="*/ 297887 w 1261746"/>
              <a:gd name="connsiteY41" fmla="*/ 630679 h 659131"/>
              <a:gd name="connsiteX42" fmla="*/ 269426 w 1261746"/>
              <a:gd name="connsiteY42" fmla="*/ 659131 h 659131"/>
              <a:gd name="connsiteX43" fmla="*/ 240965 w 1261746"/>
              <a:gd name="connsiteY43" fmla="*/ 630679 h 659131"/>
              <a:gd name="connsiteX44" fmla="*/ 269426 w 1261746"/>
              <a:gd name="connsiteY44" fmla="*/ 602227 h 659131"/>
              <a:gd name="connsiteX45" fmla="*/ 148943 w 1261746"/>
              <a:gd name="connsiteY45" fmla="*/ 602227 h 659131"/>
              <a:gd name="connsiteX46" fmla="*/ 177404 w 1261746"/>
              <a:gd name="connsiteY46" fmla="*/ 630679 h 659131"/>
              <a:gd name="connsiteX47" fmla="*/ 148943 w 1261746"/>
              <a:gd name="connsiteY47" fmla="*/ 659131 h 659131"/>
              <a:gd name="connsiteX48" fmla="*/ 120482 w 1261746"/>
              <a:gd name="connsiteY48" fmla="*/ 630679 h 659131"/>
              <a:gd name="connsiteX49" fmla="*/ 148943 w 1261746"/>
              <a:gd name="connsiteY49" fmla="*/ 602227 h 659131"/>
              <a:gd name="connsiteX50" fmla="*/ 28461 w 1261746"/>
              <a:gd name="connsiteY50" fmla="*/ 602227 h 659131"/>
              <a:gd name="connsiteX51" fmla="*/ 56922 w 1261746"/>
              <a:gd name="connsiteY51" fmla="*/ 630679 h 659131"/>
              <a:gd name="connsiteX52" fmla="*/ 28461 w 1261746"/>
              <a:gd name="connsiteY52" fmla="*/ 659131 h 659131"/>
              <a:gd name="connsiteX53" fmla="*/ 0 w 1261746"/>
              <a:gd name="connsiteY53" fmla="*/ 630679 h 659131"/>
              <a:gd name="connsiteX54" fmla="*/ 28461 w 1261746"/>
              <a:gd name="connsiteY54" fmla="*/ 602227 h 659131"/>
              <a:gd name="connsiteX55" fmla="*/ 1233285 w 1261746"/>
              <a:gd name="connsiteY55" fmla="*/ 481781 h 659131"/>
              <a:gd name="connsiteX56" fmla="*/ 1261746 w 1261746"/>
              <a:gd name="connsiteY56" fmla="*/ 510233 h 659131"/>
              <a:gd name="connsiteX57" fmla="*/ 1233285 w 1261746"/>
              <a:gd name="connsiteY57" fmla="*/ 538685 h 659131"/>
              <a:gd name="connsiteX58" fmla="*/ 1204824 w 1261746"/>
              <a:gd name="connsiteY58" fmla="*/ 510233 h 659131"/>
              <a:gd name="connsiteX59" fmla="*/ 1233285 w 1261746"/>
              <a:gd name="connsiteY59" fmla="*/ 481781 h 659131"/>
              <a:gd name="connsiteX60" fmla="*/ 1112803 w 1261746"/>
              <a:gd name="connsiteY60" fmla="*/ 481781 h 659131"/>
              <a:gd name="connsiteX61" fmla="*/ 1141264 w 1261746"/>
              <a:gd name="connsiteY61" fmla="*/ 510233 h 659131"/>
              <a:gd name="connsiteX62" fmla="*/ 1112803 w 1261746"/>
              <a:gd name="connsiteY62" fmla="*/ 538685 h 659131"/>
              <a:gd name="connsiteX63" fmla="*/ 1084342 w 1261746"/>
              <a:gd name="connsiteY63" fmla="*/ 510233 h 659131"/>
              <a:gd name="connsiteX64" fmla="*/ 1112803 w 1261746"/>
              <a:gd name="connsiteY64" fmla="*/ 481781 h 659131"/>
              <a:gd name="connsiteX65" fmla="*/ 992320 w 1261746"/>
              <a:gd name="connsiteY65" fmla="*/ 481781 h 659131"/>
              <a:gd name="connsiteX66" fmla="*/ 1020781 w 1261746"/>
              <a:gd name="connsiteY66" fmla="*/ 510233 h 659131"/>
              <a:gd name="connsiteX67" fmla="*/ 992320 w 1261746"/>
              <a:gd name="connsiteY67" fmla="*/ 538685 h 659131"/>
              <a:gd name="connsiteX68" fmla="*/ 963859 w 1261746"/>
              <a:gd name="connsiteY68" fmla="*/ 510233 h 659131"/>
              <a:gd name="connsiteX69" fmla="*/ 992320 w 1261746"/>
              <a:gd name="connsiteY69" fmla="*/ 481781 h 659131"/>
              <a:gd name="connsiteX70" fmla="*/ 871838 w 1261746"/>
              <a:gd name="connsiteY70" fmla="*/ 481781 h 659131"/>
              <a:gd name="connsiteX71" fmla="*/ 900299 w 1261746"/>
              <a:gd name="connsiteY71" fmla="*/ 510233 h 659131"/>
              <a:gd name="connsiteX72" fmla="*/ 871838 w 1261746"/>
              <a:gd name="connsiteY72" fmla="*/ 538685 h 659131"/>
              <a:gd name="connsiteX73" fmla="*/ 843377 w 1261746"/>
              <a:gd name="connsiteY73" fmla="*/ 510233 h 659131"/>
              <a:gd name="connsiteX74" fmla="*/ 871838 w 1261746"/>
              <a:gd name="connsiteY74" fmla="*/ 481781 h 659131"/>
              <a:gd name="connsiteX75" fmla="*/ 751356 w 1261746"/>
              <a:gd name="connsiteY75" fmla="*/ 481781 h 659131"/>
              <a:gd name="connsiteX76" fmla="*/ 779817 w 1261746"/>
              <a:gd name="connsiteY76" fmla="*/ 510233 h 659131"/>
              <a:gd name="connsiteX77" fmla="*/ 751356 w 1261746"/>
              <a:gd name="connsiteY77" fmla="*/ 538685 h 659131"/>
              <a:gd name="connsiteX78" fmla="*/ 722895 w 1261746"/>
              <a:gd name="connsiteY78" fmla="*/ 510233 h 659131"/>
              <a:gd name="connsiteX79" fmla="*/ 751356 w 1261746"/>
              <a:gd name="connsiteY79" fmla="*/ 481781 h 659131"/>
              <a:gd name="connsiteX80" fmla="*/ 630873 w 1261746"/>
              <a:gd name="connsiteY80" fmla="*/ 481781 h 659131"/>
              <a:gd name="connsiteX81" fmla="*/ 659334 w 1261746"/>
              <a:gd name="connsiteY81" fmla="*/ 510233 h 659131"/>
              <a:gd name="connsiteX82" fmla="*/ 630873 w 1261746"/>
              <a:gd name="connsiteY82" fmla="*/ 538685 h 659131"/>
              <a:gd name="connsiteX83" fmla="*/ 602412 w 1261746"/>
              <a:gd name="connsiteY83" fmla="*/ 510233 h 659131"/>
              <a:gd name="connsiteX84" fmla="*/ 630873 w 1261746"/>
              <a:gd name="connsiteY84" fmla="*/ 481781 h 659131"/>
              <a:gd name="connsiteX85" fmla="*/ 510391 w 1261746"/>
              <a:gd name="connsiteY85" fmla="*/ 481781 h 659131"/>
              <a:gd name="connsiteX86" fmla="*/ 538852 w 1261746"/>
              <a:gd name="connsiteY86" fmla="*/ 510233 h 659131"/>
              <a:gd name="connsiteX87" fmla="*/ 510391 w 1261746"/>
              <a:gd name="connsiteY87" fmla="*/ 538685 h 659131"/>
              <a:gd name="connsiteX88" fmla="*/ 481930 w 1261746"/>
              <a:gd name="connsiteY88" fmla="*/ 510233 h 659131"/>
              <a:gd name="connsiteX89" fmla="*/ 510391 w 1261746"/>
              <a:gd name="connsiteY89" fmla="*/ 481781 h 659131"/>
              <a:gd name="connsiteX90" fmla="*/ 389908 w 1261746"/>
              <a:gd name="connsiteY90" fmla="*/ 481781 h 659131"/>
              <a:gd name="connsiteX91" fmla="*/ 418369 w 1261746"/>
              <a:gd name="connsiteY91" fmla="*/ 510233 h 659131"/>
              <a:gd name="connsiteX92" fmla="*/ 389908 w 1261746"/>
              <a:gd name="connsiteY92" fmla="*/ 538685 h 659131"/>
              <a:gd name="connsiteX93" fmla="*/ 361447 w 1261746"/>
              <a:gd name="connsiteY93" fmla="*/ 510233 h 659131"/>
              <a:gd name="connsiteX94" fmla="*/ 389908 w 1261746"/>
              <a:gd name="connsiteY94" fmla="*/ 481781 h 659131"/>
              <a:gd name="connsiteX95" fmla="*/ 269426 w 1261746"/>
              <a:gd name="connsiteY95" fmla="*/ 481781 h 659131"/>
              <a:gd name="connsiteX96" fmla="*/ 297887 w 1261746"/>
              <a:gd name="connsiteY96" fmla="*/ 510233 h 659131"/>
              <a:gd name="connsiteX97" fmla="*/ 269426 w 1261746"/>
              <a:gd name="connsiteY97" fmla="*/ 538685 h 659131"/>
              <a:gd name="connsiteX98" fmla="*/ 240965 w 1261746"/>
              <a:gd name="connsiteY98" fmla="*/ 510233 h 659131"/>
              <a:gd name="connsiteX99" fmla="*/ 269426 w 1261746"/>
              <a:gd name="connsiteY99" fmla="*/ 481781 h 659131"/>
              <a:gd name="connsiteX100" fmla="*/ 148943 w 1261746"/>
              <a:gd name="connsiteY100" fmla="*/ 481781 h 659131"/>
              <a:gd name="connsiteX101" fmla="*/ 177404 w 1261746"/>
              <a:gd name="connsiteY101" fmla="*/ 510233 h 659131"/>
              <a:gd name="connsiteX102" fmla="*/ 148943 w 1261746"/>
              <a:gd name="connsiteY102" fmla="*/ 538685 h 659131"/>
              <a:gd name="connsiteX103" fmla="*/ 120482 w 1261746"/>
              <a:gd name="connsiteY103" fmla="*/ 510233 h 659131"/>
              <a:gd name="connsiteX104" fmla="*/ 148943 w 1261746"/>
              <a:gd name="connsiteY104" fmla="*/ 481781 h 659131"/>
              <a:gd name="connsiteX105" fmla="*/ 28461 w 1261746"/>
              <a:gd name="connsiteY105" fmla="*/ 481781 h 659131"/>
              <a:gd name="connsiteX106" fmla="*/ 56922 w 1261746"/>
              <a:gd name="connsiteY106" fmla="*/ 510233 h 659131"/>
              <a:gd name="connsiteX107" fmla="*/ 28461 w 1261746"/>
              <a:gd name="connsiteY107" fmla="*/ 538685 h 659131"/>
              <a:gd name="connsiteX108" fmla="*/ 0 w 1261746"/>
              <a:gd name="connsiteY108" fmla="*/ 510233 h 659131"/>
              <a:gd name="connsiteX109" fmla="*/ 28461 w 1261746"/>
              <a:gd name="connsiteY109" fmla="*/ 481781 h 659131"/>
              <a:gd name="connsiteX110" fmla="*/ 1233285 w 1261746"/>
              <a:gd name="connsiteY110" fmla="*/ 361336 h 659131"/>
              <a:gd name="connsiteX111" fmla="*/ 1261746 w 1261746"/>
              <a:gd name="connsiteY111" fmla="*/ 389788 h 659131"/>
              <a:gd name="connsiteX112" fmla="*/ 1233285 w 1261746"/>
              <a:gd name="connsiteY112" fmla="*/ 418240 h 659131"/>
              <a:gd name="connsiteX113" fmla="*/ 1204824 w 1261746"/>
              <a:gd name="connsiteY113" fmla="*/ 389788 h 659131"/>
              <a:gd name="connsiteX114" fmla="*/ 1233285 w 1261746"/>
              <a:gd name="connsiteY114" fmla="*/ 361336 h 659131"/>
              <a:gd name="connsiteX115" fmla="*/ 1112803 w 1261746"/>
              <a:gd name="connsiteY115" fmla="*/ 361336 h 659131"/>
              <a:gd name="connsiteX116" fmla="*/ 1141264 w 1261746"/>
              <a:gd name="connsiteY116" fmla="*/ 389788 h 659131"/>
              <a:gd name="connsiteX117" fmla="*/ 1112803 w 1261746"/>
              <a:gd name="connsiteY117" fmla="*/ 418240 h 659131"/>
              <a:gd name="connsiteX118" fmla="*/ 1084342 w 1261746"/>
              <a:gd name="connsiteY118" fmla="*/ 389788 h 659131"/>
              <a:gd name="connsiteX119" fmla="*/ 1112803 w 1261746"/>
              <a:gd name="connsiteY119" fmla="*/ 361336 h 659131"/>
              <a:gd name="connsiteX120" fmla="*/ 992320 w 1261746"/>
              <a:gd name="connsiteY120" fmla="*/ 361336 h 659131"/>
              <a:gd name="connsiteX121" fmla="*/ 1020781 w 1261746"/>
              <a:gd name="connsiteY121" fmla="*/ 389788 h 659131"/>
              <a:gd name="connsiteX122" fmla="*/ 992320 w 1261746"/>
              <a:gd name="connsiteY122" fmla="*/ 418240 h 659131"/>
              <a:gd name="connsiteX123" fmla="*/ 963859 w 1261746"/>
              <a:gd name="connsiteY123" fmla="*/ 389788 h 659131"/>
              <a:gd name="connsiteX124" fmla="*/ 992320 w 1261746"/>
              <a:gd name="connsiteY124" fmla="*/ 361336 h 659131"/>
              <a:gd name="connsiteX125" fmla="*/ 871838 w 1261746"/>
              <a:gd name="connsiteY125" fmla="*/ 361336 h 659131"/>
              <a:gd name="connsiteX126" fmla="*/ 900299 w 1261746"/>
              <a:gd name="connsiteY126" fmla="*/ 389788 h 659131"/>
              <a:gd name="connsiteX127" fmla="*/ 871838 w 1261746"/>
              <a:gd name="connsiteY127" fmla="*/ 418240 h 659131"/>
              <a:gd name="connsiteX128" fmla="*/ 843377 w 1261746"/>
              <a:gd name="connsiteY128" fmla="*/ 389788 h 659131"/>
              <a:gd name="connsiteX129" fmla="*/ 871838 w 1261746"/>
              <a:gd name="connsiteY129" fmla="*/ 361336 h 659131"/>
              <a:gd name="connsiteX130" fmla="*/ 751356 w 1261746"/>
              <a:gd name="connsiteY130" fmla="*/ 361336 h 659131"/>
              <a:gd name="connsiteX131" fmla="*/ 779817 w 1261746"/>
              <a:gd name="connsiteY131" fmla="*/ 389788 h 659131"/>
              <a:gd name="connsiteX132" fmla="*/ 751356 w 1261746"/>
              <a:gd name="connsiteY132" fmla="*/ 418240 h 659131"/>
              <a:gd name="connsiteX133" fmla="*/ 722895 w 1261746"/>
              <a:gd name="connsiteY133" fmla="*/ 389788 h 659131"/>
              <a:gd name="connsiteX134" fmla="*/ 751356 w 1261746"/>
              <a:gd name="connsiteY134" fmla="*/ 361336 h 659131"/>
              <a:gd name="connsiteX135" fmla="*/ 630873 w 1261746"/>
              <a:gd name="connsiteY135" fmla="*/ 361336 h 659131"/>
              <a:gd name="connsiteX136" fmla="*/ 659334 w 1261746"/>
              <a:gd name="connsiteY136" fmla="*/ 389788 h 659131"/>
              <a:gd name="connsiteX137" fmla="*/ 630873 w 1261746"/>
              <a:gd name="connsiteY137" fmla="*/ 418240 h 659131"/>
              <a:gd name="connsiteX138" fmla="*/ 602412 w 1261746"/>
              <a:gd name="connsiteY138" fmla="*/ 389788 h 659131"/>
              <a:gd name="connsiteX139" fmla="*/ 630873 w 1261746"/>
              <a:gd name="connsiteY139" fmla="*/ 361336 h 659131"/>
              <a:gd name="connsiteX140" fmla="*/ 510391 w 1261746"/>
              <a:gd name="connsiteY140" fmla="*/ 361336 h 659131"/>
              <a:gd name="connsiteX141" fmla="*/ 538852 w 1261746"/>
              <a:gd name="connsiteY141" fmla="*/ 389788 h 659131"/>
              <a:gd name="connsiteX142" fmla="*/ 510391 w 1261746"/>
              <a:gd name="connsiteY142" fmla="*/ 418240 h 659131"/>
              <a:gd name="connsiteX143" fmla="*/ 481930 w 1261746"/>
              <a:gd name="connsiteY143" fmla="*/ 389788 h 659131"/>
              <a:gd name="connsiteX144" fmla="*/ 510391 w 1261746"/>
              <a:gd name="connsiteY144" fmla="*/ 361336 h 659131"/>
              <a:gd name="connsiteX145" fmla="*/ 389908 w 1261746"/>
              <a:gd name="connsiteY145" fmla="*/ 361336 h 659131"/>
              <a:gd name="connsiteX146" fmla="*/ 418369 w 1261746"/>
              <a:gd name="connsiteY146" fmla="*/ 389788 h 659131"/>
              <a:gd name="connsiteX147" fmla="*/ 389908 w 1261746"/>
              <a:gd name="connsiteY147" fmla="*/ 418240 h 659131"/>
              <a:gd name="connsiteX148" fmla="*/ 361447 w 1261746"/>
              <a:gd name="connsiteY148" fmla="*/ 389788 h 659131"/>
              <a:gd name="connsiteX149" fmla="*/ 389908 w 1261746"/>
              <a:gd name="connsiteY149" fmla="*/ 361336 h 659131"/>
              <a:gd name="connsiteX150" fmla="*/ 269426 w 1261746"/>
              <a:gd name="connsiteY150" fmla="*/ 361336 h 659131"/>
              <a:gd name="connsiteX151" fmla="*/ 297887 w 1261746"/>
              <a:gd name="connsiteY151" fmla="*/ 389788 h 659131"/>
              <a:gd name="connsiteX152" fmla="*/ 269426 w 1261746"/>
              <a:gd name="connsiteY152" fmla="*/ 418240 h 659131"/>
              <a:gd name="connsiteX153" fmla="*/ 240965 w 1261746"/>
              <a:gd name="connsiteY153" fmla="*/ 389788 h 659131"/>
              <a:gd name="connsiteX154" fmla="*/ 269426 w 1261746"/>
              <a:gd name="connsiteY154" fmla="*/ 361336 h 659131"/>
              <a:gd name="connsiteX155" fmla="*/ 148943 w 1261746"/>
              <a:gd name="connsiteY155" fmla="*/ 361336 h 659131"/>
              <a:gd name="connsiteX156" fmla="*/ 177404 w 1261746"/>
              <a:gd name="connsiteY156" fmla="*/ 389788 h 659131"/>
              <a:gd name="connsiteX157" fmla="*/ 148943 w 1261746"/>
              <a:gd name="connsiteY157" fmla="*/ 418240 h 659131"/>
              <a:gd name="connsiteX158" fmla="*/ 120482 w 1261746"/>
              <a:gd name="connsiteY158" fmla="*/ 389788 h 659131"/>
              <a:gd name="connsiteX159" fmla="*/ 148943 w 1261746"/>
              <a:gd name="connsiteY159" fmla="*/ 361336 h 659131"/>
              <a:gd name="connsiteX160" fmla="*/ 28461 w 1261746"/>
              <a:gd name="connsiteY160" fmla="*/ 361336 h 659131"/>
              <a:gd name="connsiteX161" fmla="*/ 56922 w 1261746"/>
              <a:gd name="connsiteY161" fmla="*/ 389788 h 659131"/>
              <a:gd name="connsiteX162" fmla="*/ 28461 w 1261746"/>
              <a:gd name="connsiteY162" fmla="*/ 418240 h 659131"/>
              <a:gd name="connsiteX163" fmla="*/ 0 w 1261746"/>
              <a:gd name="connsiteY163" fmla="*/ 389788 h 659131"/>
              <a:gd name="connsiteX164" fmla="*/ 28461 w 1261746"/>
              <a:gd name="connsiteY164" fmla="*/ 361336 h 659131"/>
              <a:gd name="connsiteX165" fmla="*/ 1233285 w 1261746"/>
              <a:gd name="connsiteY165" fmla="*/ 240891 h 659131"/>
              <a:gd name="connsiteX166" fmla="*/ 1261746 w 1261746"/>
              <a:gd name="connsiteY166" fmla="*/ 269343 h 659131"/>
              <a:gd name="connsiteX167" fmla="*/ 1233285 w 1261746"/>
              <a:gd name="connsiteY167" fmla="*/ 297795 h 659131"/>
              <a:gd name="connsiteX168" fmla="*/ 1204824 w 1261746"/>
              <a:gd name="connsiteY168" fmla="*/ 269343 h 659131"/>
              <a:gd name="connsiteX169" fmla="*/ 1233285 w 1261746"/>
              <a:gd name="connsiteY169" fmla="*/ 240891 h 659131"/>
              <a:gd name="connsiteX170" fmla="*/ 1112803 w 1261746"/>
              <a:gd name="connsiteY170" fmla="*/ 240891 h 659131"/>
              <a:gd name="connsiteX171" fmla="*/ 1141264 w 1261746"/>
              <a:gd name="connsiteY171" fmla="*/ 269343 h 659131"/>
              <a:gd name="connsiteX172" fmla="*/ 1112803 w 1261746"/>
              <a:gd name="connsiteY172" fmla="*/ 297795 h 659131"/>
              <a:gd name="connsiteX173" fmla="*/ 1084342 w 1261746"/>
              <a:gd name="connsiteY173" fmla="*/ 269343 h 659131"/>
              <a:gd name="connsiteX174" fmla="*/ 1112803 w 1261746"/>
              <a:gd name="connsiteY174" fmla="*/ 240891 h 659131"/>
              <a:gd name="connsiteX175" fmla="*/ 992320 w 1261746"/>
              <a:gd name="connsiteY175" fmla="*/ 240891 h 659131"/>
              <a:gd name="connsiteX176" fmla="*/ 1020781 w 1261746"/>
              <a:gd name="connsiteY176" fmla="*/ 269343 h 659131"/>
              <a:gd name="connsiteX177" fmla="*/ 992320 w 1261746"/>
              <a:gd name="connsiteY177" fmla="*/ 297795 h 659131"/>
              <a:gd name="connsiteX178" fmla="*/ 963859 w 1261746"/>
              <a:gd name="connsiteY178" fmla="*/ 269343 h 659131"/>
              <a:gd name="connsiteX179" fmla="*/ 992320 w 1261746"/>
              <a:gd name="connsiteY179" fmla="*/ 240891 h 659131"/>
              <a:gd name="connsiteX180" fmla="*/ 871838 w 1261746"/>
              <a:gd name="connsiteY180" fmla="*/ 240891 h 659131"/>
              <a:gd name="connsiteX181" fmla="*/ 900299 w 1261746"/>
              <a:gd name="connsiteY181" fmla="*/ 269343 h 659131"/>
              <a:gd name="connsiteX182" fmla="*/ 871838 w 1261746"/>
              <a:gd name="connsiteY182" fmla="*/ 297795 h 659131"/>
              <a:gd name="connsiteX183" fmla="*/ 843377 w 1261746"/>
              <a:gd name="connsiteY183" fmla="*/ 269343 h 659131"/>
              <a:gd name="connsiteX184" fmla="*/ 871838 w 1261746"/>
              <a:gd name="connsiteY184" fmla="*/ 240891 h 659131"/>
              <a:gd name="connsiteX185" fmla="*/ 751356 w 1261746"/>
              <a:gd name="connsiteY185" fmla="*/ 240891 h 659131"/>
              <a:gd name="connsiteX186" fmla="*/ 779817 w 1261746"/>
              <a:gd name="connsiteY186" fmla="*/ 269343 h 659131"/>
              <a:gd name="connsiteX187" fmla="*/ 751356 w 1261746"/>
              <a:gd name="connsiteY187" fmla="*/ 297795 h 659131"/>
              <a:gd name="connsiteX188" fmla="*/ 722895 w 1261746"/>
              <a:gd name="connsiteY188" fmla="*/ 269343 h 659131"/>
              <a:gd name="connsiteX189" fmla="*/ 751356 w 1261746"/>
              <a:gd name="connsiteY189" fmla="*/ 240891 h 659131"/>
              <a:gd name="connsiteX190" fmla="*/ 630873 w 1261746"/>
              <a:gd name="connsiteY190" fmla="*/ 240891 h 659131"/>
              <a:gd name="connsiteX191" fmla="*/ 659334 w 1261746"/>
              <a:gd name="connsiteY191" fmla="*/ 269343 h 659131"/>
              <a:gd name="connsiteX192" fmla="*/ 630873 w 1261746"/>
              <a:gd name="connsiteY192" fmla="*/ 297795 h 659131"/>
              <a:gd name="connsiteX193" fmla="*/ 602412 w 1261746"/>
              <a:gd name="connsiteY193" fmla="*/ 269343 h 659131"/>
              <a:gd name="connsiteX194" fmla="*/ 630873 w 1261746"/>
              <a:gd name="connsiteY194" fmla="*/ 240891 h 659131"/>
              <a:gd name="connsiteX195" fmla="*/ 510391 w 1261746"/>
              <a:gd name="connsiteY195" fmla="*/ 240891 h 659131"/>
              <a:gd name="connsiteX196" fmla="*/ 538852 w 1261746"/>
              <a:gd name="connsiteY196" fmla="*/ 269343 h 659131"/>
              <a:gd name="connsiteX197" fmla="*/ 510391 w 1261746"/>
              <a:gd name="connsiteY197" fmla="*/ 297795 h 659131"/>
              <a:gd name="connsiteX198" fmla="*/ 481930 w 1261746"/>
              <a:gd name="connsiteY198" fmla="*/ 269343 h 659131"/>
              <a:gd name="connsiteX199" fmla="*/ 510391 w 1261746"/>
              <a:gd name="connsiteY199" fmla="*/ 240891 h 659131"/>
              <a:gd name="connsiteX200" fmla="*/ 389908 w 1261746"/>
              <a:gd name="connsiteY200" fmla="*/ 240891 h 659131"/>
              <a:gd name="connsiteX201" fmla="*/ 418369 w 1261746"/>
              <a:gd name="connsiteY201" fmla="*/ 269343 h 659131"/>
              <a:gd name="connsiteX202" fmla="*/ 389908 w 1261746"/>
              <a:gd name="connsiteY202" fmla="*/ 297795 h 659131"/>
              <a:gd name="connsiteX203" fmla="*/ 361447 w 1261746"/>
              <a:gd name="connsiteY203" fmla="*/ 269343 h 659131"/>
              <a:gd name="connsiteX204" fmla="*/ 389908 w 1261746"/>
              <a:gd name="connsiteY204" fmla="*/ 240891 h 659131"/>
              <a:gd name="connsiteX205" fmla="*/ 269426 w 1261746"/>
              <a:gd name="connsiteY205" fmla="*/ 240891 h 659131"/>
              <a:gd name="connsiteX206" fmla="*/ 297887 w 1261746"/>
              <a:gd name="connsiteY206" fmla="*/ 269343 h 659131"/>
              <a:gd name="connsiteX207" fmla="*/ 269426 w 1261746"/>
              <a:gd name="connsiteY207" fmla="*/ 297795 h 659131"/>
              <a:gd name="connsiteX208" fmla="*/ 240965 w 1261746"/>
              <a:gd name="connsiteY208" fmla="*/ 269343 h 659131"/>
              <a:gd name="connsiteX209" fmla="*/ 269426 w 1261746"/>
              <a:gd name="connsiteY209" fmla="*/ 240891 h 659131"/>
              <a:gd name="connsiteX210" fmla="*/ 148943 w 1261746"/>
              <a:gd name="connsiteY210" fmla="*/ 240891 h 659131"/>
              <a:gd name="connsiteX211" fmla="*/ 177404 w 1261746"/>
              <a:gd name="connsiteY211" fmla="*/ 269343 h 659131"/>
              <a:gd name="connsiteX212" fmla="*/ 148943 w 1261746"/>
              <a:gd name="connsiteY212" fmla="*/ 297795 h 659131"/>
              <a:gd name="connsiteX213" fmla="*/ 120482 w 1261746"/>
              <a:gd name="connsiteY213" fmla="*/ 269343 h 659131"/>
              <a:gd name="connsiteX214" fmla="*/ 148943 w 1261746"/>
              <a:gd name="connsiteY214" fmla="*/ 240891 h 659131"/>
              <a:gd name="connsiteX215" fmla="*/ 28461 w 1261746"/>
              <a:gd name="connsiteY215" fmla="*/ 240891 h 659131"/>
              <a:gd name="connsiteX216" fmla="*/ 56922 w 1261746"/>
              <a:gd name="connsiteY216" fmla="*/ 269343 h 659131"/>
              <a:gd name="connsiteX217" fmla="*/ 28461 w 1261746"/>
              <a:gd name="connsiteY217" fmla="*/ 297795 h 659131"/>
              <a:gd name="connsiteX218" fmla="*/ 0 w 1261746"/>
              <a:gd name="connsiteY218" fmla="*/ 269343 h 659131"/>
              <a:gd name="connsiteX219" fmla="*/ 28461 w 1261746"/>
              <a:gd name="connsiteY219" fmla="*/ 240891 h 659131"/>
              <a:gd name="connsiteX220" fmla="*/ 1233285 w 1261746"/>
              <a:gd name="connsiteY220" fmla="*/ 120445 h 659131"/>
              <a:gd name="connsiteX221" fmla="*/ 1261746 w 1261746"/>
              <a:gd name="connsiteY221" fmla="*/ 148897 h 659131"/>
              <a:gd name="connsiteX222" fmla="*/ 1233285 w 1261746"/>
              <a:gd name="connsiteY222" fmla="*/ 177349 h 659131"/>
              <a:gd name="connsiteX223" fmla="*/ 1204824 w 1261746"/>
              <a:gd name="connsiteY223" fmla="*/ 148897 h 659131"/>
              <a:gd name="connsiteX224" fmla="*/ 1233285 w 1261746"/>
              <a:gd name="connsiteY224" fmla="*/ 120445 h 659131"/>
              <a:gd name="connsiteX225" fmla="*/ 1112803 w 1261746"/>
              <a:gd name="connsiteY225" fmla="*/ 120445 h 659131"/>
              <a:gd name="connsiteX226" fmla="*/ 1141264 w 1261746"/>
              <a:gd name="connsiteY226" fmla="*/ 148897 h 659131"/>
              <a:gd name="connsiteX227" fmla="*/ 1112803 w 1261746"/>
              <a:gd name="connsiteY227" fmla="*/ 177349 h 659131"/>
              <a:gd name="connsiteX228" fmla="*/ 1084342 w 1261746"/>
              <a:gd name="connsiteY228" fmla="*/ 148897 h 659131"/>
              <a:gd name="connsiteX229" fmla="*/ 1112803 w 1261746"/>
              <a:gd name="connsiteY229" fmla="*/ 120445 h 659131"/>
              <a:gd name="connsiteX230" fmla="*/ 992320 w 1261746"/>
              <a:gd name="connsiteY230" fmla="*/ 120445 h 659131"/>
              <a:gd name="connsiteX231" fmla="*/ 1020781 w 1261746"/>
              <a:gd name="connsiteY231" fmla="*/ 148897 h 659131"/>
              <a:gd name="connsiteX232" fmla="*/ 992320 w 1261746"/>
              <a:gd name="connsiteY232" fmla="*/ 177349 h 659131"/>
              <a:gd name="connsiteX233" fmla="*/ 963859 w 1261746"/>
              <a:gd name="connsiteY233" fmla="*/ 148897 h 659131"/>
              <a:gd name="connsiteX234" fmla="*/ 992320 w 1261746"/>
              <a:gd name="connsiteY234" fmla="*/ 120445 h 659131"/>
              <a:gd name="connsiteX235" fmla="*/ 871838 w 1261746"/>
              <a:gd name="connsiteY235" fmla="*/ 120445 h 659131"/>
              <a:gd name="connsiteX236" fmla="*/ 900299 w 1261746"/>
              <a:gd name="connsiteY236" fmla="*/ 148897 h 659131"/>
              <a:gd name="connsiteX237" fmla="*/ 871838 w 1261746"/>
              <a:gd name="connsiteY237" fmla="*/ 177349 h 659131"/>
              <a:gd name="connsiteX238" fmla="*/ 843377 w 1261746"/>
              <a:gd name="connsiteY238" fmla="*/ 148897 h 659131"/>
              <a:gd name="connsiteX239" fmla="*/ 871838 w 1261746"/>
              <a:gd name="connsiteY239" fmla="*/ 120445 h 659131"/>
              <a:gd name="connsiteX240" fmla="*/ 751356 w 1261746"/>
              <a:gd name="connsiteY240" fmla="*/ 120445 h 659131"/>
              <a:gd name="connsiteX241" fmla="*/ 779817 w 1261746"/>
              <a:gd name="connsiteY241" fmla="*/ 148897 h 659131"/>
              <a:gd name="connsiteX242" fmla="*/ 751356 w 1261746"/>
              <a:gd name="connsiteY242" fmla="*/ 177349 h 659131"/>
              <a:gd name="connsiteX243" fmla="*/ 722895 w 1261746"/>
              <a:gd name="connsiteY243" fmla="*/ 148897 h 659131"/>
              <a:gd name="connsiteX244" fmla="*/ 751356 w 1261746"/>
              <a:gd name="connsiteY244" fmla="*/ 120445 h 659131"/>
              <a:gd name="connsiteX245" fmla="*/ 630873 w 1261746"/>
              <a:gd name="connsiteY245" fmla="*/ 120445 h 659131"/>
              <a:gd name="connsiteX246" fmla="*/ 659334 w 1261746"/>
              <a:gd name="connsiteY246" fmla="*/ 148897 h 659131"/>
              <a:gd name="connsiteX247" fmla="*/ 630873 w 1261746"/>
              <a:gd name="connsiteY247" fmla="*/ 177349 h 659131"/>
              <a:gd name="connsiteX248" fmla="*/ 602412 w 1261746"/>
              <a:gd name="connsiteY248" fmla="*/ 148897 h 659131"/>
              <a:gd name="connsiteX249" fmla="*/ 630873 w 1261746"/>
              <a:gd name="connsiteY249" fmla="*/ 120445 h 659131"/>
              <a:gd name="connsiteX250" fmla="*/ 510391 w 1261746"/>
              <a:gd name="connsiteY250" fmla="*/ 120445 h 659131"/>
              <a:gd name="connsiteX251" fmla="*/ 538852 w 1261746"/>
              <a:gd name="connsiteY251" fmla="*/ 148897 h 659131"/>
              <a:gd name="connsiteX252" fmla="*/ 510391 w 1261746"/>
              <a:gd name="connsiteY252" fmla="*/ 177349 h 659131"/>
              <a:gd name="connsiteX253" fmla="*/ 481930 w 1261746"/>
              <a:gd name="connsiteY253" fmla="*/ 148897 h 659131"/>
              <a:gd name="connsiteX254" fmla="*/ 510391 w 1261746"/>
              <a:gd name="connsiteY254" fmla="*/ 120445 h 659131"/>
              <a:gd name="connsiteX255" fmla="*/ 389908 w 1261746"/>
              <a:gd name="connsiteY255" fmla="*/ 120445 h 659131"/>
              <a:gd name="connsiteX256" fmla="*/ 418369 w 1261746"/>
              <a:gd name="connsiteY256" fmla="*/ 148897 h 659131"/>
              <a:gd name="connsiteX257" fmla="*/ 389908 w 1261746"/>
              <a:gd name="connsiteY257" fmla="*/ 177349 h 659131"/>
              <a:gd name="connsiteX258" fmla="*/ 361447 w 1261746"/>
              <a:gd name="connsiteY258" fmla="*/ 148897 h 659131"/>
              <a:gd name="connsiteX259" fmla="*/ 389908 w 1261746"/>
              <a:gd name="connsiteY259" fmla="*/ 120445 h 659131"/>
              <a:gd name="connsiteX260" fmla="*/ 269426 w 1261746"/>
              <a:gd name="connsiteY260" fmla="*/ 120445 h 659131"/>
              <a:gd name="connsiteX261" fmla="*/ 297887 w 1261746"/>
              <a:gd name="connsiteY261" fmla="*/ 148897 h 659131"/>
              <a:gd name="connsiteX262" fmla="*/ 269426 w 1261746"/>
              <a:gd name="connsiteY262" fmla="*/ 177349 h 659131"/>
              <a:gd name="connsiteX263" fmla="*/ 240965 w 1261746"/>
              <a:gd name="connsiteY263" fmla="*/ 148897 h 659131"/>
              <a:gd name="connsiteX264" fmla="*/ 269426 w 1261746"/>
              <a:gd name="connsiteY264" fmla="*/ 120445 h 659131"/>
              <a:gd name="connsiteX265" fmla="*/ 148943 w 1261746"/>
              <a:gd name="connsiteY265" fmla="*/ 120445 h 659131"/>
              <a:gd name="connsiteX266" fmla="*/ 177404 w 1261746"/>
              <a:gd name="connsiteY266" fmla="*/ 148897 h 659131"/>
              <a:gd name="connsiteX267" fmla="*/ 148943 w 1261746"/>
              <a:gd name="connsiteY267" fmla="*/ 177349 h 659131"/>
              <a:gd name="connsiteX268" fmla="*/ 120482 w 1261746"/>
              <a:gd name="connsiteY268" fmla="*/ 148897 h 659131"/>
              <a:gd name="connsiteX269" fmla="*/ 148943 w 1261746"/>
              <a:gd name="connsiteY269" fmla="*/ 120445 h 659131"/>
              <a:gd name="connsiteX270" fmla="*/ 28461 w 1261746"/>
              <a:gd name="connsiteY270" fmla="*/ 120445 h 659131"/>
              <a:gd name="connsiteX271" fmla="*/ 56922 w 1261746"/>
              <a:gd name="connsiteY271" fmla="*/ 148897 h 659131"/>
              <a:gd name="connsiteX272" fmla="*/ 28461 w 1261746"/>
              <a:gd name="connsiteY272" fmla="*/ 177349 h 659131"/>
              <a:gd name="connsiteX273" fmla="*/ 0 w 1261746"/>
              <a:gd name="connsiteY273" fmla="*/ 148897 h 659131"/>
              <a:gd name="connsiteX274" fmla="*/ 28461 w 1261746"/>
              <a:gd name="connsiteY274" fmla="*/ 120445 h 659131"/>
              <a:gd name="connsiteX275" fmla="*/ 1233285 w 1261746"/>
              <a:gd name="connsiteY275" fmla="*/ 0 h 659131"/>
              <a:gd name="connsiteX276" fmla="*/ 1261746 w 1261746"/>
              <a:gd name="connsiteY276" fmla="*/ 28452 h 659131"/>
              <a:gd name="connsiteX277" fmla="*/ 1233285 w 1261746"/>
              <a:gd name="connsiteY277" fmla="*/ 56904 h 659131"/>
              <a:gd name="connsiteX278" fmla="*/ 1204824 w 1261746"/>
              <a:gd name="connsiteY278" fmla="*/ 28452 h 659131"/>
              <a:gd name="connsiteX279" fmla="*/ 1233285 w 1261746"/>
              <a:gd name="connsiteY279" fmla="*/ 0 h 659131"/>
              <a:gd name="connsiteX280" fmla="*/ 1112803 w 1261746"/>
              <a:gd name="connsiteY280" fmla="*/ 0 h 659131"/>
              <a:gd name="connsiteX281" fmla="*/ 1141264 w 1261746"/>
              <a:gd name="connsiteY281" fmla="*/ 28452 h 659131"/>
              <a:gd name="connsiteX282" fmla="*/ 1112803 w 1261746"/>
              <a:gd name="connsiteY282" fmla="*/ 56904 h 659131"/>
              <a:gd name="connsiteX283" fmla="*/ 1084342 w 1261746"/>
              <a:gd name="connsiteY283" fmla="*/ 28452 h 659131"/>
              <a:gd name="connsiteX284" fmla="*/ 1112803 w 1261746"/>
              <a:gd name="connsiteY284" fmla="*/ 0 h 659131"/>
              <a:gd name="connsiteX285" fmla="*/ 992320 w 1261746"/>
              <a:gd name="connsiteY285" fmla="*/ 0 h 659131"/>
              <a:gd name="connsiteX286" fmla="*/ 1020781 w 1261746"/>
              <a:gd name="connsiteY286" fmla="*/ 28452 h 659131"/>
              <a:gd name="connsiteX287" fmla="*/ 992320 w 1261746"/>
              <a:gd name="connsiteY287" fmla="*/ 56904 h 659131"/>
              <a:gd name="connsiteX288" fmla="*/ 963859 w 1261746"/>
              <a:gd name="connsiteY288" fmla="*/ 28452 h 659131"/>
              <a:gd name="connsiteX289" fmla="*/ 992320 w 1261746"/>
              <a:gd name="connsiteY289" fmla="*/ 0 h 659131"/>
              <a:gd name="connsiteX290" fmla="*/ 871838 w 1261746"/>
              <a:gd name="connsiteY290" fmla="*/ 0 h 659131"/>
              <a:gd name="connsiteX291" fmla="*/ 900299 w 1261746"/>
              <a:gd name="connsiteY291" fmla="*/ 28452 h 659131"/>
              <a:gd name="connsiteX292" fmla="*/ 871838 w 1261746"/>
              <a:gd name="connsiteY292" fmla="*/ 56904 h 659131"/>
              <a:gd name="connsiteX293" fmla="*/ 843377 w 1261746"/>
              <a:gd name="connsiteY293" fmla="*/ 28452 h 659131"/>
              <a:gd name="connsiteX294" fmla="*/ 871838 w 1261746"/>
              <a:gd name="connsiteY294" fmla="*/ 0 h 659131"/>
              <a:gd name="connsiteX295" fmla="*/ 751356 w 1261746"/>
              <a:gd name="connsiteY295" fmla="*/ 0 h 659131"/>
              <a:gd name="connsiteX296" fmla="*/ 779817 w 1261746"/>
              <a:gd name="connsiteY296" fmla="*/ 28452 h 659131"/>
              <a:gd name="connsiteX297" fmla="*/ 751356 w 1261746"/>
              <a:gd name="connsiteY297" fmla="*/ 56904 h 659131"/>
              <a:gd name="connsiteX298" fmla="*/ 722895 w 1261746"/>
              <a:gd name="connsiteY298" fmla="*/ 28452 h 659131"/>
              <a:gd name="connsiteX299" fmla="*/ 751356 w 1261746"/>
              <a:gd name="connsiteY299" fmla="*/ 0 h 659131"/>
              <a:gd name="connsiteX300" fmla="*/ 630873 w 1261746"/>
              <a:gd name="connsiteY300" fmla="*/ 0 h 659131"/>
              <a:gd name="connsiteX301" fmla="*/ 659334 w 1261746"/>
              <a:gd name="connsiteY301" fmla="*/ 28452 h 659131"/>
              <a:gd name="connsiteX302" fmla="*/ 630873 w 1261746"/>
              <a:gd name="connsiteY302" fmla="*/ 56904 h 659131"/>
              <a:gd name="connsiteX303" fmla="*/ 602412 w 1261746"/>
              <a:gd name="connsiteY303" fmla="*/ 28452 h 659131"/>
              <a:gd name="connsiteX304" fmla="*/ 630873 w 1261746"/>
              <a:gd name="connsiteY304" fmla="*/ 0 h 659131"/>
              <a:gd name="connsiteX305" fmla="*/ 510391 w 1261746"/>
              <a:gd name="connsiteY305" fmla="*/ 0 h 659131"/>
              <a:gd name="connsiteX306" fmla="*/ 538852 w 1261746"/>
              <a:gd name="connsiteY306" fmla="*/ 28452 h 659131"/>
              <a:gd name="connsiteX307" fmla="*/ 510391 w 1261746"/>
              <a:gd name="connsiteY307" fmla="*/ 56904 h 659131"/>
              <a:gd name="connsiteX308" fmla="*/ 481930 w 1261746"/>
              <a:gd name="connsiteY308" fmla="*/ 28452 h 659131"/>
              <a:gd name="connsiteX309" fmla="*/ 510391 w 1261746"/>
              <a:gd name="connsiteY309" fmla="*/ 0 h 659131"/>
              <a:gd name="connsiteX310" fmla="*/ 389908 w 1261746"/>
              <a:gd name="connsiteY310" fmla="*/ 0 h 659131"/>
              <a:gd name="connsiteX311" fmla="*/ 418369 w 1261746"/>
              <a:gd name="connsiteY311" fmla="*/ 28452 h 659131"/>
              <a:gd name="connsiteX312" fmla="*/ 389908 w 1261746"/>
              <a:gd name="connsiteY312" fmla="*/ 56904 h 659131"/>
              <a:gd name="connsiteX313" fmla="*/ 361447 w 1261746"/>
              <a:gd name="connsiteY313" fmla="*/ 28452 h 659131"/>
              <a:gd name="connsiteX314" fmla="*/ 389908 w 1261746"/>
              <a:gd name="connsiteY314" fmla="*/ 0 h 659131"/>
              <a:gd name="connsiteX315" fmla="*/ 269426 w 1261746"/>
              <a:gd name="connsiteY315" fmla="*/ 0 h 659131"/>
              <a:gd name="connsiteX316" fmla="*/ 297887 w 1261746"/>
              <a:gd name="connsiteY316" fmla="*/ 28452 h 659131"/>
              <a:gd name="connsiteX317" fmla="*/ 269426 w 1261746"/>
              <a:gd name="connsiteY317" fmla="*/ 56904 h 659131"/>
              <a:gd name="connsiteX318" fmla="*/ 240965 w 1261746"/>
              <a:gd name="connsiteY318" fmla="*/ 28452 h 659131"/>
              <a:gd name="connsiteX319" fmla="*/ 269426 w 1261746"/>
              <a:gd name="connsiteY319" fmla="*/ 0 h 659131"/>
              <a:gd name="connsiteX320" fmla="*/ 148943 w 1261746"/>
              <a:gd name="connsiteY320" fmla="*/ 0 h 659131"/>
              <a:gd name="connsiteX321" fmla="*/ 177404 w 1261746"/>
              <a:gd name="connsiteY321" fmla="*/ 28452 h 659131"/>
              <a:gd name="connsiteX322" fmla="*/ 148943 w 1261746"/>
              <a:gd name="connsiteY322" fmla="*/ 56904 h 659131"/>
              <a:gd name="connsiteX323" fmla="*/ 120482 w 1261746"/>
              <a:gd name="connsiteY323" fmla="*/ 28452 h 659131"/>
              <a:gd name="connsiteX324" fmla="*/ 148943 w 1261746"/>
              <a:gd name="connsiteY324" fmla="*/ 0 h 659131"/>
              <a:gd name="connsiteX325" fmla="*/ 28461 w 1261746"/>
              <a:gd name="connsiteY325" fmla="*/ 0 h 659131"/>
              <a:gd name="connsiteX326" fmla="*/ 56922 w 1261746"/>
              <a:gd name="connsiteY326" fmla="*/ 28452 h 659131"/>
              <a:gd name="connsiteX327" fmla="*/ 28461 w 1261746"/>
              <a:gd name="connsiteY327" fmla="*/ 56904 h 659131"/>
              <a:gd name="connsiteX328" fmla="*/ 0 w 1261746"/>
              <a:gd name="connsiteY328" fmla="*/ 28452 h 659131"/>
              <a:gd name="connsiteX329" fmla="*/ 28461 w 1261746"/>
              <a:gd name="connsiteY329" fmla="*/ 0 h 65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Lst>
            <a:rect l="l" t="t" r="r" b="b"/>
            <a:pathLst>
              <a:path w="1261746" h="659131">
                <a:moveTo>
                  <a:pt x="1233285" y="602227"/>
                </a:moveTo>
                <a:cubicBezTo>
                  <a:pt x="1249004" y="602227"/>
                  <a:pt x="1261746" y="614965"/>
                  <a:pt x="1261746" y="630679"/>
                </a:cubicBezTo>
                <a:cubicBezTo>
                  <a:pt x="1261746" y="646393"/>
                  <a:pt x="1249004" y="659131"/>
                  <a:pt x="1233285" y="659131"/>
                </a:cubicBezTo>
                <a:cubicBezTo>
                  <a:pt x="1217566" y="659131"/>
                  <a:pt x="1204824" y="646393"/>
                  <a:pt x="1204824" y="630679"/>
                </a:cubicBezTo>
                <a:cubicBezTo>
                  <a:pt x="1204824" y="614965"/>
                  <a:pt x="1217566" y="602227"/>
                  <a:pt x="1233285" y="602227"/>
                </a:cubicBezTo>
                <a:close/>
                <a:moveTo>
                  <a:pt x="1112803" y="602227"/>
                </a:moveTo>
                <a:cubicBezTo>
                  <a:pt x="1128522" y="602227"/>
                  <a:pt x="1141264" y="614965"/>
                  <a:pt x="1141264" y="630679"/>
                </a:cubicBezTo>
                <a:cubicBezTo>
                  <a:pt x="1141264" y="646393"/>
                  <a:pt x="1128522" y="659131"/>
                  <a:pt x="1112803" y="659131"/>
                </a:cubicBezTo>
                <a:cubicBezTo>
                  <a:pt x="1097084" y="659131"/>
                  <a:pt x="1084342" y="646393"/>
                  <a:pt x="1084342" y="630679"/>
                </a:cubicBezTo>
                <a:cubicBezTo>
                  <a:pt x="1084342" y="614965"/>
                  <a:pt x="1097084" y="602227"/>
                  <a:pt x="1112803" y="602227"/>
                </a:cubicBezTo>
                <a:close/>
                <a:moveTo>
                  <a:pt x="992320" y="602227"/>
                </a:moveTo>
                <a:cubicBezTo>
                  <a:pt x="1008039" y="602227"/>
                  <a:pt x="1020781" y="614965"/>
                  <a:pt x="1020781" y="630679"/>
                </a:cubicBezTo>
                <a:cubicBezTo>
                  <a:pt x="1020781" y="646393"/>
                  <a:pt x="1008039" y="659131"/>
                  <a:pt x="992320" y="659131"/>
                </a:cubicBezTo>
                <a:cubicBezTo>
                  <a:pt x="976601" y="659131"/>
                  <a:pt x="963859" y="646393"/>
                  <a:pt x="963859" y="630679"/>
                </a:cubicBezTo>
                <a:cubicBezTo>
                  <a:pt x="963859" y="614965"/>
                  <a:pt x="976601" y="602227"/>
                  <a:pt x="992320" y="602227"/>
                </a:cubicBezTo>
                <a:close/>
                <a:moveTo>
                  <a:pt x="871838" y="602227"/>
                </a:moveTo>
                <a:cubicBezTo>
                  <a:pt x="887557" y="602227"/>
                  <a:pt x="900299" y="614965"/>
                  <a:pt x="900299" y="630679"/>
                </a:cubicBezTo>
                <a:cubicBezTo>
                  <a:pt x="900299" y="646393"/>
                  <a:pt x="887557" y="659131"/>
                  <a:pt x="871838" y="659131"/>
                </a:cubicBezTo>
                <a:cubicBezTo>
                  <a:pt x="856119" y="659131"/>
                  <a:pt x="843377" y="646393"/>
                  <a:pt x="843377" y="630679"/>
                </a:cubicBezTo>
                <a:cubicBezTo>
                  <a:pt x="843377" y="614965"/>
                  <a:pt x="856119" y="602227"/>
                  <a:pt x="871838" y="602227"/>
                </a:cubicBezTo>
                <a:close/>
                <a:moveTo>
                  <a:pt x="751356" y="602227"/>
                </a:moveTo>
                <a:cubicBezTo>
                  <a:pt x="767075" y="602227"/>
                  <a:pt x="779817" y="614965"/>
                  <a:pt x="779817" y="630679"/>
                </a:cubicBezTo>
                <a:cubicBezTo>
                  <a:pt x="779817" y="646393"/>
                  <a:pt x="767075" y="659131"/>
                  <a:pt x="751356" y="659131"/>
                </a:cubicBezTo>
                <a:cubicBezTo>
                  <a:pt x="735637" y="659131"/>
                  <a:pt x="722895" y="646393"/>
                  <a:pt x="722895" y="630679"/>
                </a:cubicBezTo>
                <a:cubicBezTo>
                  <a:pt x="722895" y="614965"/>
                  <a:pt x="735637" y="602227"/>
                  <a:pt x="751356" y="602227"/>
                </a:cubicBezTo>
                <a:close/>
                <a:moveTo>
                  <a:pt x="630873" y="602227"/>
                </a:moveTo>
                <a:cubicBezTo>
                  <a:pt x="646592" y="602227"/>
                  <a:pt x="659334" y="614965"/>
                  <a:pt x="659334" y="630679"/>
                </a:cubicBezTo>
                <a:cubicBezTo>
                  <a:pt x="659334" y="646393"/>
                  <a:pt x="646592" y="659131"/>
                  <a:pt x="630873" y="659131"/>
                </a:cubicBezTo>
                <a:cubicBezTo>
                  <a:pt x="615154" y="659131"/>
                  <a:pt x="602412" y="646393"/>
                  <a:pt x="602412" y="630679"/>
                </a:cubicBezTo>
                <a:cubicBezTo>
                  <a:pt x="602412" y="614965"/>
                  <a:pt x="615154" y="602227"/>
                  <a:pt x="630873" y="602227"/>
                </a:cubicBezTo>
                <a:close/>
                <a:moveTo>
                  <a:pt x="510391" y="602227"/>
                </a:moveTo>
                <a:cubicBezTo>
                  <a:pt x="526110" y="602227"/>
                  <a:pt x="538852" y="614965"/>
                  <a:pt x="538852" y="630679"/>
                </a:cubicBezTo>
                <a:cubicBezTo>
                  <a:pt x="538852" y="646393"/>
                  <a:pt x="526110" y="659131"/>
                  <a:pt x="510391" y="659131"/>
                </a:cubicBezTo>
                <a:cubicBezTo>
                  <a:pt x="494672" y="659131"/>
                  <a:pt x="481930" y="646393"/>
                  <a:pt x="481930" y="630679"/>
                </a:cubicBezTo>
                <a:cubicBezTo>
                  <a:pt x="481930" y="614965"/>
                  <a:pt x="494672" y="602227"/>
                  <a:pt x="510391" y="602227"/>
                </a:cubicBezTo>
                <a:close/>
                <a:moveTo>
                  <a:pt x="389908" y="602227"/>
                </a:moveTo>
                <a:cubicBezTo>
                  <a:pt x="405627" y="602227"/>
                  <a:pt x="418369" y="614965"/>
                  <a:pt x="418369" y="630679"/>
                </a:cubicBezTo>
                <a:cubicBezTo>
                  <a:pt x="418369" y="646393"/>
                  <a:pt x="405627" y="659131"/>
                  <a:pt x="389908" y="659131"/>
                </a:cubicBezTo>
                <a:cubicBezTo>
                  <a:pt x="374189" y="659131"/>
                  <a:pt x="361447" y="646393"/>
                  <a:pt x="361447" y="630679"/>
                </a:cubicBezTo>
                <a:cubicBezTo>
                  <a:pt x="361447" y="614965"/>
                  <a:pt x="374189" y="602227"/>
                  <a:pt x="389908" y="602227"/>
                </a:cubicBezTo>
                <a:close/>
                <a:moveTo>
                  <a:pt x="269426" y="602227"/>
                </a:moveTo>
                <a:cubicBezTo>
                  <a:pt x="285145" y="602227"/>
                  <a:pt x="297887" y="614965"/>
                  <a:pt x="297887" y="630679"/>
                </a:cubicBezTo>
                <a:cubicBezTo>
                  <a:pt x="297887" y="646393"/>
                  <a:pt x="285145" y="659131"/>
                  <a:pt x="269426" y="659131"/>
                </a:cubicBezTo>
                <a:cubicBezTo>
                  <a:pt x="253707" y="659131"/>
                  <a:pt x="240965" y="646393"/>
                  <a:pt x="240965" y="630679"/>
                </a:cubicBezTo>
                <a:cubicBezTo>
                  <a:pt x="240965" y="614965"/>
                  <a:pt x="253707" y="602227"/>
                  <a:pt x="269426" y="602227"/>
                </a:cubicBezTo>
                <a:close/>
                <a:moveTo>
                  <a:pt x="148943" y="602227"/>
                </a:moveTo>
                <a:cubicBezTo>
                  <a:pt x="164662" y="602227"/>
                  <a:pt x="177404" y="614965"/>
                  <a:pt x="177404" y="630679"/>
                </a:cubicBezTo>
                <a:cubicBezTo>
                  <a:pt x="177404" y="646393"/>
                  <a:pt x="164662" y="659131"/>
                  <a:pt x="148943" y="659131"/>
                </a:cubicBezTo>
                <a:cubicBezTo>
                  <a:pt x="133224" y="659131"/>
                  <a:pt x="120482" y="646393"/>
                  <a:pt x="120482" y="630679"/>
                </a:cubicBezTo>
                <a:cubicBezTo>
                  <a:pt x="120482" y="614965"/>
                  <a:pt x="133224" y="602227"/>
                  <a:pt x="148943" y="602227"/>
                </a:cubicBezTo>
                <a:close/>
                <a:moveTo>
                  <a:pt x="28461" y="602227"/>
                </a:moveTo>
                <a:cubicBezTo>
                  <a:pt x="44180" y="602227"/>
                  <a:pt x="56922" y="614965"/>
                  <a:pt x="56922" y="630679"/>
                </a:cubicBezTo>
                <a:cubicBezTo>
                  <a:pt x="56922" y="646393"/>
                  <a:pt x="44180" y="659131"/>
                  <a:pt x="28461" y="659131"/>
                </a:cubicBezTo>
                <a:cubicBezTo>
                  <a:pt x="12742" y="659131"/>
                  <a:pt x="0" y="646393"/>
                  <a:pt x="0" y="630679"/>
                </a:cubicBezTo>
                <a:cubicBezTo>
                  <a:pt x="0" y="614965"/>
                  <a:pt x="12742" y="602227"/>
                  <a:pt x="28461" y="602227"/>
                </a:cubicBezTo>
                <a:close/>
                <a:moveTo>
                  <a:pt x="1233285" y="481781"/>
                </a:moveTo>
                <a:cubicBezTo>
                  <a:pt x="1249004" y="481781"/>
                  <a:pt x="1261746" y="494519"/>
                  <a:pt x="1261746" y="510233"/>
                </a:cubicBezTo>
                <a:cubicBezTo>
                  <a:pt x="1261746" y="525947"/>
                  <a:pt x="1249004" y="538685"/>
                  <a:pt x="1233285" y="538685"/>
                </a:cubicBezTo>
                <a:cubicBezTo>
                  <a:pt x="1217566" y="538685"/>
                  <a:pt x="1204824" y="525947"/>
                  <a:pt x="1204824" y="510233"/>
                </a:cubicBezTo>
                <a:cubicBezTo>
                  <a:pt x="1204824" y="494519"/>
                  <a:pt x="1217566" y="481781"/>
                  <a:pt x="1233285" y="481781"/>
                </a:cubicBezTo>
                <a:close/>
                <a:moveTo>
                  <a:pt x="1112803" y="481781"/>
                </a:moveTo>
                <a:cubicBezTo>
                  <a:pt x="1128522" y="481781"/>
                  <a:pt x="1141264" y="494519"/>
                  <a:pt x="1141264" y="510233"/>
                </a:cubicBezTo>
                <a:cubicBezTo>
                  <a:pt x="1141264" y="525947"/>
                  <a:pt x="1128522" y="538685"/>
                  <a:pt x="1112803" y="538685"/>
                </a:cubicBezTo>
                <a:cubicBezTo>
                  <a:pt x="1097084" y="538685"/>
                  <a:pt x="1084342" y="525947"/>
                  <a:pt x="1084342" y="510233"/>
                </a:cubicBezTo>
                <a:cubicBezTo>
                  <a:pt x="1084342" y="494519"/>
                  <a:pt x="1097084" y="481781"/>
                  <a:pt x="1112803" y="481781"/>
                </a:cubicBezTo>
                <a:close/>
                <a:moveTo>
                  <a:pt x="992320" y="481781"/>
                </a:moveTo>
                <a:cubicBezTo>
                  <a:pt x="1008039" y="481781"/>
                  <a:pt x="1020781" y="494519"/>
                  <a:pt x="1020781" y="510233"/>
                </a:cubicBezTo>
                <a:cubicBezTo>
                  <a:pt x="1020781" y="525947"/>
                  <a:pt x="1008039" y="538685"/>
                  <a:pt x="992320" y="538685"/>
                </a:cubicBezTo>
                <a:cubicBezTo>
                  <a:pt x="976601" y="538685"/>
                  <a:pt x="963859" y="525947"/>
                  <a:pt x="963859" y="510233"/>
                </a:cubicBezTo>
                <a:cubicBezTo>
                  <a:pt x="963859" y="494519"/>
                  <a:pt x="976601" y="481781"/>
                  <a:pt x="992320" y="481781"/>
                </a:cubicBezTo>
                <a:close/>
                <a:moveTo>
                  <a:pt x="871838" y="481781"/>
                </a:moveTo>
                <a:cubicBezTo>
                  <a:pt x="887557" y="481781"/>
                  <a:pt x="900299" y="494519"/>
                  <a:pt x="900299" y="510233"/>
                </a:cubicBezTo>
                <a:cubicBezTo>
                  <a:pt x="900299" y="525947"/>
                  <a:pt x="887557" y="538685"/>
                  <a:pt x="871838" y="538685"/>
                </a:cubicBezTo>
                <a:cubicBezTo>
                  <a:pt x="856119" y="538685"/>
                  <a:pt x="843377" y="525947"/>
                  <a:pt x="843377" y="510233"/>
                </a:cubicBezTo>
                <a:cubicBezTo>
                  <a:pt x="843377" y="494519"/>
                  <a:pt x="856119" y="481781"/>
                  <a:pt x="871838" y="481781"/>
                </a:cubicBezTo>
                <a:close/>
                <a:moveTo>
                  <a:pt x="751356" y="481781"/>
                </a:moveTo>
                <a:cubicBezTo>
                  <a:pt x="767075" y="481781"/>
                  <a:pt x="779817" y="494519"/>
                  <a:pt x="779817" y="510233"/>
                </a:cubicBezTo>
                <a:cubicBezTo>
                  <a:pt x="779817" y="525947"/>
                  <a:pt x="767075" y="538685"/>
                  <a:pt x="751356" y="538685"/>
                </a:cubicBezTo>
                <a:cubicBezTo>
                  <a:pt x="735637" y="538685"/>
                  <a:pt x="722895" y="525947"/>
                  <a:pt x="722895" y="510233"/>
                </a:cubicBezTo>
                <a:cubicBezTo>
                  <a:pt x="722895" y="494519"/>
                  <a:pt x="735637" y="481781"/>
                  <a:pt x="751356" y="481781"/>
                </a:cubicBezTo>
                <a:close/>
                <a:moveTo>
                  <a:pt x="630873" y="481781"/>
                </a:moveTo>
                <a:cubicBezTo>
                  <a:pt x="646592" y="481781"/>
                  <a:pt x="659334" y="494519"/>
                  <a:pt x="659334" y="510233"/>
                </a:cubicBezTo>
                <a:cubicBezTo>
                  <a:pt x="659334" y="525947"/>
                  <a:pt x="646592" y="538685"/>
                  <a:pt x="630873" y="538685"/>
                </a:cubicBezTo>
                <a:cubicBezTo>
                  <a:pt x="615154" y="538685"/>
                  <a:pt x="602412" y="525947"/>
                  <a:pt x="602412" y="510233"/>
                </a:cubicBezTo>
                <a:cubicBezTo>
                  <a:pt x="602412" y="494519"/>
                  <a:pt x="615154" y="481781"/>
                  <a:pt x="630873" y="481781"/>
                </a:cubicBezTo>
                <a:close/>
                <a:moveTo>
                  <a:pt x="510391" y="481781"/>
                </a:moveTo>
                <a:cubicBezTo>
                  <a:pt x="526110" y="481781"/>
                  <a:pt x="538852" y="494519"/>
                  <a:pt x="538852" y="510233"/>
                </a:cubicBezTo>
                <a:cubicBezTo>
                  <a:pt x="538852" y="525947"/>
                  <a:pt x="526110" y="538685"/>
                  <a:pt x="510391" y="538685"/>
                </a:cubicBezTo>
                <a:cubicBezTo>
                  <a:pt x="494672" y="538685"/>
                  <a:pt x="481930" y="525947"/>
                  <a:pt x="481930" y="510233"/>
                </a:cubicBezTo>
                <a:cubicBezTo>
                  <a:pt x="481930" y="494519"/>
                  <a:pt x="494672" y="481781"/>
                  <a:pt x="510391" y="481781"/>
                </a:cubicBezTo>
                <a:close/>
                <a:moveTo>
                  <a:pt x="389908" y="481781"/>
                </a:moveTo>
                <a:cubicBezTo>
                  <a:pt x="405627" y="481781"/>
                  <a:pt x="418369" y="494519"/>
                  <a:pt x="418369" y="510233"/>
                </a:cubicBezTo>
                <a:cubicBezTo>
                  <a:pt x="418369" y="525947"/>
                  <a:pt x="405627" y="538685"/>
                  <a:pt x="389908" y="538685"/>
                </a:cubicBezTo>
                <a:cubicBezTo>
                  <a:pt x="374189" y="538685"/>
                  <a:pt x="361447" y="525947"/>
                  <a:pt x="361447" y="510233"/>
                </a:cubicBezTo>
                <a:cubicBezTo>
                  <a:pt x="361447" y="494519"/>
                  <a:pt x="374189" y="481781"/>
                  <a:pt x="389908" y="481781"/>
                </a:cubicBezTo>
                <a:close/>
                <a:moveTo>
                  <a:pt x="269426" y="481781"/>
                </a:moveTo>
                <a:cubicBezTo>
                  <a:pt x="285145" y="481781"/>
                  <a:pt x="297887" y="494519"/>
                  <a:pt x="297887" y="510233"/>
                </a:cubicBezTo>
                <a:cubicBezTo>
                  <a:pt x="297887" y="525947"/>
                  <a:pt x="285145" y="538685"/>
                  <a:pt x="269426" y="538685"/>
                </a:cubicBezTo>
                <a:cubicBezTo>
                  <a:pt x="253707" y="538685"/>
                  <a:pt x="240965" y="525947"/>
                  <a:pt x="240965" y="510233"/>
                </a:cubicBezTo>
                <a:cubicBezTo>
                  <a:pt x="240965" y="494519"/>
                  <a:pt x="253707" y="481781"/>
                  <a:pt x="269426" y="481781"/>
                </a:cubicBezTo>
                <a:close/>
                <a:moveTo>
                  <a:pt x="148943" y="481781"/>
                </a:moveTo>
                <a:cubicBezTo>
                  <a:pt x="164662" y="481781"/>
                  <a:pt x="177404" y="494519"/>
                  <a:pt x="177404" y="510233"/>
                </a:cubicBezTo>
                <a:cubicBezTo>
                  <a:pt x="177404" y="525947"/>
                  <a:pt x="164662" y="538685"/>
                  <a:pt x="148943" y="538685"/>
                </a:cubicBezTo>
                <a:cubicBezTo>
                  <a:pt x="133224" y="538685"/>
                  <a:pt x="120482" y="525947"/>
                  <a:pt x="120482" y="510233"/>
                </a:cubicBezTo>
                <a:cubicBezTo>
                  <a:pt x="120482" y="494519"/>
                  <a:pt x="133224" y="481781"/>
                  <a:pt x="148943" y="481781"/>
                </a:cubicBezTo>
                <a:close/>
                <a:moveTo>
                  <a:pt x="28461" y="481781"/>
                </a:moveTo>
                <a:cubicBezTo>
                  <a:pt x="44180" y="481781"/>
                  <a:pt x="56922" y="494519"/>
                  <a:pt x="56922" y="510233"/>
                </a:cubicBezTo>
                <a:cubicBezTo>
                  <a:pt x="56922" y="525947"/>
                  <a:pt x="44180" y="538685"/>
                  <a:pt x="28461" y="538685"/>
                </a:cubicBezTo>
                <a:cubicBezTo>
                  <a:pt x="12742" y="538685"/>
                  <a:pt x="0" y="525947"/>
                  <a:pt x="0" y="510233"/>
                </a:cubicBezTo>
                <a:cubicBezTo>
                  <a:pt x="0" y="494519"/>
                  <a:pt x="12742" y="481781"/>
                  <a:pt x="28461" y="481781"/>
                </a:cubicBezTo>
                <a:close/>
                <a:moveTo>
                  <a:pt x="1233285" y="361336"/>
                </a:moveTo>
                <a:cubicBezTo>
                  <a:pt x="1249004" y="361336"/>
                  <a:pt x="1261746" y="374074"/>
                  <a:pt x="1261746" y="389788"/>
                </a:cubicBezTo>
                <a:cubicBezTo>
                  <a:pt x="1261746" y="405502"/>
                  <a:pt x="1249004" y="418240"/>
                  <a:pt x="1233285" y="418240"/>
                </a:cubicBezTo>
                <a:cubicBezTo>
                  <a:pt x="1217566" y="418240"/>
                  <a:pt x="1204824" y="405502"/>
                  <a:pt x="1204824" y="389788"/>
                </a:cubicBezTo>
                <a:cubicBezTo>
                  <a:pt x="1204824" y="374074"/>
                  <a:pt x="1217566" y="361336"/>
                  <a:pt x="1233285" y="361336"/>
                </a:cubicBezTo>
                <a:close/>
                <a:moveTo>
                  <a:pt x="1112803" y="361336"/>
                </a:moveTo>
                <a:cubicBezTo>
                  <a:pt x="1128522" y="361336"/>
                  <a:pt x="1141264" y="374074"/>
                  <a:pt x="1141264" y="389788"/>
                </a:cubicBezTo>
                <a:cubicBezTo>
                  <a:pt x="1141264" y="405502"/>
                  <a:pt x="1128522" y="418240"/>
                  <a:pt x="1112803" y="418240"/>
                </a:cubicBezTo>
                <a:cubicBezTo>
                  <a:pt x="1097084" y="418240"/>
                  <a:pt x="1084342" y="405502"/>
                  <a:pt x="1084342" y="389788"/>
                </a:cubicBezTo>
                <a:cubicBezTo>
                  <a:pt x="1084342" y="374074"/>
                  <a:pt x="1097084" y="361336"/>
                  <a:pt x="1112803" y="361336"/>
                </a:cubicBezTo>
                <a:close/>
                <a:moveTo>
                  <a:pt x="992320" y="361336"/>
                </a:moveTo>
                <a:cubicBezTo>
                  <a:pt x="1008039" y="361336"/>
                  <a:pt x="1020781" y="374074"/>
                  <a:pt x="1020781" y="389788"/>
                </a:cubicBezTo>
                <a:cubicBezTo>
                  <a:pt x="1020781" y="405502"/>
                  <a:pt x="1008039" y="418240"/>
                  <a:pt x="992320" y="418240"/>
                </a:cubicBezTo>
                <a:cubicBezTo>
                  <a:pt x="976601" y="418240"/>
                  <a:pt x="963859" y="405502"/>
                  <a:pt x="963859" y="389788"/>
                </a:cubicBezTo>
                <a:cubicBezTo>
                  <a:pt x="963859" y="374074"/>
                  <a:pt x="976601" y="361336"/>
                  <a:pt x="992320" y="361336"/>
                </a:cubicBezTo>
                <a:close/>
                <a:moveTo>
                  <a:pt x="871838" y="361336"/>
                </a:moveTo>
                <a:cubicBezTo>
                  <a:pt x="887557" y="361336"/>
                  <a:pt x="900299" y="374074"/>
                  <a:pt x="900299" y="389788"/>
                </a:cubicBezTo>
                <a:cubicBezTo>
                  <a:pt x="900299" y="405502"/>
                  <a:pt x="887557" y="418240"/>
                  <a:pt x="871838" y="418240"/>
                </a:cubicBezTo>
                <a:cubicBezTo>
                  <a:pt x="856119" y="418240"/>
                  <a:pt x="843377" y="405502"/>
                  <a:pt x="843377" y="389788"/>
                </a:cubicBezTo>
                <a:cubicBezTo>
                  <a:pt x="843377" y="374074"/>
                  <a:pt x="856119" y="361336"/>
                  <a:pt x="871838" y="361336"/>
                </a:cubicBezTo>
                <a:close/>
                <a:moveTo>
                  <a:pt x="751356" y="361336"/>
                </a:moveTo>
                <a:cubicBezTo>
                  <a:pt x="767075" y="361336"/>
                  <a:pt x="779817" y="374074"/>
                  <a:pt x="779817" y="389788"/>
                </a:cubicBezTo>
                <a:cubicBezTo>
                  <a:pt x="779817" y="405502"/>
                  <a:pt x="767075" y="418240"/>
                  <a:pt x="751356" y="418240"/>
                </a:cubicBezTo>
                <a:cubicBezTo>
                  <a:pt x="735637" y="418240"/>
                  <a:pt x="722895" y="405502"/>
                  <a:pt x="722895" y="389788"/>
                </a:cubicBezTo>
                <a:cubicBezTo>
                  <a:pt x="722895" y="374074"/>
                  <a:pt x="735637" y="361336"/>
                  <a:pt x="751356" y="361336"/>
                </a:cubicBezTo>
                <a:close/>
                <a:moveTo>
                  <a:pt x="630873" y="361336"/>
                </a:moveTo>
                <a:cubicBezTo>
                  <a:pt x="646592" y="361336"/>
                  <a:pt x="659334" y="374074"/>
                  <a:pt x="659334" y="389788"/>
                </a:cubicBezTo>
                <a:cubicBezTo>
                  <a:pt x="659334" y="405502"/>
                  <a:pt x="646592" y="418240"/>
                  <a:pt x="630873" y="418240"/>
                </a:cubicBezTo>
                <a:cubicBezTo>
                  <a:pt x="615154" y="418240"/>
                  <a:pt x="602412" y="405502"/>
                  <a:pt x="602412" y="389788"/>
                </a:cubicBezTo>
                <a:cubicBezTo>
                  <a:pt x="602412" y="374074"/>
                  <a:pt x="615154" y="361336"/>
                  <a:pt x="630873" y="361336"/>
                </a:cubicBezTo>
                <a:close/>
                <a:moveTo>
                  <a:pt x="510391" y="361336"/>
                </a:moveTo>
                <a:cubicBezTo>
                  <a:pt x="526110" y="361336"/>
                  <a:pt x="538852" y="374074"/>
                  <a:pt x="538852" y="389788"/>
                </a:cubicBezTo>
                <a:cubicBezTo>
                  <a:pt x="538852" y="405502"/>
                  <a:pt x="526110" y="418240"/>
                  <a:pt x="510391" y="418240"/>
                </a:cubicBezTo>
                <a:cubicBezTo>
                  <a:pt x="494672" y="418240"/>
                  <a:pt x="481930" y="405502"/>
                  <a:pt x="481930" y="389788"/>
                </a:cubicBezTo>
                <a:cubicBezTo>
                  <a:pt x="481930" y="374074"/>
                  <a:pt x="494672" y="361336"/>
                  <a:pt x="510391" y="361336"/>
                </a:cubicBezTo>
                <a:close/>
                <a:moveTo>
                  <a:pt x="389908" y="361336"/>
                </a:moveTo>
                <a:cubicBezTo>
                  <a:pt x="405627" y="361336"/>
                  <a:pt x="418369" y="374074"/>
                  <a:pt x="418369" y="389788"/>
                </a:cubicBezTo>
                <a:cubicBezTo>
                  <a:pt x="418369" y="405502"/>
                  <a:pt x="405627" y="418240"/>
                  <a:pt x="389908" y="418240"/>
                </a:cubicBezTo>
                <a:cubicBezTo>
                  <a:pt x="374189" y="418240"/>
                  <a:pt x="361447" y="405502"/>
                  <a:pt x="361447" y="389788"/>
                </a:cubicBezTo>
                <a:cubicBezTo>
                  <a:pt x="361447" y="374074"/>
                  <a:pt x="374189" y="361336"/>
                  <a:pt x="389908" y="361336"/>
                </a:cubicBezTo>
                <a:close/>
                <a:moveTo>
                  <a:pt x="269426" y="361336"/>
                </a:moveTo>
                <a:cubicBezTo>
                  <a:pt x="285145" y="361336"/>
                  <a:pt x="297887" y="374074"/>
                  <a:pt x="297887" y="389788"/>
                </a:cubicBezTo>
                <a:cubicBezTo>
                  <a:pt x="297887" y="405502"/>
                  <a:pt x="285145" y="418240"/>
                  <a:pt x="269426" y="418240"/>
                </a:cubicBezTo>
                <a:cubicBezTo>
                  <a:pt x="253707" y="418240"/>
                  <a:pt x="240965" y="405502"/>
                  <a:pt x="240965" y="389788"/>
                </a:cubicBezTo>
                <a:cubicBezTo>
                  <a:pt x="240965" y="374074"/>
                  <a:pt x="253707" y="361336"/>
                  <a:pt x="269426" y="361336"/>
                </a:cubicBezTo>
                <a:close/>
                <a:moveTo>
                  <a:pt x="148943" y="361336"/>
                </a:moveTo>
                <a:cubicBezTo>
                  <a:pt x="164662" y="361336"/>
                  <a:pt x="177404" y="374074"/>
                  <a:pt x="177404" y="389788"/>
                </a:cubicBezTo>
                <a:cubicBezTo>
                  <a:pt x="177404" y="405502"/>
                  <a:pt x="164662" y="418240"/>
                  <a:pt x="148943" y="418240"/>
                </a:cubicBezTo>
                <a:cubicBezTo>
                  <a:pt x="133224" y="418240"/>
                  <a:pt x="120482" y="405502"/>
                  <a:pt x="120482" y="389788"/>
                </a:cubicBezTo>
                <a:cubicBezTo>
                  <a:pt x="120482" y="374074"/>
                  <a:pt x="133224" y="361336"/>
                  <a:pt x="148943" y="361336"/>
                </a:cubicBezTo>
                <a:close/>
                <a:moveTo>
                  <a:pt x="28461" y="361336"/>
                </a:moveTo>
                <a:cubicBezTo>
                  <a:pt x="44180" y="361336"/>
                  <a:pt x="56922" y="374074"/>
                  <a:pt x="56922" y="389788"/>
                </a:cubicBezTo>
                <a:cubicBezTo>
                  <a:pt x="56922" y="405502"/>
                  <a:pt x="44180" y="418240"/>
                  <a:pt x="28461" y="418240"/>
                </a:cubicBezTo>
                <a:cubicBezTo>
                  <a:pt x="12742" y="418240"/>
                  <a:pt x="0" y="405502"/>
                  <a:pt x="0" y="389788"/>
                </a:cubicBezTo>
                <a:cubicBezTo>
                  <a:pt x="0" y="374074"/>
                  <a:pt x="12742" y="361336"/>
                  <a:pt x="28461" y="361336"/>
                </a:cubicBezTo>
                <a:close/>
                <a:moveTo>
                  <a:pt x="1233285" y="240891"/>
                </a:moveTo>
                <a:cubicBezTo>
                  <a:pt x="1249004" y="240891"/>
                  <a:pt x="1261746" y="253629"/>
                  <a:pt x="1261746" y="269343"/>
                </a:cubicBezTo>
                <a:cubicBezTo>
                  <a:pt x="1261746" y="285057"/>
                  <a:pt x="1249004" y="297795"/>
                  <a:pt x="1233285" y="297795"/>
                </a:cubicBezTo>
                <a:cubicBezTo>
                  <a:pt x="1217566" y="297795"/>
                  <a:pt x="1204824" y="285057"/>
                  <a:pt x="1204824" y="269343"/>
                </a:cubicBezTo>
                <a:cubicBezTo>
                  <a:pt x="1204824" y="253629"/>
                  <a:pt x="1217566" y="240891"/>
                  <a:pt x="1233285" y="240891"/>
                </a:cubicBezTo>
                <a:close/>
                <a:moveTo>
                  <a:pt x="1112803" y="240891"/>
                </a:moveTo>
                <a:cubicBezTo>
                  <a:pt x="1128522" y="240891"/>
                  <a:pt x="1141264" y="253629"/>
                  <a:pt x="1141264" y="269343"/>
                </a:cubicBezTo>
                <a:cubicBezTo>
                  <a:pt x="1141264" y="285057"/>
                  <a:pt x="1128522" y="297795"/>
                  <a:pt x="1112803" y="297795"/>
                </a:cubicBezTo>
                <a:cubicBezTo>
                  <a:pt x="1097084" y="297795"/>
                  <a:pt x="1084342" y="285057"/>
                  <a:pt x="1084342" y="269343"/>
                </a:cubicBezTo>
                <a:cubicBezTo>
                  <a:pt x="1084342" y="253629"/>
                  <a:pt x="1097084" y="240891"/>
                  <a:pt x="1112803" y="240891"/>
                </a:cubicBezTo>
                <a:close/>
                <a:moveTo>
                  <a:pt x="992320" y="240891"/>
                </a:moveTo>
                <a:cubicBezTo>
                  <a:pt x="1008039" y="240891"/>
                  <a:pt x="1020781" y="253629"/>
                  <a:pt x="1020781" y="269343"/>
                </a:cubicBezTo>
                <a:cubicBezTo>
                  <a:pt x="1020781" y="285057"/>
                  <a:pt x="1008039" y="297795"/>
                  <a:pt x="992320" y="297795"/>
                </a:cubicBezTo>
                <a:cubicBezTo>
                  <a:pt x="976601" y="297795"/>
                  <a:pt x="963859" y="285057"/>
                  <a:pt x="963859" y="269343"/>
                </a:cubicBezTo>
                <a:cubicBezTo>
                  <a:pt x="963859" y="253629"/>
                  <a:pt x="976601" y="240891"/>
                  <a:pt x="992320" y="240891"/>
                </a:cubicBezTo>
                <a:close/>
                <a:moveTo>
                  <a:pt x="871838" y="240891"/>
                </a:moveTo>
                <a:cubicBezTo>
                  <a:pt x="887557" y="240891"/>
                  <a:pt x="900299" y="253629"/>
                  <a:pt x="900299" y="269343"/>
                </a:cubicBezTo>
                <a:cubicBezTo>
                  <a:pt x="900299" y="285057"/>
                  <a:pt x="887557" y="297795"/>
                  <a:pt x="871838" y="297795"/>
                </a:cubicBezTo>
                <a:cubicBezTo>
                  <a:pt x="856119" y="297795"/>
                  <a:pt x="843377" y="285057"/>
                  <a:pt x="843377" y="269343"/>
                </a:cubicBezTo>
                <a:cubicBezTo>
                  <a:pt x="843377" y="253629"/>
                  <a:pt x="856119" y="240891"/>
                  <a:pt x="871838" y="240891"/>
                </a:cubicBezTo>
                <a:close/>
                <a:moveTo>
                  <a:pt x="751356" y="240891"/>
                </a:moveTo>
                <a:cubicBezTo>
                  <a:pt x="767075" y="240891"/>
                  <a:pt x="779817" y="253629"/>
                  <a:pt x="779817" y="269343"/>
                </a:cubicBezTo>
                <a:cubicBezTo>
                  <a:pt x="779817" y="285057"/>
                  <a:pt x="767075" y="297795"/>
                  <a:pt x="751356" y="297795"/>
                </a:cubicBezTo>
                <a:cubicBezTo>
                  <a:pt x="735637" y="297795"/>
                  <a:pt x="722895" y="285057"/>
                  <a:pt x="722895" y="269343"/>
                </a:cubicBezTo>
                <a:cubicBezTo>
                  <a:pt x="722895" y="253629"/>
                  <a:pt x="735637" y="240891"/>
                  <a:pt x="751356" y="240891"/>
                </a:cubicBezTo>
                <a:close/>
                <a:moveTo>
                  <a:pt x="630873" y="240891"/>
                </a:moveTo>
                <a:cubicBezTo>
                  <a:pt x="646592" y="240891"/>
                  <a:pt x="659334" y="253629"/>
                  <a:pt x="659334" y="269343"/>
                </a:cubicBezTo>
                <a:cubicBezTo>
                  <a:pt x="659334" y="285057"/>
                  <a:pt x="646592" y="297795"/>
                  <a:pt x="630873" y="297795"/>
                </a:cubicBezTo>
                <a:cubicBezTo>
                  <a:pt x="615154" y="297795"/>
                  <a:pt x="602412" y="285057"/>
                  <a:pt x="602412" y="269343"/>
                </a:cubicBezTo>
                <a:cubicBezTo>
                  <a:pt x="602412" y="253629"/>
                  <a:pt x="615154" y="240891"/>
                  <a:pt x="630873" y="240891"/>
                </a:cubicBezTo>
                <a:close/>
                <a:moveTo>
                  <a:pt x="510391" y="240891"/>
                </a:moveTo>
                <a:cubicBezTo>
                  <a:pt x="526110" y="240891"/>
                  <a:pt x="538852" y="253629"/>
                  <a:pt x="538852" y="269343"/>
                </a:cubicBezTo>
                <a:cubicBezTo>
                  <a:pt x="538852" y="285057"/>
                  <a:pt x="526110" y="297795"/>
                  <a:pt x="510391" y="297795"/>
                </a:cubicBezTo>
                <a:cubicBezTo>
                  <a:pt x="494672" y="297795"/>
                  <a:pt x="481930" y="285057"/>
                  <a:pt x="481930" y="269343"/>
                </a:cubicBezTo>
                <a:cubicBezTo>
                  <a:pt x="481930" y="253629"/>
                  <a:pt x="494672" y="240891"/>
                  <a:pt x="510391" y="240891"/>
                </a:cubicBezTo>
                <a:close/>
                <a:moveTo>
                  <a:pt x="389908" y="240891"/>
                </a:moveTo>
                <a:cubicBezTo>
                  <a:pt x="405627" y="240891"/>
                  <a:pt x="418369" y="253629"/>
                  <a:pt x="418369" y="269343"/>
                </a:cubicBezTo>
                <a:cubicBezTo>
                  <a:pt x="418369" y="285057"/>
                  <a:pt x="405627" y="297795"/>
                  <a:pt x="389908" y="297795"/>
                </a:cubicBezTo>
                <a:cubicBezTo>
                  <a:pt x="374189" y="297795"/>
                  <a:pt x="361447" y="285057"/>
                  <a:pt x="361447" y="269343"/>
                </a:cubicBezTo>
                <a:cubicBezTo>
                  <a:pt x="361447" y="253629"/>
                  <a:pt x="374189" y="240891"/>
                  <a:pt x="389908" y="240891"/>
                </a:cubicBezTo>
                <a:close/>
                <a:moveTo>
                  <a:pt x="269426" y="240891"/>
                </a:moveTo>
                <a:cubicBezTo>
                  <a:pt x="285145" y="240891"/>
                  <a:pt x="297887" y="253629"/>
                  <a:pt x="297887" y="269343"/>
                </a:cubicBezTo>
                <a:cubicBezTo>
                  <a:pt x="297887" y="285057"/>
                  <a:pt x="285145" y="297795"/>
                  <a:pt x="269426" y="297795"/>
                </a:cubicBezTo>
                <a:cubicBezTo>
                  <a:pt x="253707" y="297795"/>
                  <a:pt x="240965" y="285057"/>
                  <a:pt x="240965" y="269343"/>
                </a:cubicBezTo>
                <a:cubicBezTo>
                  <a:pt x="240965" y="253629"/>
                  <a:pt x="253707" y="240891"/>
                  <a:pt x="269426" y="240891"/>
                </a:cubicBezTo>
                <a:close/>
                <a:moveTo>
                  <a:pt x="148943" y="240891"/>
                </a:moveTo>
                <a:cubicBezTo>
                  <a:pt x="164662" y="240891"/>
                  <a:pt x="177404" y="253629"/>
                  <a:pt x="177404" y="269343"/>
                </a:cubicBezTo>
                <a:cubicBezTo>
                  <a:pt x="177404" y="285057"/>
                  <a:pt x="164662" y="297795"/>
                  <a:pt x="148943" y="297795"/>
                </a:cubicBezTo>
                <a:cubicBezTo>
                  <a:pt x="133224" y="297795"/>
                  <a:pt x="120482" y="285057"/>
                  <a:pt x="120482" y="269343"/>
                </a:cubicBezTo>
                <a:cubicBezTo>
                  <a:pt x="120482" y="253629"/>
                  <a:pt x="133224" y="240891"/>
                  <a:pt x="148943" y="240891"/>
                </a:cubicBezTo>
                <a:close/>
                <a:moveTo>
                  <a:pt x="28461" y="240891"/>
                </a:moveTo>
                <a:cubicBezTo>
                  <a:pt x="44180" y="240891"/>
                  <a:pt x="56922" y="253629"/>
                  <a:pt x="56922" y="269343"/>
                </a:cubicBezTo>
                <a:cubicBezTo>
                  <a:pt x="56922" y="285057"/>
                  <a:pt x="44180" y="297795"/>
                  <a:pt x="28461" y="297795"/>
                </a:cubicBezTo>
                <a:cubicBezTo>
                  <a:pt x="12742" y="297795"/>
                  <a:pt x="0" y="285057"/>
                  <a:pt x="0" y="269343"/>
                </a:cubicBezTo>
                <a:cubicBezTo>
                  <a:pt x="0" y="253629"/>
                  <a:pt x="12742" y="240891"/>
                  <a:pt x="28461" y="240891"/>
                </a:cubicBezTo>
                <a:close/>
                <a:moveTo>
                  <a:pt x="1233285" y="120445"/>
                </a:moveTo>
                <a:cubicBezTo>
                  <a:pt x="1249004" y="120445"/>
                  <a:pt x="1261746" y="133183"/>
                  <a:pt x="1261746" y="148897"/>
                </a:cubicBezTo>
                <a:cubicBezTo>
                  <a:pt x="1261746" y="164611"/>
                  <a:pt x="1249004" y="177349"/>
                  <a:pt x="1233285" y="177349"/>
                </a:cubicBezTo>
                <a:cubicBezTo>
                  <a:pt x="1217566" y="177349"/>
                  <a:pt x="1204824" y="164611"/>
                  <a:pt x="1204824" y="148897"/>
                </a:cubicBezTo>
                <a:cubicBezTo>
                  <a:pt x="1204824" y="133183"/>
                  <a:pt x="1217566" y="120445"/>
                  <a:pt x="1233285" y="120445"/>
                </a:cubicBezTo>
                <a:close/>
                <a:moveTo>
                  <a:pt x="1112803" y="120445"/>
                </a:moveTo>
                <a:cubicBezTo>
                  <a:pt x="1128522" y="120445"/>
                  <a:pt x="1141264" y="133183"/>
                  <a:pt x="1141264" y="148897"/>
                </a:cubicBezTo>
                <a:cubicBezTo>
                  <a:pt x="1141264" y="164611"/>
                  <a:pt x="1128522" y="177349"/>
                  <a:pt x="1112803" y="177349"/>
                </a:cubicBezTo>
                <a:cubicBezTo>
                  <a:pt x="1097084" y="177349"/>
                  <a:pt x="1084342" y="164611"/>
                  <a:pt x="1084342" y="148897"/>
                </a:cubicBezTo>
                <a:cubicBezTo>
                  <a:pt x="1084342" y="133183"/>
                  <a:pt x="1097084" y="120445"/>
                  <a:pt x="1112803" y="120445"/>
                </a:cubicBezTo>
                <a:close/>
                <a:moveTo>
                  <a:pt x="992320" y="120445"/>
                </a:moveTo>
                <a:cubicBezTo>
                  <a:pt x="1008039" y="120445"/>
                  <a:pt x="1020781" y="133183"/>
                  <a:pt x="1020781" y="148897"/>
                </a:cubicBezTo>
                <a:cubicBezTo>
                  <a:pt x="1020781" y="164611"/>
                  <a:pt x="1008039" y="177349"/>
                  <a:pt x="992320" y="177349"/>
                </a:cubicBezTo>
                <a:cubicBezTo>
                  <a:pt x="976601" y="177349"/>
                  <a:pt x="963859" y="164611"/>
                  <a:pt x="963859" y="148897"/>
                </a:cubicBezTo>
                <a:cubicBezTo>
                  <a:pt x="963859" y="133183"/>
                  <a:pt x="976601" y="120445"/>
                  <a:pt x="992320" y="120445"/>
                </a:cubicBezTo>
                <a:close/>
                <a:moveTo>
                  <a:pt x="871838" y="120445"/>
                </a:moveTo>
                <a:cubicBezTo>
                  <a:pt x="887557" y="120445"/>
                  <a:pt x="900299" y="133183"/>
                  <a:pt x="900299" y="148897"/>
                </a:cubicBezTo>
                <a:cubicBezTo>
                  <a:pt x="900299" y="164611"/>
                  <a:pt x="887557" y="177349"/>
                  <a:pt x="871838" y="177349"/>
                </a:cubicBezTo>
                <a:cubicBezTo>
                  <a:pt x="856119" y="177349"/>
                  <a:pt x="843377" y="164611"/>
                  <a:pt x="843377" y="148897"/>
                </a:cubicBezTo>
                <a:cubicBezTo>
                  <a:pt x="843377" y="133183"/>
                  <a:pt x="856119" y="120445"/>
                  <a:pt x="871838" y="120445"/>
                </a:cubicBezTo>
                <a:close/>
                <a:moveTo>
                  <a:pt x="751356" y="120445"/>
                </a:moveTo>
                <a:cubicBezTo>
                  <a:pt x="767075" y="120445"/>
                  <a:pt x="779817" y="133183"/>
                  <a:pt x="779817" y="148897"/>
                </a:cubicBezTo>
                <a:cubicBezTo>
                  <a:pt x="779817" y="164611"/>
                  <a:pt x="767075" y="177349"/>
                  <a:pt x="751356" y="177349"/>
                </a:cubicBezTo>
                <a:cubicBezTo>
                  <a:pt x="735637" y="177349"/>
                  <a:pt x="722895" y="164611"/>
                  <a:pt x="722895" y="148897"/>
                </a:cubicBezTo>
                <a:cubicBezTo>
                  <a:pt x="722895" y="133183"/>
                  <a:pt x="735637" y="120445"/>
                  <a:pt x="751356" y="120445"/>
                </a:cubicBezTo>
                <a:close/>
                <a:moveTo>
                  <a:pt x="630873" y="120445"/>
                </a:moveTo>
                <a:cubicBezTo>
                  <a:pt x="646592" y="120445"/>
                  <a:pt x="659334" y="133183"/>
                  <a:pt x="659334" y="148897"/>
                </a:cubicBezTo>
                <a:cubicBezTo>
                  <a:pt x="659334" y="164611"/>
                  <a:pt x="646592" y="177349"/>
                  <a:pt x="630873" y="177349"/>
                </a:cubicBezTo>
                <a:cubicBezTo>
                  <a:pt x="615154" y="177349"/>
                  <a:pt x="602412" y="164611"/>
                  <a:pt x="602412" y="148897"/>
                </a:cubicBezTo>
                <a:cubicBezTo>
                  <a:pt x="602412" y="133183"/>
                  <a:pt x="615154" y="120445"/>
                  <a:pt x="630873" y="120445"/>
                </a:cubicBezTo>
                <a:close/>
                <a:moveTo>
                  <a:pt x="510391" y="120445"/>
                </a:moveTo>
                <a:cubicBezTo>
                  <a:pt x="526110" y="120445"/>
                  <a:pt x="538852" y="133183"/>
                  <a:pt x="538852" y="148897"/>
                </a:cubicBezTo>
                <a:cubicBezTo>
                  <a:pt x="538852" y="164611"/>
                  <a:pt x="526110" y="177349"/>
                  <a:pt x="510391" y="177349"/>
                </a:cubicBezTo>
                <a:cubicBezTo>
                  <a:pt x="494672" y="177349"/>
                  <a:pt x="481930" y="164611"/>
                  <a:pt x="481930" y="148897"/>
                </a:cubicBezTo>
                <a:cubicBezTo>
                  <a:pt x="481930" y="133183"/>
                  <a:pt x="494672" y="120445"/>
                  <a:pt x="510391" y="120445"/>
                </a:cubicBezTo>
                <a:close/>
                <a:moveTo>
                  <a:pt x="389908" y="120445"/>
                </a:moveTo>
                <a:cubicBezTo>
                  <a:pt x="405627" y="120445"/>
                  <a:pt x="418369" y="133183"/>
                  <a:pt x="418369" y="148897"/>
                </a:cubicBezTo>
                <a:cubicBezTo>
                  <a:pt x="418369" y="164611"/>
                  <a:pt x="405627" y="177349"/>
                  <a:pt x="389908" y="177349"/>
                </a:cubicBezTo>
                <a:cubicBezTo>
                  <a:pt x="374189" y="177349"/>
                  <a:pt x="361447" y="164611"/>
                  <a:pt x="361447" y="148897"/>
                </a:cubicBezTo>
                <a:cubicBezTo>
                  <a:pt x="361447" y="133183"/>
                  <a:pt x="374189" y="120445"/>
                  <a:pt x="389908" y="120445"/>
                </a:cubicBezTo>
                <a:close/>
                <a:moveTo>
                  <a:pt x="269426" y="120445"/>
                </a:moveTo>
                <a:cubicBezTo>
                  <a:pt x="285145" y="120445"/>
                  <a:pt x="297887" y="133183"/>
                  <a:pt x="297887" y="148897"/>
                </a:cubicBezTo>
                <a:cubicBezTo>
                  <a:pt x="297887" y="164611"/>
                  <a:pt x="285145" y="177349"/>
                  <a:pt x="269426" y="177349"/>
                </a:cubicBezTo>
                <a:cubicBezTo>
                  <a:pt x="253707" y="177349"/>
                  <a:pt x="240965" y="164611"/>
                  <a:pt x="240965" y="148897"/>
                </a:cubicBezTo>
                <a:cubicBezTo>
                  <a:pt x="240965" y="133183"/>
                  <a:pt x="253707" y="120445"/>
                  <a:pt x="269426" y="120445"/>
                </a:cubicBezTo>
                <a:close/>
                <a:moveTo>
                  <a:pt x="148943" y="120445"/>
                </a:moveTo>
                <a:cubicBezTo>
                  <a:pt x="164662" y="120445"/>
                  <a:pt x="177404" y="133183"/>
                  <a:pt x="177404" y="148897"/>
                </a:cubicBezTo>
                <a:cubicBezTo>
                  <a:pt x="177404" y="164611"/>
                  <a:pt x="164662" y="177349"/>
                  <a:pt x="148943" y="177349"/>
                </a:cubicBezTo>
                <a:cubicBezTo>
                  <a:pt x="133224" y="177349"/>
                  <a:pt x="120482" y="164611"/>
                  <a:pt x="120482" y="148897"/>
                </a:cubicBezTo>
                <a:cubicBezTo>
                  <a:pt x="120482" y="133183"/>
                  <a:pt x="133224" y="120445"/>
                  <a:pt x="148943" y="120445"/>
                </a:cubicBezTo>
                <a:close/>
                <a:moveTo>
                  <a:pt x="28461" y="120445"/>
                </a:moveTo>
                <a:cubicBezTo>
                  <a:pt x="44180" y="120445"/>
                  <a:pt x="56922" y="133183"/>
                  <a:pt x="56922" y="148897"/>
                </a:cubicBezTo>
                <a:cubicBezTo>
                  <a:pt x="56922" y="164611"/>
                  <a:pt x="44180" y="177349"/>
                  <a:pt x="28461" y="177349"/>
                </a:cubicBezTo>
                <a:cubicBezTo>
                  <a:pt x="12742" y="177349"/>
                  <a:pt x="0" y="164611"/>
                  <a:pt x="0" y="148897"/>
                </a:cubicBezTo>
                <a:cubicBezTo>
                  <a:pt x="0" y="133183"/>
                  <a:pt x="12742" y="120445"/>
                  <a:pt x="28461" y="120445"/>
                </a:cubicBezTo>
                <a:close/>
                <a:moveTo>
                  <a:pt x="1233285" y="0"/>
                </a:moveTo>
                <a:cubicBezTo>
                  <a:pt x="1249004" y="0"/>
                  <a:pt x="1261746" y="12738"/>
                  <a:pt x="1261746" y="28452"/>
                </a:cubicBezTo>
                <a:cubicBezTo>
                  <a:pt x="1261746" y="44166"/>
                  <a:pt x="1249004" y="56904"/>
                  <a:pt x="1233285" y="56904"/>
                </a:cubicBezTo>
                <a:cubicBezTo>
                  <a:pt x="1217566" y="56904"/>
                  <a:pt x="1204824" y="44166"/>
                  <a:pt x="1204824" y="28452"/>
                </a:cubicBezTo>
                <a:cubicBezTo>
                  <a:pt x="1204824" y="12738"/>
                  <a:pt x="1217566" y="0"/>
                  <a:pt x="1233285" y="0"/>
                </a:cubicBezTo>
                <a:close/>
                <a:moveTo>
                  <a:pt x="1112803" y="0"/>
                </a:moveTo>
                <a:cubicBezTo>
                  <a:pt x="1128522" y="0"/>
                  <a:pt x="1141264" y="12738"/>
                  <a:pt x="1141264" y="28452"/>
                </a:cubicBezTo>
                <a:cubicBezTo>
                  <a:pt x="1141264" y="44166"/>
                  <a:pt x="1128522" y="56904"/>
                  <a:pt x="1112803" y="56904"/>
                </a:cubicBezTo>
                <a:cubicBezTo>
                  <a:pt x="1097084" y="56904"/>
                  <a:pt x="1084342" y="44166"/>
                  <a:pt x="1084342" y="28452"/>
                </a:cubicBezTo>
                <a:cubicBezTo>
                  <a:pt x="1084342" y="12738"/>
                  <a:pt x="1097084" y="0"/>
                  <a:pt x="1112803" y="0"/>
                </a:cubicBezTo>
                <a:close/>
                <a:moveTo>
                  <a:pt x="992320" y="0"/>
                </a:moveTo>
                <a:cubicBezTo>
                  <a:pt x="1008039" y="0"/>
                  <a:pt x="1020781" y="12738"/>
                  <a:pt x="1020781" y="28452"/>
                </a:cubicBezTo>
                <a:cubicBezTo>
                  <a:pt x="1020781" y="44166"/>
                  <a:pt x="1008039" y="56904"/>
                  <a:pt x="992320" y="56904"/>
                </a:cubicBezTo>
                <a:cubicBezTo>
                  <a:pt x="976601" y="56904"/>
                  <a:pt x="963859" y="44166"/>
                  <a:pt x="963859" y="28452"/>
                </a:cubicBezTo>
                <a:cubicBezTo>
                  <a:pt x="963859" y="12738"/>
                  <a:pt x="976601" y="0"/>
                  <a:pt x="992320" y="0"/>
                </a:cubicBezTo>
                <a:close/>
                <a:moveTo>
                  <a:pt x="871838" y="0"/>
                </a:moveTo>
                <a:cubicBezTo>
                  <a:pt x="887557" y="0"/>
                  <a:pt x="900299" y="12738"/>
                  <a:pt x="900299" y="28452"/>
                </a:cubicBezTo>
                <a:cubicBezTo>
                  <a:pt x="900299" y="44166"/>
                  <a:pt x="887557" y="56904"/>
                  <a:pt x="871838" y="56904"/>
                </a:cubicBezTo>
                <a:cubicBezTo>
                  <a:pt x="856119" y="56904"/>
                  <a:pt x="843377" y="44166"/>
                  <a:pt x="843377" y="28452"/>
                </a:cubicBezTo>
                <a:cubicBezTo>
                  <a:pt x="843377" y="12738"/>
                  <a:pt x="856119" y="0"/>
                  <a:pt x="871838" y="0"/>
                </a:cubicBezTo>
                <a:close/>
                <a:moveTo>
                  <a:pt x="751356" y="0"/>
                </a:moveTo>
                <a:cubicBezTo>
                  <a:pt x="767075" y="0"/>
                  <a:pt x="779817" y="12738"/>
                  <a:pt x="779817" y="28452"/>
                </a:cubicBezTo>
                <a:cubicBezTo>
                  <a:pt x="779817" y="44166"/>
                  <a:pt x="767075" y="56904"/>
                  <a:pt x="751356" y="56904"/>
                </a:cubicBezTo>
                <a:cubicBezTo>
                  <a:pt x="735637" y="56904"/>
                  <a:pt x="722895" y="44166"/>
                  <a:pt x="722895" y="28452"/>
                </a:cubicBezTo>
                <a:cubicBezTo>
                  <a:pt x="722895" y="12738"/>
                  <a:pt x="735637" y="0"/>
                  <a:pt x="751356" y="0"/>
                </a:cubicBezTo>
                <a:close/>
                <a:moveTo>
                  <a:pt x="630873" y="0"/>
                </a:moveTo>
                <a:cubicBezTo>
                  <a:pt x="646592" y="0"/>
                  <a:pt x="659334" y="12738"/>
                  <a:pt x="659334" y="28452"/>
                </a:cubicBezTo>
                <a:cubicBezTo>
                  <a:pt x="659334" y="44166"/>
                  <a:pt x="646592" y="56904"/>
                  <a:pt x="630873" y="56904"/>
                </a:cubicBezTo>
                <a:cubicBezTo>
                  <a:pt x="615154" y="56904"/>
                  <a:pt x="602412" y="44166"/>
                  <a:pt x="602412" y="28452"/>
                </a:cubicBezTo>
                <a:cubicBezTo>
                  <a:pt x="602412" y="12738"/>
                  <a:pt x="615154" y="0"/>
                  <a:pt x="630873" y="0"/>
                </a:cubicBezTo>
                <a:close/>
                <a:moveTo>
                  <a:pt x="510391" y="0"/>
                </a:moveTo>
                <a:cubicBezTo>
                  <a:pt x="526110" y="0"/>
                  <a:pt x="538852" y="12738"/>
                  <a:pt x="538852" y="28452"/>
                </a:cubicBezTo>
                <a:cubicBezTo>
                  <a:pt x="538852" y="44166"/>
                  <a:pt x="526110" y="56904"/>
                  <a:pt x="510391" y="56904"/>
                </a:cubicBezTo>
                <a:cubicBezTo>
                  <a:pt x="494672" y="56904"/>
                  <a:pt x="481930" y="44166"/>
                  <a:pt x="481930" y="28452"/>
                </a:cubicBezTo>
                <a:cubicBezTo>
                  <a:pt x="481930" y="12738"/>
                  <a:pt x="494672" y="0"/>
                  <a:pt x="510391" y="0"/>
                </a:cubicBezTo>
                <a:close/>
                <a:moveTo>
                  <a:pt x="389908" y="0"/>
                </a:moveTo>
                <a:cubicBezTo>
                  <a:pt x="405627" y="0"/>
                  <a:pt x="418369" y="12738"/>
                  <a:pt x="418369" y="28452"/>
                </a:cubicBezTo>
                <a:cubicBezTo>
                  <a:pt x="418369" y="44166"/>
                  <a:pt x="405627" y="56904"/>
                  <a:pt x="389908" y="56904"/>
                </a:cubicBezTo>
                <a:cubicBezTo>
                  <a:pt x="374189" y="56904"/>
                  <a:pt x="361447" y="44166"/>
                  <a:pt x="361447" y="28452"/>
                </a:cubicBezTo>
                <a:cubicBezTo>
                  <a:pt x="361447" y="12738"/>
                  <a:pt x="374189" y="0"/>
                  <a:pt x="389908" y="0"/>
                </a:cubicBezTo>
                <a:close/>
                <a:moveTo>
                  <a:pt x="269426" y="0"/>
                </a:moveTo>
                <a:cubicBezTo>
                  <a:pt x="285145" y="0"/>
                  <a:pt x="297887" y="12738"/>
                  <a:pt x="297887" y="28452"/>
                </a:cubicBezTo>
                <a:cubicBezTo>
                  <a:pt x="297887" y="44166"/>
                  <a:pt x="285145" y="56904"/>
                  <a:pt x="269426" y="56904"/>
                </a:cubicBezTo>
                <a:cubicBezTo>
                  <a:pt x="253707" y="56904"/>
                  <a:pt x="240965" y="44166"/>
                  <a:pt x="240965" y="28452"/>
                </a:cubicBezTo>
                <a:cubicBezTo>
                  <a:pt x="240965" y="12738"/>
                  <a:pt x="253707" y="0"/>
                  <a:pt x="269426" y="0"/>
                </a:cubicBezTo>
                <a:close/>
                <a:moveTo>
                  <a:pt x="148943" y="0"/>
                </a:moveTo>
                <a:cubicBezTo>
                  <a:pt x="164662" y="0"/>
                  <a:pt x="177404" y="12738"/>
                  <a:pt x="177404" y="28452"/>
                </a:cubicBezTo>
                <a:cubicBezTo>
                  <a:pt x="177404" y="44166"/>
                  <a:pt x="164662" y="56904"/>
                  <a:pt x="148943" y="56904"/>
                </a:cubicBezTo>
                <a:cubicBezTo>
                  <a:pt x="133224" y="56904"/>
                  <a:pt x="120482" y="44166"/>
                  <a:pt x="120482" y="28452"/>
                </a:cubicBezTo>
                <a:cubicBezTo>
                  <a:pt x="120482" y="12738"/>
                  <a:pt x="133224" y="0"/>
                  <a:pt x="148943" y="0"/>
                </a:cubicBezTo>
                <a:close/>
                <a:moveTo>
                  <a:pt x="28461" y="0"/>
                </a:moveTo>
                <a:cubicBezTo>
                  <a:pt x="44180" y="0"/>
                  <a:pt x="56922" y="12738"/>
                  <a:pt x="56922" y="28452"/>
                </a:cubicBezTo>
                <a:cubicBezTo>
                  <a:pt x="56922" y="44166"/>
                  <a:pt x="44180" y="56904"/>
                  <a:pt x="28461" y="56904"/>
                </a:cubicBezTo>
                <a:cubicBezTo>
                  <a:pt x="12742" y="56904"/>
                  <a:pt x="0" y="44166"/>
                  <a:pt x="0" y="28452"/>
                </a:cubicBezTo>
                <a:cubicBezTo>
                  <a:pt x="0" y="12738"/>
                  <a:pt x="12742" y="0"/>
                  <a:pt x="28461" y="0"/>
                </a:cubicBezTo>
                <a:close/>
              </a:path>
            </a:pathLst>
          </a:custGeom>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2"/>
          <a:stretch>
            <a:fillRect/>
          </a:stretch>
        </a:blipFill>
        <a:effectLst/>
      </p:bgPr>
    </p:bg>
    <p:spTree>
      <p:nvGrpSpPr>
        <p:cNvPr id="1" name=""/>
        <p:cNvGrpSpPr/>
        <p:nvPr/>
      </p:nvGrpSpPr>
      <p:grpSpPr>
        <a:xfrm>
          <a:off x="0" y="0"/>
          <a:ext cx="0" cy="0"/>
          <a:chOff x="0" y="0"/>
          <a:chExt cx="0" cy="0"/>
        </a:xfrm>
      </p:grpSpPr>
      <p:sp>
        <p:nvSpPr>
          <p:cNvPr id="26" name="矩形 25"/>
          <p:cNvSpPr/>
          <p:nvPr>
            <p:custDataLst>
              <p:tags r:id="rId3"/>
            </p:custDataLst>
          </p:nvPr>
        </p:nvSpPr>
        <p:spPr>
          <a:xfrm>
            <a:off x="556629" y="1856599"/>
            <a:ext cx="11363028" cy="4499877"/>
          </a:xfrm>
          <a:prstGeom prst="rect">
            <a:avLst/>
          </a:prstGeom>
          <a:solidFill>
            <a:schemeClr val="accent4">
              <a:lumMod val="20000"/>
              <a:lumOff val="8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lnSpc>
                <a:spcPct val="120000"/>
              </a:lnSpc>
            </a:pPr>
            <a:endParaRPr kumimoji="1" lang="zh-CN" altLang="en-US" sz="1600" b="1" dirty="0">
              <a:solidFill>
                <a:schemeClr val="lt1"/>
              </a:solidFill>
              <a:latin typeface="微软雅黑" panose="020B0503020204020204" charset="-122"/>
              <a:ea typeface="微软雅黑" panose="020B0503020204020204" charset="-122"/>
            </a:endParaRPr>
          </a:p>
        </p:txBody>
      </p:sp>
      <p:sp>
        <p:nvSpPr>
          <p:cNvPr id="17" name="矩形 16"/>
          <p:cNvSpPr/>
          <p:nvPr>
            <p:custDataLst>
              <p:tags r:id="rId4"/>
            </p:custDataLst>
          </p:nvPr>
        </p:nvSpPr>
        <p:spPr>
          <a:xfrm>
            <a:off x="443049" y="1709363"/>
            <a:ext cx="11321142" cy="4408572"/>
          </a:xfrm>
          <a:prstGeom prst="rect">
            <a:avLst/>
          </a:prstGeom>
          <a:solidFill>
            <a:schemeClr val="lt1">
              <a:alpha val="51000"/>
            </a:schemeClr>
          </a:solidFill>
          <a:ln w="508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kumimoji="1" lang="zh-CN" altLang="en-US" sz="1600" b="1" dirty="0">
              <a:solidFill>
                <a:schemeClr val="lt1"/>
              </a:solidFill>
              <a:latin typeface="微软雅黑" panose="020B0503020204020204" charset="-122"/>
              <a:ea typeface="微软雅黑" panose="020B0503020204020204" charset="-122"/>
            </a:endParaRPr>
          </a:p>
        </p:txBody>
      </p:sp>
      <p:grpSp>
        <p:nvGrpSpPr>
          <p:cNvPr id="10" name="组合 9"/>
          <p:cNvGrpSpPr/>
          <p:nvPr/>
        </p:nvGrpSpPr>
        <p:grpSpPr>
          <a:xfrm>
            <a:off x="441325" y="317500"/>
            <a:ext cx="6135370" cy="550545"/>
            <a:chOff x="695" y="500"/>
            <a:chExt cx="9662" cy="867"/>
          </a:xfrm>
        </p:grpSpPr>
        <p:sp>
          <p:nvSpPr>
            <p:cNvPr id="12" name="流程图: 过程 11"/>
            <p:cNvSpPr/>
            <p:nvPr/>
          </p:nvSpPr>
          <p:spPr>
            <a:xfrm>
              <a:off x="695" y="500"/>
              <a:ext cx="541" cy="776"/>
            </a:xfrm>
            <a:prstGeom prst="flowChartProcess">
              <a:avLst/>
            </a:prstGeom>
            <a:noFill/>
            <a:ln w="12700" cmpd="sng">
              <a:solidFill>
                <a:srgbClr val="45676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64" y="648"/>
              <a:ext cx="497" cy="497"/>
            </a:xfrm>
            <a:prstGeom prst="rect">
              <a:avLst/>
            </a:prstGeom>
            <a:solidFill>
              <a:srgbClr val="F7DFBB"/>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1571" y="545"/>
              <a:ext cx="8786" cy="822"/>
            </a:xfrm>
            <a:prstGeom prst="rect">
              <a:avLst/>
            </a:prstGeom>
            <a:noFill/>
          </p:spPr>
          <p:txBody>
            <a:bodyPr wrap="square" rtlCol="0">
              <a:spAutoFit/>
            </a:bodyPr>
            <a:lstStyle/>
            <a:p>
              <a:r>
                <a:rPr lang="zh-CN" altLang="en-US" sz="2800" b="1">
                  <a:solidFill>
                    <a:srgbClr val="6E5737"/>
                  </a:solidFill>
                  <a:latin typeface="黑体" panose="02010609060101010101" pitchFamily="49" charset="-122"/>
                  <a:ea typeface="黑体" panose="02010609060101010101" pitchFamily="49" charset="-122"/>
                </a:rPr>
                <a:t>哲学的物质范畴</a:t>
              </a:r>
            </a:p>
          </p:txBody>
        </p:sp>
        <p:sp>
          <p:nvSpPr>
            <p:cNvPr id="25" name="任意多边形 24"/>
            <p:cNvSpPr/>
            <p:nvPr/>
          </p:nvSpPr>
          <p:spPr>
            <a:xfrm rot="5400000">
              <a:off x="5355" y="-3336"/>
              <a:ext cx="46" cy="9360"/>
            </a:xfrm>
            <a:custGeom>
              <a:avLst/>
              <a:gdLst>
                <a:gd name="connsiteX0" fmla="*/ 0 w 46"/>
                <a:gd name="connsiteY0" fmla="*/ 9313 h 9360"/>
                <a:gd name="connsiteX1" fmla="*/ 15 w 46"/>
                <a:gd name="connsiteY1" fmla="*/ 0 h 9360"/>
                <a:gd name="connsiteX2" fmla="*/ 46 w 46"/>
                <a:gd name="connsiteY2" fmla="*/ 9360 h 9360"/>
                <a:gd name="connsiteX3" fmla="*/ 0 w 46"/>
                <a:gd name="connsiteY3" fmla="*/ 9313 h 9360"/>
              </a:gdLst>
              <a:ahLst/>
              <a:cxnLst>
                <a:cxn ang="0">
                  <a:pos x="connsiteX0" y="connsiteY0"/>
                </a:cxn>
                <a:cxn ang="0">
                  <a:pos x="connsiteX1" y="connsiteY1"/>
                </a:cxn>
                <a:cxn ang="0">
                  <a:pos x="connsiteX2" y="connsiteY2"/>
                </a:cxn>
                <a:cxn ang="0">
                  <a:pos x="connsiteX3" y="connsiteY3"/>
                </a:cxn>
              </a:cxnLst>
              <a:rect l="l" t="t" r="r" b="b"/>
              <a:pathLst>
                <a:path w="46" h="9360">
                  <a:moveTo>
                    <a:pt x="0" y="9313"/>
                  </a:moveTo>
                  <a:lnTo>
                    <a:pt x="15" y="0"/>
                  </a:lnTo>
                  <a:lnTo>
                    <a:pt x="46" y="9360"/>
                  </a:lnTo>
                  <a:lnTo>
                    <a:pt x="0" y="9313"/>
                  </a:lnTo>
                  <a:close/>
                </a:path>
              </a:pathLst>
            </a:cu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495300" y="2516505"/>
            <a:ext cx="11268710" cy="2122805"/>
          </a:xfrm>
          <a:prstGeom prst="rect">
            <a:avLst/>
          </a:prstGeom>
          <a:noFill/>
        </p:spPr>
        <p:txBody>
          <a:bodyPr wrap="square" rtlCol="0">
            <a:spAutoFit/>
          </a:bodyPr>
          <a:lstStyle/>
          <a:p>
            <a:pPr marL="285750" indent="609600" fontAlgn="auto">
              <a:lnSpc>
                <a:spcPct val="150000"/>
              </a:lnSpc>
              <a:buFont typeface="Arial" panose="020B0604020202020204" pitchFamily="34" charset="0"/>
              <a:buNone/>
              <a:extLst>
                <a:ext uri="{35155182-B16C-46BC-9424-99874614C6A1}">
                  <wpsdc:indentchars xmlns:wpsdc="http://www.wps.cn/officeDocument/2017/drawingmlCustomData" xmlns="" val="200" checksum="4158780845"/>
                </a:ext>
              </a:extLst>
            </a:pPr>
            <a:r>
              <a:rPr lang="zh-CN" sz="2400" dirty="0">
                <a:latin typeface="黑体" panose="02010609060101010101" pitchFamily="49" charset="-122"/>
                <a:ea typeface="黑体" panose="02010609060101010101" pitchFamily="49" charset="-122"/>
                <a:cs typeface="黑体" panose="02010609060101010101" pitchFamily="49" charset="-122"/>
                <a:sym typeface="+mn-ea"/>
              </a:rPr>
              <a:t>体现了唯物主义自然观与唯物主义历史观的统一，为彻底的唯物主义奠定了理论基础。马克思主义的物质观揭示了自然和社会的物质性，建立了统一说明自然历史过程的唯物主义原则，实现了唯物主义自然观和历史观的辩证统一。</a:t>
            </a:r>
          </a:p>
          <a:p>
            <a:endParaRPr lang="zh-CN" altLang="en-US" sz="2400" spc="0" dirty="0">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2" name="文本框 1"/>
          <p:cNvSpPr txBox="1"/>
          <p:nvPr/>
        </p:nvSpPr>
        <p:spPr>
          <a:xfrm>
            <a:off x="358140" y="1081405"/>
            <a:ext cx="11334115" cy="645160"/>
          </a:xfrm>
          <a:prstGeom prst="rect">
            <a:avLst/>
          </a:prstGeom>
          <a:noFill/>
        </p:spPr>
        <p:txBody>
          <a:bodyPr wrap="square" lIns="91440" tIns="45720" rIns="91440" bIns="45720" rtlCol="0">
            <a:spAutoFit/>
          </a:bodyPr>
          <a:lstStyle>
            <a:defPPr>
              <a:defRPr lang="zh-CN"/>
            </a:defPPr>
            <a:lvl1pPr fontAlgn="auto">
              <a:lnSpc>
                <a:spcPct val="130000"/>
              </a:lnSpc>
              <a:spcAft>
                <a:spcPts val="1000"/>
              </a:spcAft>
              <a:defRPr sz="1600" spc="150"/>
            </a:lvl1pPr>
          </a:lstStyle>
          <a:p>
            <a:pPr lvl="0" indent="0" algn="l">
              <a:lnSpc>
                <a:spcPct val="150000"/>
              </a:lnSpc>
              <a:buClrTx/>
              <a:buSzTx/>
              <a:buFont typeface="Arial" panose="020B0604020202020204" pitchFamily="34" charset="0"/>
              <a:buNone/>
            </a:pPr>
            <a:r>
              <a:rPr lang="zh-CN" sz="2400" spc="0" dirty="0">
                <a:latin typeface="黑体" panose="02010609060101010101" pitchFamily="49" charset="-122"/>
                <a:ea typeface="黑体" panose="02010609060101010101" pitchFamily="49" charset="-122"/>
                <a:cs typeface="黑体" panose="02010609060101010101" pitchFamily="49" charset="-122"/>
                <a:sym typeface="+mn-ea"/>
              </a:rPr>
              <a:t>马克思主义物质范畴的</a:t>
            </a:r>
            <a:r>
              <a:rPr lang="zh-CN" sz="2400" dirty="0">
                <a:latin typeface="黑体" panose="02010609060101010101" pitchFamily="49" charset="-122"/>
                <a:ea typeface="黑体" panose="02010609060101010101" pitchFamily="49" charset="-122"/>
                <a:cs typeface="黑体" panose="02010609060101010101" pitchFamily="49" charset="-122"/>
                <a:sym typeface="+mn-ea"/>
              </a:rPr>
              <a:t>理论意义</a:t>
            </a:r>
            <a:endParaRPr lang="zh-CN" sz="2400" spc="0" dirty="0">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27" name="任意多边形: 形状 13"/>
          <p:cNvSpPr>
            <a:spLocks noChangeAspect="1"/>
          </p:cNvSpPr>
          <p:nvPr>
            <p:custDataLst>
              <p:tags r:id="rId5"/>
            </p:custDataLst>
          </p:nvPr>
        </p:nvSpPr>
        <p:spPr>
          <a:xfrm rot="10800000">
            <a:off x="11371234" y="710856"/>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4">
              <a:lumMod val="40000"/>
              <a:lumOff val="60000"/>
            </a:schemeClr>
          </a:solidFill>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dirty="0">
              <a:solidFill>
                <a:schemeClr val="lt1"/>
              </a:solidFill>
              <a:latin typeface="微软雅黑" panose="020B0503020204020204" charset="-122"/>
              <a:ea typeface="微软雅黑" panose="020B0503020204020204" charset="-122"/>
            </a:endParaRPr>
          </a:p>
        </p:txBody>
      </p:sp>
      <p:sp>
        <p:nvSpPr>
          <p:cNvPr id="28" name="任意多边形: 形状 14"/>
          <p:cNvSpPr>
            <a:spLocks noChangeAspect="1"/>
          </p:cNvSpPr>
          <p:nvPr>
            <p:custDataLst>
              <p:tags r:id="rId6"/>
            </p:custDataLst>
          </p:nvPr>
        </p:nvSpPr>
        <p:spPr>
          <a:xfrm rot="10800000">
            <a:off x="10997345" y="710856"/>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4">
              <a:lumMod val="40000"/>
              <a:lumOff val="60000"/>
            </a:schemeClr>
          </a:solidFill>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30" name="任意多边形: 形状 12"/>
          <p:cNvSpPr>
            <a:spLocks noChangeAspect="1"/>
          </p:cNvSpPr>
          <p:nvPr>
            <p:custDataLst>
              <p:tags r:id="rId7"/>
            </p:custDataLst>
          </p:nvPr>
        </p:nvSpPr>
        <p:spPr>
          <a:xfrm rot="10800000">
            <a:off x="10896461" y="609972"/>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31" name="任意多边形: 形状 11"/>
          <p:cNvSpPr>
            <a:spLocks noChangeAspect="1"/>
          </p:cNvSpPr>
          <p:nvPr>
            <p:custDataLst>
              <p:tags r:id="rId8"/>
            </p:custDataLst>
          </p:nvPr>
        </p:nvSpPr>
        <p:spPr>
          <a:xfrm rot="10800000">
            <a:off x="11270350" y="609972"/>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91" name="任意多边形: 形状 90"/>
          <p:cNvSpPr/>
          <p:nvPr>
            <p:custDataLst>
              <p:tags r:id="rId9"/>
            </p:custDataLst>
          </p:nvPr>
        </p:nvSpPr>
        <p:spPr>
          <a:xfrm>
            <a:off x="10777219" y="5795067"/>
            <a:ext cx="1261746" cy="659131"/>
          </a:xfrm>
          <a:custGeom>
            <a:avLst/>
            <a:gdLst>
              <a:gd name="connsiteX0" fmla="*/ 1233285 w 1261746"/>
              <a:gd name="connsiteY0" fmla="*/ 602227 h 659131"/>
              <a:gd name="connsiteX1" fmla="*/ 1261746 w 1261746"/>
              <a:gd name="connsiteY1" fmla="*/ 630679 h 659131"/>
              <a:gd name="connsiteX2" fmla="*/ 1233285 w 1261746"/>
              <a:gd name="connsiteY2" fmla="*/ 659131 h 659131"/>
              <a:gd name="connsiteX3" fmla="*/ 1204824 w 1261746"/>
              <a:gd name="connsiteY3" fmla="*/ 630679 h 659131"/>
              <a:gd name="connsiteX4" fmla="*/ 1233285 w 1261746"/>
              <a:gd name="connsiteY4" fmla="*/ 602227 h 659131"/>
              <a:gd name="connsiteX5" fmla="*/ 1112803 w 1261746"/>
              <a:gd name="connsiteY5" fmla="*/ 602227 h 659131"/>
              <a:gd name="connsiteX6" fmla="*/ 1141264 w 1261746"/>
              <a:gd name="connsiteY6" fmla="*/ 630679 h 659131"/>
              <a:gd name="connsiteX7" fmla="*/ 1112803 w 1261746"/>
              <a:gd name="connsiteY7" fmla="*/ 659131 h 659131"/>
              <a:gd name="connsiteX8" fmla="*/ 1084342 w 1261746"/>
              <a:gd name="connsiteY8" fmla="*/ 630679 h 659131"/>
              <a:gd name="connsiteX9" fmla="*/ 1112803 w 1261746"/>
              <a:gd name="connsiteY9" fmla="*/ 602227 h 659131"/>
              <a:gd name="connsiteX10" fmla="*/ 992320 w 1261746"/>
              <a:gd name="connsiteY10" fmla="*/ 602227 h 659131"/>
              <a:gd name="connsiteX11" fmla="*/ 1020781 w 1261746"/>
              <a:gd name="connsiteY11" fmla="*/ 630679 h 659131"/>
              <a:gd name="connsiteX12" fmla="*/ 992320 w 1261746"/>
              <a:gd name="connsiteY12" fmla="*/ 659131 h 659131"/>
              <a:gd name="connsiteX13" fmla="*/ 963859 w 1261746"/>
              <a:gd name="connsiteY13" fmla="*/ 630679 h 659131"/>
              <a:gd name="connsiteX14" fmla="*/ 992320 w 1261746"/>
              <a:gd name="connsiteY14" fmla="*/ 602227 h 659131"/>
              <a:gd name="connsiteX15" fmla="*/ 871838 w 1261746"/>
              <a:gd name="connsiteY15" fmla="*/ 602227 h 659131"/>
              <a:gd name="connsiteX16" fmla="*/ 900299 w 1261746"/>
              <a:gd name="connsiteY16" fmla="*/ 630679 h 659131"/>
              <a:gd name="connsiteX17" fmla="*/ 871838 w 1261746"/>
              <a:gd name="connsiteY17" fmla="*/ 659131 h 659131"/>
              <a:gd name="connsiteX18" fmla="*/ 843377 w 1261746"/>
              <a:gd name="connsiteY18" fmla="*/ 630679 h 659131"/>
              <a:gd name="connsiteX19" fmla="*/ 871838 w 1261746"/>
              <a:gd name="connsiteY19" fmla="*/ 602227 h 659131"/>
              <a:gd name="connsiteX20" fmla="*/ 751356 w 1261746"/>
              <a:gd name="connsiteY20" fmla="*/ 602227 h 659131"/>
              <a:gd name="connsiteX21" fmla="*/ 779817 w 1261746"/>
              <a:gd name="connsiteY21" fmla="*/ 630679 h 659131"/>
              <a:gd name="connsiteX22" fmla="*/ 751356 w 1261746"/>
              <a:gd name="connsiteY22" fmla="*/ 659131 h 659131"/>
              <a:gd name="connsiteX23" fmla="*/ 722895 w 1261746"/>
              <a:gd name="connsiteY23" fmla="*/ 630679 h 659131"/>
              <a:gd name="connsiteX24" fmla="*/ 751356 w 1261746"/>
              <a:gd name="connsiteY24" fmla="*/ 602227 h 659131"/>
              <a:gd name="connsiteX25" fmla="*/ 630873 w 1261746"/>
              <a:gd name="connsiteY25" fmla="*/ 602227 h 659131"/>
              <a:gd name="connsiteX26" fmla="*/ 659334 w 1261746"/>
              <a:gd name="connsiteY26" fmla="*/ 630679 h 659131"/>
              <a:gd name="connsiteX27" fmla="*/ 630873 w 1261746"/>
              <a:gd name="connsiteY27" fmla="*/ 659131 h 659131"/>
              <a:gd name="connsiteX28" fmla="*/ 602412 w 1261746"/>
              <a:gd name="connsiteY28" fmla="*/ 630679 h 659131"/>
              <a:gd name="connsiteX29" fmla="*/ 630873 w 1261746"/>
              <a:gd name="connsiteY29" fmla="*/ 602227 h 659131"/>
              <a:gd name="connsiteX30" fmla="*/ 510391 w 1261746"/>
              <a:gd name="connsiteY30" fmla="*/ 602227 h 659131"/>
              <a:gd name="connsiteX31" fmla="*/ 538852 w 1261746"/>
              <a:gd name="connsiteY31" fmla="*/ 630679 h 659131"/>
              <a:gd name="connsiteX32" fmla="*/ 510391 w 1261746"/>
              <a:gd name="connsiteY32" fmla="*/ 659131 h 659131"/>
              <a:gd name="connsiteX33" fmla="*/ 481930 w 1261746"/>
              <a:gd name="connsiteY33" fmla="*/ 630679 h 659131"/>
              <a:gd name="connsiteX34" fmla="*/ 510391 w 1261746"/>
              <a:gd name="connsiteY34" fmla="*/ 602227 h 659131"/>
              <a:gd name="connsiteX35" fmla="*/ 389908 w 1261746"/>
              <a:gd name="connsiteY35" fmla="*/ 602227 h 659131"/>
              <a:gd name="connsiteX36" fmla="*/ 418369 w 1261746"/>
              <a:gd name="connsiteY36" fmla="*/ 630679 h 659131"/>
              <a:gd name="connsiteX37" fmla="*/ 389908 w 1261746"/>
              <a:gd name="connsiteY37" fmla="*/ 659131 h 659131"/>
              <a:gd name="connsiteX38" fmla="*/ 361447 w 1261746"/>
              <a:gd name="connsiteY38" fmla="*/ 630679 h 659131"/>
              <a:gd name="connsiteX39" fmla="*/ 389908 w 1261746"/>
              <a:gd name="connsiteY39" fmla="*/ 602227 h 659131"/>
              <a:gd name="connsiteX40" fmla="*/ 269426 w 1261746"/>
              <a:gd name="connsiteY40" fmla="*/ 602227 h 659131"/>
              <a:gd name="connsiteX41" fmla="*/ 297887 w 1261746"/>
              <a:gd name="connsiteY41" fmla="*/ 630679 h 659131"/>
              <a:gd name="connsiteX42" fmla="*/ 269426 w 1261746"/>
              <a:gd name="connsiteY42" fmla="*/ 659131 h 659131"/>
              <a:gd name="connsiteX43" fmla="*/ 240965 w 1261746"/>
              <a:gd name="connsiteY43" fmla="*/ 630679 h 659131"/>
              <a:gd name="connsiteX44" fmla="*/ 269426 w 1261746"/>
              <a:gd name="connsiteY44" fmla="*/ 602227 h 659131"/>
              <a:gd name="connsiteX45" fmla="*/ 148943 w 1261746"/>
              <a:gd name="connsiteY45" fmla="*/ 602227 h 659131"/>
              <a:gd name="connsiteX46" fmla="*/ 177404 w 1261746"/>
              <a:gd name="connsiteY46" fmla="*/ 630679 h 659131"/>
              <a:gd name="connsiteX47" fmla="*/ 148943 w 1261746"/>
              <a:gd name="connsiteY47" fmla="*/ 659131 h 659131"/>
              <a:gd name="connsiteX48" fmla="*/ 120482 w 1261746"/>
              <a:gd name="connsiteY48" fmla="*/ 630679 h 659131"/>
              <a:gd name="connsiteX49" fmla="*/ 148943 w 1261746"/>
              <a:gd name="connsiteY49" fmla="*/ 602227 h 659131"/>
              <a:gd name="connsiteX50" fmla="*/ 28461 w 1261746"/>
              <a:gd name="connsiteY50" fmla="*/ 602227 h 659131"/>
              <a:gd name="connsiteX51" fmla="*/ 56922 w 1261746"/>
              <a:gd name="connsiteY51" fmla="*/ 630679 h 659131"/>
              <a:gd name="connsiteX52" fmla="*/ 28461 w 1261746"/>
              <a:gd name="connsiteY52" fmla="*/ 659131 h 659131"/>
              <a:gd name="connsiteX53" fmla="*/ 0 w 1261746"/>
              <a:gd name="connsiteY53" fmla="*/ 630679 h 659131"/>
              <a:gd name="connsiteX54" fmla="*/ 28461 w 1261746"/>
              <a:gd name="connsiteY54" fmla="*/ 602227 h 659131"/>
              <a:gd name="connsiteX55" fmla="*/ 1233285 w 1261746"/>
              <a:gd name="connsiteY55" fmla="*/ 481781 h 659131"/>
              <a:gd name="connsiteX56" fmla="*/ 1261746 w 1261746"/>
              <a:gd name="connsiteY56" fmla="*/ 510233 h 659131"/>
              <a:gd name="connsiteX57" fmla="*/ 1233285 w 1261746"/>
              <a:gd name="connsiteY57" fmla="*/ 538685 h 659131"/>
              <a:gd name="connsiteX58" fmla="*/ 1204824 w 1261746"/>
              <a:gd name="connsiteY58" fmla="*/ 510233 h 659131"/>
              <a:gd name="connsiteX59" fmla="*/ 1233285 w 1261746"/>
              <a:gd name="connsiteY59" fmla="*/ 481781 h 659131"/>
              <a:gd name="connsiteX60" fmla="*/ 1112803 w 1261746"/>
              <a:gd name="connsiteY60" fmla="*/ 481781 h 659131"/>
              <a:gd name="connsiteX61" fmla="*/ 1141264 w 1261746"/>
              <a:gd name="connsiteY61" fmla="*/ 510233 h 659131"/>
              <a:gd name="connsiteX62" fmla="*/ 1112803 w 1261746"/>
              <a:gd name="connsiteY62" fmla="*/ 538685 h 659131"/>
              <a:gd name="connsiteX63" fmla="*/ 1084342 w 1261746"/>
              <a:gd name="connsiteY63" fmla="*/ 510233 h 659131"/>
              <a:gd name="connsiteX64" fmla="*/ 1112803 w 1261746"/>
              <a:gd name="connsiteY64" fmla="*/ 481781 h 659131"/>
              <a:gd name="connsiteX65" fmla="*/ 992320 w 1261746"/>
              <a:gd name="connsiteY65" fmla="*/ 481781 h 659131"/>
              <a:gd name="connsiteX66" fmla="*/ 1020781 w 1261746"/>
              <a:gd name="connsiteY66" fmla="*/ 510233 h 659131"/>
              <a:gd name="connsiteX67" fmla="*/ 992320 w 1261746"/>
              <a:gd name="connsiteY67" fmla="*/ 538685 h 659131"/>
              <a:gd name="connsiteX68" fmla="*/ 963859 w 1261746"/>
              <a:gd name="connsiteY68" fmla="*/ 510233 h 659131"/>
              <a:gd name="connsiteX69" fmla="*/ 992320 w 1261746"/>
              <a:gd name="connsiteY69" fmla="*/ 481781 h 659131"/>
              <a:gd name="connsiteX70" fmla="*/ 871838 w 1261746"/>
              <a:gd name="connsiteY70" fmla="*/ 481781 h 659131"/>
              <a:gd name="connsiteX71" fmla="*/ 900299 w 1261746"/>
              <a:gd name="connsiteY71" fmla="*/ 510233 h 659131"/>
              <a:gd name="connsiteX72" fmla="*/ 871838 w 1261746"/>
              <a:gd name="connsiteY72" fmla="*/ 538685 h 659131"/>
              <a:gd name="connsiteX73" fmla="*/ 843377 w 1261746"/>
              <a:gd name="connsiteY73" fmla="*/ 510233 h 659131"/>
              <a:gd name="connsiteX74" fmla="*/ 871838 w 1261746"/>
              <a:gd name="connsiteY74" fmla="*/ 481781 h 659131"/>
              <a:gd name="connsiteX75" fmla="*/ 751356 w 1261746"/>
              <a:gd name="connsiteY75" fmla="*/ 481781 h 659131"/>
              <a:gd name="connsiteX76" fmla="*/ 779817 w 1261746"/>
              <a:gd name="connsiteY76" fmla="*/ 510233 h 659131"/>
              <a:gd name="connsiteX77" fmla="*/ 751356 w 1261746"/>
              <a:gd name="connsiteY77" fmla="*/ 538685 h 659131"/>
              <a:gd name="connsiteX78" fmla="*/ 722895 w 1261746"/>
              <a:gd name="connsiteY78" fmla="*/ 510233 h 659131"/>
              <a:gd name="connsiteX79" fmla="*/ 751356 w 1261746"/>
              <a:gd name="connsiteY79" fmla="*/ 481781 h 659131"/>
              <a:gd name="connsiteX80" fmla="*/ 630873 w 1261746"/>
              <a:gd name="connsiteY80" fmla="*/ 481781 h 659131"/>
              <a:gd name="connsiteX81" fmla="*/ 659334 w 1261746"/>
              <a:gd name="connsiteY81" fmla="*/ 510233 h 659131"/>
              <a:gd name="connsiteX82" fmla="*/ 630873 w 1261746"/>
              <a:gd name="connsiteY82" fmla="*/ 538685 h 659131"/>
              <a:gd name="connsiteX83" fmla="*/ 602412 w 1261746"/>
              <a:gd name="connsiteY83" fmla="*/ 510233 h 659131"/>
              <a:gd name="connsiteX84" fmla="*/ 630873 w 1261746"/>
              <a:gd name="connsiteY84" fmla="*/ 481781 h 659131"/>
              <a:gd name="connsiteX85" fmla="*/ 510391 w 1261746"/>
              <a:gd name="connsiteY85" fmla="*/ 481781 h 659131"/>
              <a:gd name="connsiteX86" fmla="*/ 538852 w 1261746"/>
              <a:gd name="connsiteY86" fmla="*/ 510233 h 659131"/>
              <a:gd name="connsiteX87" fmla="*/ 510391 w 1261746"/>
              <a:gd name="connsiteY87" fmla="*/ 538685 h 659131"/>
              <a:gd name="connsiteX88" fmla="*/ 481930 w 1261746"/>
              <a:gd name="connsiteY88" fmla="*/ 510233 h 659131"/>
              <a:gd name="connsiteX89" fmla="*/ 510391 w 1261746"/>
              <a:gd name="connsiteY89" fmla="*/ 481781 h 659131"/>
              <a:gd name="connsiteX90" fmla="*/ 389908 w 1261746"/>
              <a:gd name="connsiteY90" fmla="*/ 481781 h 659131"/>
              <a:gd name="connsiteX91" fmla="*/ 418369 w 1261746"/>
              <a:gd name="connsiteY91" fmla="*/ 510233 h 659131"/>
              <a:gd name="connsiteX92" fmla="*/ 389908 w 1261746"/>
              <a:gd name="connsiteY92" fmla="*/ 538685 h 659131"/>
              <a:gd name="connsiteX93" fmla="*/ 361447 w 1261746"/>
              <a:gd name="connsiteY93" fmla="*/ 510233 h 659131"/>
              <a:gd name="connsiteX94" fmla="*/ 389908 w 1261746"/>
              <a:gd name="connsiteY94" fmla="*/ 481781 h 659131"/>
              <a:gd name="connsiteX95" fmla="*/ 269426 w 1261746"/>
              <a:gd name="connsiteY95" fmla="*/ 481781 h 659131"/>
              <a:gd name="connsiteX96" fmla="*/ 297887 w 1261746"/>
              <a:gd name="connsiteY96" fmla="*/ 510233 h 659131"/>
              <a:gd name="connsiteX97" fmla="*/ 269426 w 1261746"/>
              <a:gd name="connsiteY97" fmla="*/ 538685 h 659131"/>
              <a:gd name="connsiteX98" fmla="*/ 240965 w 1261746"/>
              <a:gd name="connsiteY98" fmla="*/ 510233 h 659131"/>
              <a:gd name="connsiteX99" fmla="*/ 269426 w 1261746"/>
              <a:gd name="connsiteY99" fmla="*/ 481781 h 659131"/>
              <a:gd name="connsiteX100" fmla="*/ 148943 w 1261746"/>
              <a:gd name="connsiteY100" fmla="*/ 481781 h 659131"/>
              <a:gd name="connsiteX101" fmla="*/ 177404 w 1261746"/>
              <a:gd name="connsiteY101" fmla="*/ 510233 h 659131"/>
              <a:gd name="connsiteX102" fmla="*/ 148943 w 1261746"/>
              <a:gd name="connsiteY102" fmla="*/ 538685 h 659131"/>
              <a:gd name="connsiteX103" fmla="*/ 120482 w 1261746"/>
              <a:gd name="connsiteY103" fmla="*/ 510233 h 659131"/>
              <a:gd name="connsiteX104" fmla="*/ 148943 w 1261746"/>
              <a:gd name="connsiteY104" fmla="*/ 481781 h 659131"/>
              <a:gd name="connsiteX105" fmla="*/ 28461 w 1261746"/>
              <a:gd name="connsiteY105" fmla="*/ 481781 h 659131"/>
              <a:gd name="connsiteX106" fmla="*/ 56922 w 1261746"/>
              <a:gd name="connsiteY106" fmla="*/ 510233 h 659131"/>
              <a:gd name="connsiteX107" fmla="*/ 28461 w 1261746"/>
              <a:gd name="connsiteY107" fmla="*/ 538685 h 659131"/>
              <a:gd name="connsiteX108" fmla="*/ 0 w 1261746"/>
              <a:gd name="connsiteY108" fmla="*/ 510233 h 659131"/>
              <a:gd name="connsiteX109" fmla="*/ 28461 w 1261746"/>
              <a:gd name="connsiteY109" fmla="*/ 481781 h 659131"/>
              <a:gd name="connsiteX110" fmla="*/ 1233285 w 1261746"/>
              <a:gd name="connsiteY110" fmla="*/ 361336 h 659131"/>
              <a:gd name="connsiteX111" fmla="*/ 1261746 w 1261746"/>
              <a:gd name="connsiteY111" fmla="*/ 389788 h 659131"/>
              <a:gd name="connsiteX112" fmla="*/ 1233285 w 1261746"/>
              <a:gd name="connsiteY112" fmla="*/ 418240 h 659131"/>
              <a:gd name="connsiteX113" fmla="*/ 1204824 w 1261746"/>
              <a:gd name="connsiteY113" fmla="*/ 389788 h 659131"/>
              <a:gd name="connsiteX114" fmla="*/ 1233285 w 1261746"/>
              <a:gd name="connsiteY114" fmla="*/ 361336 h 659131"/>
              <a:gd name="connsiteX115" fmla="*/ 1112803 w 1261746"/>
              <a:gd name="connsiteY115" fmla="*/ 361336 h 659131"/>
              <a:gd name="connsiteX116" fmla="*/ 1141264 w 1261746"/>
              <a:gd name="connsiteY116" fmla="*/ 389788 h 659131"/>
              <a:gd name="connsiteX117" fmla="*/ 1112803 w 1261746"/>
              <a:gd name="connsiteY117" fmla="*/ 418240 h 659131"/>
              <a:gd name="connsiteX118" fmla="*/ 1084342 w 1261746"/>
              <a:gd name="connsiteY118" fmla="*/ 389788 h 659131"/>
              <a:gd name="connsiteX119" fmla="*/ 1112803 w 1261746"/>
              <a:gd name="connsiteY119" fmla="*/ 361336 h 659131"/>
              <a:gd name="connsiteX120" fmla="*/ 992320 w 1261746"/>
              <a:gd name="connsiteY120" fmla="*/ 361336 h 659131"/>
              <a:gd name="connsiteX121" fmla="*/ 1020781 w 1261746"/>
              <a:gd name="connsiteY121" fmla="*/ 389788 h 659131"/>
              <a:gd name="connsiteX122" fmla="*/ 992320 w 1261746"/>
              <a:gd name="connsiteY122" fmla="*/ 418240 h 659131"/>
              <a:gd name="connsiteX123" fmla="*/ 963859 w 1261746"/>
              <a:gd name="connsiteY123" fmla="*/ 389788 h 659131"/>
              <a:gd name="connsiteX124" fmla="*/ 992320 w 1261746"/>
              <a:gd name="connsiteY124" fmla="*/ 361336 h 659131"/>
              <a:gd name="connsiteX125" fmla="*/ 871838 w 1261746"/>
              <a:gd name="connsiteY125" fmla="*/ 361336 h 659131"/>
              <a:gd name="connsiteX126" fmla="*/ 900299 w 1261746"/>
              <a:gd name="connsiteY126" fmla="*/ 389788 h 659131"/>
              <a:gd name="connsiteX127" fmla="*/ 871838 w 1261746"/>
              <a:gd name="connsiteY127" fmla="*/ 418240 h 659131"/>
              <a:gd name="connsiteX128" fmla="*/ 843377 w 1261746"/>
              <a:gd name="connsiteY128" fmla="*/ 389788 h 659131"/>
              <a:gd name="connsiteX129" fmla="*/ 871838 w 1261746"/>
              <a:gd name="connsiteY129" fmla="*/ 361336 h 659131"/>
              <a:gd name="connsiteX130" fmla="*/ 751356 w 1261746"/>
              <a:gd name="connsiteY130" fmla="*/ 361336 h 659131"/>
              <a:gd name="connsiteX131" fmla="*/ 779817 w 1261746"/>
              <a:gd name="connsiteY131" fmla="*/ 389788 h 659131"/>
              <a:gd name="connsiteX132" fmla="*/ 751356 w 1261746"/>
              <a:gd name="connsiteY132" fmla="*/ 418240 h 659131"/>
              <a:gd name="connsiteX133" fmla="*/ 722895 w 1261746"/>
              <a:gd name="connsiteY133" fmla="*/ 389788 h 659131"/>
              <a:gd name="connsiteX134" fmla="*/ 751356 w 1261746"/>
              <a:gd name="connsiteY134" fmla="*/ 361336 h 659131"/>
              <a:gd name="connsiteX135" fmla="*/ 630873 w 1261746"/>
              <a:gd name="connsiteY135" fmla="*/ 361336 h 659131"/>
              <a:gd name="connsiteX136" fmla="*/ 659334 w 1261746"/>
              <a:gd name="connsiteY136" fmla="*/ 389788 h 659131"/>
              <a:gd name="connsiteX137" fmla="*/ 630873 w 1261746"/>
              <a:gd name="connsiteY137" fmla="*/ 418240 h 659131"/>
              <a:gd name="connsiteX138" fmla="*/ 602412 w 1261746"/>
              <a:gd name="connsiteY138" fmla="*/ 389788 h 659131"/>
              <a:gd name="connsiteX139" fmla="*/ 630873 w 1261746"/>
              <a:gd name="connsiteY139" fmla="*/ 361336 h 659131"/>
              <a:gd name="connsiteX140" fmla="*/ 510391 w 1261746"/>
              <a:gd name="connsiteY140" fmla="*/ 361336 h 659131"/>
              <a:gd name="connsiteX141" fmla="*/ 538852 w 1261746"/>
              <a:gd name="connsiteY141" fmla="*/ 389788 h 659131"/>
              <a:gd name="connsiteX142" fmla="*/ 510391 w 1261746"/>
              <a:gd name="connsiteY142" fmla="*/ 418240 h 659131"/>
              <a:gd name="connsiteX143" fmla="*/ 481930 w 1261746"/>
              <a:gd name="connsiteY143" fmla="*/ 389788 h 659131"/>
              <a:gd name="connsiteX144" fmla="*/ 510391 w 1261746"/>
              <a:gd name="connsiteY144" fmla="*/ 361336 h 659131"/>
              <a:gd name="connsiteX145" fmla="*/ 389908 w 1261746"/>
              <a:gd name="connsiteY145" fmla="*/ 361336 h 659131"/>
              <a:gd name="connsiteX146" fmla="*/ 418369 w 1261746"/>
              <a:gd name="connsiteY146" fmla="*/ 389788 h 659131"/>
              <a:gd name="connsiteX147" fmla="*/ 389908 w 1261746"/>
              <a:gd name="connsiteY147" fmla="*/ 418240 h 659131"/>
              <a:gd name="connsiteX148" fmla="*/ 361447 w 1261746"/>
              <a:gd name="connsiteY148" fmla="*/ 389788 h 659131"/>
              <a:gd name="connsiteX149" fmla="*/ 389908 w 1261746"/>
              <a:gd name="connsiteY149" fmla="*/ 361336 h 659131"/>
              <a:gd name="connsiteX150" fmla="*/ 269426 w 1261746"/>
              <a:gd name="connsiteY150" fmla="*/ 361336 h 659131"/>
              <a:gd name="connsiteX151" fmla="*/ 297887 w 1261746"/>
              <a:gd name="connsiteY151" fmla="*/ 389788 h 659131"/>
              <a:gd name="connsiteX152" fmla="*/ 269426 w 1261746"/>
              <a:gd name="connsiteY152" fmla="*/ 418240 h 659131"/>
              <a:gd name="connsiteX153" fmla="*/ 240965 w 1261746"/>
              <a:gd name="connsiteY153" fmla="*/ 389788 h 659131"/>
              <a:gd name="connsiteX154" fmla="*/ 269426 w 1261746"/>
              <a:gd name="connsiteY154" fmla="*/ 361336 h 659131"/>
              <a:gd name="connsiteX155" fmla="*/ 148943 w 1261746"/>
              <a:gd name="connsiteY155" fmla="*/ 361336 h 659131"/>
              <a:gd name="connsiteX156" fmla="*/ 177404 w 1261746"/>
              <a:gd name="connsiteY156" fmla="*/ 389788 h 659131"/>
              <a:gd name="connsiteX157" fmla="*/ 148943 w 1261746"/>
              <a:gd name="connsiteY157" fmla="*/ 418240 h 659131"/>
              <a:gd name="connsiteX158" fmla="*/ 120482 w 1261746"/>
              <a:gd name="connsiteY158" fmla="*/ 389788 h 659131"/>
              <a:gd name="connsiteX159" fmla="*/ 148943 w 1261746"/>
              <a:gd name="connsiteY159" fmla="*/ 361336 h 659131"/>
              <a:gd name="connsiteX160" fmla="*/ 28461 w 1261746"/>
              <a:gd name="connsiteY160" fmla="*/ 361336 h 659131"/>
              <a:gd name="connsiteX161" fmla="*/ 56922 w 1261746"/>
              <a:gd name="connsiteY161" fmla="*/ 389788 h 659131"/>
              <a:gd name="connsiteX162" fmla="*/ 28461 w 1261746"/>
              <a:gd name="connsiteY162" fmla="*/ 418240 h 659131"/>
              <a:gd name="connsiteX163" fmla="*/ 0 w 1261746"/>
              <a:gd name="connsiteY163" fmla="*/ 389788 h 659131"/>
              <a:gd name="connsiteX164" fmla="*/ 28461 w 1261746"/>
              <a:gd name="connsiteY164" fmla="*/ 361336 h 659131"/>
              <a:gd name="connsiteX165" fmla="*/ 1233285 w 1261746"/>
              <a:gd name="connsiteY165" fmla="*/ 240891 h 659131"/>
              <a:gd name="connsiteX166" fmla="*/ 1261746 w 1261746"/>
              <a:gd name="connsiteY166" fmla="*/ 269343 h 659131"/>
              <a:gd name="connsiteX167" fmla="*/ 1233285 w 1261746"/>
              <a:gd name="connsiteY167" fmla="*/ 297795 h 659131"/>
              <a:gd name="connsiteX168" fmla="*/ 1204824 w 1261746"/>
              <a:gd name="connsiteY168" fmla="*/ 269343 h 659131"/>
              <a:gd name="connsiteX169" fmla="*/ 1233285 w 1261746"/>
              <a:gd name="connsiteY169" fmla="*/ 240891 h 659131"/>
              <a:gd name="connsiteX170" fmla="*/ 1112803 w 1261746"/>
              <a:gd name="connsiteY170" fmla="*/ 240891 h 659131"/>
              <a:gd name="connsiteX171" fmla="*/ 1141264 w 1261746"/>
              <a:gd name="connsiteY171" fmla="*/ 269343 h 659131"/>
              <a:gd name="connsiteX172" fmla="*/ 1112803 w 1261746"/>
              <a:gd name="connsiteY172" fmla="*/ 297795 h 659131"/>
              <a:gd name="connsiteX173" fmla="*/ 1084342 w 1261746"/>
              <a:gd name="connsiteY173" fmla="*/ 269343 h 659131"/>
              <a:gd name="connsiteX174" fmla="*/ 1112803 w 1261746"/>
              <a:gd name="connsiteY174" fmla="*/ 240891 h 659131"/>
              <a:gd name="connsiteX175" fmla="*/ 992320 w 1261746"/>
              <a:gd name="connsiteY175" fmla="*/ 240891 h 659131"/>
              <a:gd name="connsiteX176" fmla="*/ 1020781 w 1261746"/>
              <a:gd name="connsiteY176" fmla="*/ 269343 h 659131"/>
              <a:gd name="connsiteX177" fmla="*/ 992320 w 1261746"/>
              <a:gd name="connsiteY177" fmla="*/ 297795 h 659131"/>
              <a:gd name="connsiteX178" fmla="*/ 963859 w 1261746"/>
              <a:gd name="connsiteY178" fmla="*/ 269343 h 659131"/>
              <a:gd name="connsiteX179" fmla="*/ 992320 w 1261746"/>
              <a:gd name="connsiteY179" fmla="*/ 240891 h 659131"/>
              <a:gd name="connsiteX180" fmla="*/ 871838 w 1261746"/>
              <a:gd name="connsiteY180" fmla="*/ 240891 h 659131"/>
              <a:gd name="connsiteX181" fmla="*/ 900299 w 1261746"/>
              <a:gd name="connsiteY181" fmla="*/ 269343 h 659131"/>
              <a:gd name="connsiteX182" fmla="*/ 871838 w 1261746"/>
              <a:gd name="connsiteY182" fmla="*/ 297795 h 659131"/>
              <a:gd name="connsiteX183" fmla="*/ 843377 w 1261746"/>
              <a:gd name="connsiteY183" fmla="*/ 269343 h 659131"/>
              <a:gd name="connsiteX184" fmla="*/ 871838 w 1261746"/>
              <a:gd name="connsiteY184" fmla="*/ 240891 h 659131"/>
              <a:gd name="connsiteX185" fmla="*/ 751356 w 1261746"/>
              <a:gd name="connsiteY185" fmla="*/ 240891 h 659131"/>
              <a:gd name="connsiteX186" fmla="*/ 779817 w 1261746"/>
              <a:gd name="connsiteY186" fmla="*/ 269343 h 659131"/>
              <a:gd name="connsiteX187" fmla="*/ 751356 w 1261746"/>
              <a:gd name="connsiteY187" fmla="*/ 297795 h 659131"/>
              <a:gd name="connsiteX188" fmla="*/ 722895 w 1261746"/>
              <a:gd name="connsiteY188" fmla="*/ 269343 h 659131"/>
              <a:gd name="connsiteX189" fmla="*/ 751356 w 1261746"/>
              <a:gd name="connsiteY189" fmla="*/ 240891 h 659131"/>
              <a:gd name="connsiteX190" fmla="*/ 630873 w 1261746"/>
              <a:gd name="connsiteY190" fmla="*/ 240891 h 659131"/>
              <a:gd name="connsiteX191" fmla="*/ 659334 w 1261746"/>
              <a:gd name="connsiteY191" fmla="*/ 269343 h 659131"/>
              <a:gd name="connsiteX192" fmla="*/ 630873 w 1261746"/>
              <a:gd name="connsiteY192" fmla="*/ 297795 h 659131"/>
              <a:gd name="connsiteX193" fmla="*/ 602412 w 1261746"/>
              <a:gd name="connsiteY193" fmla="*/ 269343 h 659131"/>
              <a:gd name="connsiteX194" fmla="*/ 630873 w 1261746"/>
              <a:gd name="connsiteY194" fmla="*/ 240891 h 659131"/>
              <a:gd name="connsiteX195" fmla="*/ 510391 w 1261746"/>
              <a:gd name="connsiteY195" fmla="*/ 240891 h 659131"/>
              <a:gd name="connsiteX196" fmla="*/ 538852 w 1261746"/>
              <a:gd name="connsiteY196" fmla="*/ 269343 h 659131"/>
              <a:gd name="connsiteX197" fmla="*/ 510391 w 1261746"/>
              <a:gd name="connsiteY197" fmla="*/ 297795 h 659131"/>
              <a:gd name="connsiteX198" fmla="*/ 481930 w 1261746"/>
              <a:gd name="connsiteY198" fmla="*/ 269343 h 659131"/>
              <a:gd name="connsiteX199" fmla="*/ 510391 w 1261746"/>
              <a:gd name="connsiteY199" fmla="*/ 240891 h 659131"/>
              <a:gd name="connsiteX200" fmla="*/ 389908 w 1261746"/>
              <a:gd name="connsiteY200" fmla="*/ 240891 h 659131"/>
              <a:gd name="connsiteX201" fmla="*/ 418369 w 1261746"/>
              <a:gd name="connsiteY201" fmla="*/ 269343 h 659131"/>
              <a:gd name="connsiteX202" fmla="*/ 389908 w 1261746"/>
              <a:gd name="connsiteY202" fmla="*/ 297795 h 659131"/>
              <a:gd name="connsiteX203" fmla="*/ 361447 w 1261746"/>
              <a:gd name="connsiteY203" fmla="*/ 269343 h 659131"/>
              <a:gd name="connsiteX204" fmla="*/ 389908 w 1261746"/>
              <a:gd name="connsiteY204" fmla="*/ 240891 h 659131"/>
              <a:gd name="connsiteX205" fmla="*/ 269426 w 1261746"/>
              <a:gd name="connsiteY205" fmla="*/ 240891 h 659131"/>
              <a:gd name="connsiteX206" fmla="*/ 297887 w 1261746"/>
              <a:gd name="connsiteY206" fmla="*/ 269343 h 659131"/>
              <a:gd name="connsiteX207" fmla="*/ 269426 w 1261746"/>
              <a:gd name="connsiteY207" fmla="*/ 297795 h 659131"/>
              <a:gd name="connsiteX208" fmla="*/ 240965 w 1261746"/>
              <a:gd name="connsiteY208" fmla="*/ 269343 h 659131"/>
              <a:gd name="connsiteX209" fmla="*/ 269426 w 1261746"/>
              <a:gd name="connsiteY209" fmla="*/ 240891 h 659131"/>
              <a:gd name="connsiteX210" fmla="*/ 148943 w 1261746"/>
              <a:gd name="connsiteY210" fmla="*/ 240891 h 659131"/>
              <a:gd name="connsiteX211" fmla="*/ 177404 w 1261746"/>
              <a:gd name="connsiteY211" fmla="*/ 269343 h 659131"/>
              <a:gd name="connsiteX212" fmla="*/ 148943 w 1261746"/>
              <a:gd name="connsiteY212" fmla="*/ 297795 h 659131"/>
              <a:gd name="connsiteX213" fmla="*/ 120482 w 1261746"/>
              <a:gd name="connsiteY213" fmla="*/ 269343 h 659131"/>
              <a:gd name="connsiteX214" fmla="*/ 148943 w 1261746"/>
              <a:gd name="connsiteY214" fmla="*/ 240891 h 659131"/>
              <a:gd name="connsiteX215" fmla="*/ 28461 w 1261746"/>
              <a:gd name="connsiteY215" fmla="*/ 240891 h 659131"/>
              <a:gd name="connsiteX216" fmla="*/ 56922 w 1261746"/>
              <a:gd name="connsiteY216" fmla="*/ 269343 h 659131"/>
              <a:gd name="connsiteX217" fmla="*/ 28461 w 1261746"/>
              <a:gd name="connsiteY217" fmla="*/ 297795 h 659131"/>
              <a:gd name="connsiteX218" fmla="*/ 0 w 1261746"/>
              <a:gd name="connsiteY218" fmla="*/ 269343 h 659131"/>
              <a:gd name="connsiteX219" fmla="*/ 28461 w 1261746"/>
              <a:gd name="connsiteY219" fmla="*/ 240891 h 659131"/>
              <a:gd name="connsiteX220" fmla="*/ 1233285 w 1261746"/>
              <a:gd name="connsiteY220" fmla="*/ 120445 h 659131"/>
              <a:gd name="connsiteX221" fmla="*/ 1261746 w 1261746"/>
              <a:gd name="connsiteY221" fmla="*/ 148897 h 659131"/>
              <a:gd name="connsiteX222" fmla="*/ 1233285 w 1261746"/>
              <a:gd name="connsiteY222" fmla="*/ 177349 h 659131"/>
              <a:gd name="connsiteX223" fmla="*/ 1204824 w 1261746"/>
              <a:gd name="connsiteY223" fmla="*/ 148897 h 659131"/>
              <a:gd name="connsiteX224" fmla="*/ 1233285 w 1261746"/>
              <a:gd name="connsiteY224" fmla="*/ 120445 h 659131"/>
              <a:gd name="connsiteX225" fmla="*/ 1112803 w 1261746"/>
              <a:gd name="connsiteY225" fmla="*/ 120445 h 659131"/>
              <a:gd name="connsiteX226" fmla="*/ 1141264 w 1261746"/>
              <a:gd name="connsiteY226" fmla="*/ 148897 h 659131"/>
              <a:gd name="connsiteX227" fmla="*/ 1112803 w 1261746"/>
              <a:gd name="connsiteY227" fmla="*/ 177349 h 659131"/>
              <a:gd name="connsiteX228" fmla="*/ 1084342 w 1261746"/>
              <a:gd name="connsiteY228" fmla="*/ 148897 h 659131"/>
              <a:gd name="connsiteX229" fmla="*/ 1112803 w 1261746"/>
              <a:gd name="connsiteY229" fmla="*/ 120445 h 659131"/>
              <a:gd name="connsiteX230" fmla="*/ 992320 w 1261746"/>
              <a:gd name="connsiteY230" fmla="*/ 120445 h 659131"/>
              <a:gd name="connsiteX231" fmla="*/ 1020781 w 1261746"/>
              <a:gd name="connsiteY231" fmla="*/ 148897 h 659131"/>
              <a:gd name="connsiteX232" fmla="*/ 992320 w 1261746"/>
              <a:gd name="connsiteY232" fmla="*/ 177349 h 659131"/>
              <a:gd name="connsiteX233" fmla="*/ 963859 w 1261746"/>
              <a:gd name="connsiteY233" fmla="*/ 148897 h 659131"/>
              <a:gd name="connsiteX234" fmla="*/ 992320 w 1261746"/>
              <a:gd name="connsiteY234" fmla="*/ 120445 h 659131"/>
              <a:gd name="connsiteX235" fmla="*/ 871838 w 1261746"/>
              <a:gd name="connsiteY235" fmla="*/ 120445 h 659131"/>
              <a:gd name="connsiteX236" fmla="*/ 900299 w 1261746"/>
              <a:gd name="connsiteY236" fmla="*/ 148897 h 659131"/>
              <a:gd name="connsiteX237" fmla="*/ 871838 w 1261746"/>
              <a:gd name="connsiteY237" fmla="*/ 177349 h 659131"/>
              <a:gd name="connsiteX238" fmla="*/ 843377 w 1261746"/>
              <a:gd name="connsiteY238" fmla="*/ 148897 h 659131"/>
              <a:gd name="connsiteX239" fmla="*/ 871838 w 1261746"/>
              <a:gd name="connsiteY239" fmla="*/ 120445 h 659131"/>
              <a:gd name="connsiteX240" fmla="*/ 751356 w 1261746"/>
              <a:gd name="connsiteY240" fmla="*/ 120445 h 659131"/>
              <a:gd name="connsiteX241" fmla="*/ 779817 w 1261746"/>
              <a:gd name="connsiteY241" fmla="*/ 148897 h 659131"/>
              <a:gd name="connsiteX242" fmla="*/ 751356 w 1261746"/>
              <a:gd name="connsiteY242" fmla="*/ 177349 h 659131"/>
              <a:gd name="connsiteX243" fmla="*/ 722895 w 1261746"/>
              <a:gd name="connsiteY243" fmla="*/ 148897 h 659131"/>
              <a:gd name="connsiteX244" fmla="*/ 751356 w 1261746"/>
              <a:gd name="connsiteY244" fmla="*/ 120445 h 659131"/>
              <a:gd name="connsiteX245" fmla="*/ 630873 w 1261746"/>
              <a:gd name="connsiteY245" fmla="*/ 120445 h 659131"/>
              <a:gd name="connsiteX246" fmla="*/ 659334 w 1261746"/>
              <a:gd name="connsiteY246" fmla="*/ 148897 h 659131"/>
              <a:gd name="connsiteX247" fmla="*/ 630873 w 1261746"/>
              <a:gd name="connsiteY247" fmla="*/ 177349 h 659131"/>
              <a:gd name="connsiteX248" fmla="*/ 602412 w 1261746"/>
              <a:gd name="connsiteY248" fmla="*/ 148897 h 659131"/>
              <a:gd name="connsiteX249" fmla="*/ 630873 w 1261746"/>
              <a:gd name="connsiteY249" fmla="*/ 120445 h 659131"/>
              <a:gd name="connsiteX250" fmla="*/ 510391 w 1261746"/>
              <a:gd name="connsiteY250" fmla="*/ 120445 h 659131"/>
              <a:gd name="connsiteX251" fmla="*/ 538852 w 1261746"/>
              <a:gd name="connsiteY251" fmla="*/ 148897 h 659131"/>
              <a:gd name="connsiteX252" fmla="*/ 510391 w 1261746"/>
              <a:gd name="connsiteY252" fmla="*/ 177349 h 659131"/>
              <a:gd name="connsiteX253" fmla="*/ 481930 w 1261746"/>
              <a:gd name="connsiteY253" fmla="*/ 148897 h 659131"/>
              <a:gd name="connsiteX254" fmla="*/ 510391 w 1261746"/>
              <a:gd name="connsiteY254" fmla="*/ 120445 h 659131"/>
              <a:gd name="connsiteX255" fmla="*/ 389908 w 1261746"/>
              <a:gd name="connsiteY255" fmla="*/ 120445 h 659131"/>
              <a:gd name="connsiteX256" fmla="*/ 418369 w 1261746"/>
              <a:gd name="connsiteY256" fmla="*/ 148897 h 659131"/>
              <a:gd name="connsiteX257" fmla="*/ 389908 w 1261746"/>
              <a:gd name="connsiteY257" fmla="*/ 177349 h 659131"/>
              <a:gd name="connsiteX258" fmla="*/ 361447 w 1261746"/>
              <a:gd name="connsiteY258" fmla="*/ 148897 h 659131"/>
              <a:gd name="connsiteX259" fmla="*/ 389908 w 1261746"/>
              <a:gd name="connsiteY259" fmla="*/ 120445 h 659131"/>
              <a:gd name="connsiteX260" fmla="*/ 269426 w 1261746"/>
              <a:gd name="connsiteY260" fmla="*/ 120445 h 659131"/>
              <a:gd name="connsiteX261" fmla="*/ 297887 w 1261746"/>
              <a:gd name="connsiteY261" fmla="*/ 148897 h 659131"/>
              <a:gd name="connsiteX262" fmla="*/ 269426 w 1261746"/>
              <a:gd name="connsiteY262" fmla="*/ 177349 h 659131"/>
              <a:gd name="connsiteX263" fmla="*/ 240965 w 1261746"/>
              <a:gd name="connsiteY263" fmla="*/ 148897 h 659131"/>
              <a:gd name="connsiteX264" fmla="*/ 269426 w 1261746"/>
              <a:gd name="connsiteY264" fmla="*/ 120445 h 659131"/>
              <a:gd name="connsiteX265" fmla="*/ 148943 w 1261746"/>
              <a:gd name="connsiteY265" fmla="*/ 120445 h 659131"/>
              <a:gd name="connsiteX266" fmla="*/ 177404 w 1261746"/>
              <a:gd name="connsiteY266" fmla="*/ 148897 h 659131"/>
              <a:gd name="connsiteX267" fmla="*/ 148943 w 1261746"/>
              <a:gd name="connsiteY267" fmla="*/ 177349 h 659131"/>
              <a:gd name="connsiteX268" fmla="*/ 120482 w 1261746"/>
              <a:gd name="connsiteY268" fmla="*/ 148897 h 659131"/>
              <a:gd name="connsiteX269" fmla="*/ 148943 w 1261746"/>
              <a:gd name="connsiteY269" fmla="*/ 120445 h 659131"/>
              <a:gd name="connsiteX270" fmla="*/ 28461 w 1261746"/>
              <a:gd name="connsiteY270" fmla="*/ 120445 h 659131"/>
              <a:gd name="connsiteX271" fmla="*/ 56922 w 1261746"/>
              <a:gd name="connsiteY271" fmla="*/ 148897 h 659131"/>
              <a:gd name="connsiteX272" fmla="*/ 28461 w 1261746"/>
              <a:gd name="connsiteY272" fmla="*/ 177349 h 659131"/>
              <a:gd name="connsiteX273" fmla="*/ 0 w 1261746"/>
              <a:gd name="connsiteY273" fmla="*/ 148897 h 659131"/>
              <a:gd name="connsiteX274" fmla="*/ 28461 w 1261746"/>
              <a:gd name="connsiteY274" fmla="*/ 120445 h 659131"/>
              <a:gd name="connsiteX275" fmla="*/ 1233285 w 1261746"/>
              <a:gd name="connsiteY275" fmla="*/ 0 h 659131"/>
              <a:gd name="connsiteX276" fmla="*/ 1261746 w 1261746"/>
              <a:gd name="connsiteY276" fmla="*/ 28452 h 659131"/>
              <a:gd name="connsiteX277" fmla="*/ 1233285 w 1261746"/>
              <a:gd name="connsiteY277" fmla="*/ 56904 h 659131"/>
              <a:gd name="connsiteX278" fmla="*/ 1204824 w 1261746"/>
              <a:gd name="connsiteY278" fmla="*/ 28452 h 659131"/>
              <a:gd name="connsiteX279" fmla="*/ 1233285 w 1261746"/>
              <a:gd name="connsiteY279" fmla="*/ 0 h 659131"/>
              <a:gd name="connsiteX280" fmla="*/ 1112803 w 1261746"/>
              <a:gd name="connsiteY280" fmla="*/ 0 h 659131"/>
              <a:gd name="connsiteX281" fmla="*/ 1141264 w 1261746"/>
              <a:gd name="connsiteY281" fmla="*/ 28452 h 659131"/>
              <a:gd name="connsiteX282" fmla="*/ 1112803 w 1261746"/>
              <a:gd name="connsiteY282" fmla="*/ 56904 h 659131"/>
              <a:gd name="connsiteX283" fmla="*/ 1084342 w 1261746"/>
              <a:gd name="connsiteY283" fmla="*/ 28452 h 659131"/>
              <a:gd name="connsiteX284" fmla="*/ 1112803 w 1261746"/>
              <a:gd name="connsiteY284" fmla="*/ 0 h 659131"/>
              <a:gd name="connsiteX285" fmla="*/ 992320 w 1261746"/>
              <a:gd name="connsiteY285" fmla="*/ 0 h 659131"/>
              <a:gd name="connsiteX286" fmla="*/ 1020781 w 1261746"/>
              <a:gd name="connsiteY286" fmla="*/ 28452 h 659131"/>
              <a:gd name="connsiteX287" fmla="*/ 992320 w 1261746"/>
              <a:gd name="connsiteY287" fmla="*/ 56904 h 659131"/>
              <a:gd name="connsiteX288" fmla="*/ 963859 w 1261746"/>
              <a:gd name="connsiteY288" fmla="*/ 28452 h 659131"/>
              <a:gd name="connsiteX289" fmla="*/ 992320 w 1261746"/>
              <a:gd name="connsiteY289" fmla="*/ 0 h 659131"/>
              <a:gd name="connsiteX290" fmla="*/ 871838 w 1261746"/>
              <a:gd name="connsiteY290" fmla="*/ 0 h 659131"/>
              <a:gd name="connsiteX291" fmla="*/ 900299 w 1261746"/>
              <a:gd name="connsiteY291" fmla="*/ 28452 h 659131"/>
              <a:gd name="connsiteX292" fmla="*/ 871838 w 1261746"/>
              <a:gd name="connsiteY292" fmla="*/ 56904 h 659131"/>
              <a:gd name="connsiteX293" fmla="*/ 843377 w 1261746"/>
              <a:gd name="connsiteY293" fmla="*/ 28452 h 659131"/>
              <a:gd name="connsiteX294" fmla="*/ 871838 w 1261746"/>
              <a:gd name="connsiteY294" fmla="*/ 0 h 659131"/>
              <a:gd name="connsiteX295" fmla="*/ 751356 w 1261746"/>
              <a:gd name="connsiteY295" fmla="*/ 0 h 659131"/>
              <a:gd name="connsiteX296" fmla="*/ 779817 w 1261746"/>
              <a:gd name="connsiteY296" fmla="*/ 28452 h 659131"/>
              <a:gd name="connsiteX297" fmla="*/ 751356 w 1261746"/>
              <a:gd name="connsiteY297" fmla="*/ 56904 h 659131"/>
              <a:gd name="connsiteX298" fmla="*/ 722895 w 1261746"/>
              <a:gd name="connsiteY298" fmla="*/ 28452 h 659131"/>
              <a:gd name="connsiteX299" fmla="*/ 751356 w 1261746"/>
              <a:gd name="connsiteY299" fmla="*/ 0 h 659131"/>
              <a:gd name="connsiteX300" fmla="*/ 630873 w 1261746"/>
              <a:gd name="connsiteY300" fmla="*/ 0 h 659131"/>
              <a:gd name="connsiteX301" fmla="*/ 659334 w 1261746"/>
              <a:gd name="connsiteY301" fmla="*/ 28452 h 659131"/>
              <a:gd name="connsiteX302" fmla="*/ 630873 w 1261746"/>
              <a:gd name="connsiteY302" fmla="*/ 56904 h 659131"/>
              <a:gd name="connsiteX303" fmla="*/ 602412 w 1261746"/>
              <a:gd name="connsiteY303" fmla="*/ 28452 h 659131"/>
              <a:gd name="connsiteX304" fmla="*/ 630873 w 1261746"/>
              <a:gd name="connsiteY304" fmla="*/ 0 h 659131"/>
              <a:gd name="connsiteX305" fmla="*/ 510391 w 1261746"/>
              <a:gd name="connsiteY305" fmla="*/ 0 h 659131"/>
              <a:gd name="connsiteX306" fmla="*/ 538852 w 1261746"/>
              <a:gd name="connsiteY306" fmla="*/ 28452 h 659131"/>
              <a:gd name="connsiteX307" fmla="*/ 510391 w 1261746"/>
              <a:gd name="connsiteY307" fmla="*/ 56904 h 659131"/>
              <a:gd name="connsiteX308" fmla="*/ 481930 w 1261746"/>
              <a:gd name="connsiteY308" fmla="*/ 28452 h 659131"/>
              <a:gd name="connsiteX309" fmla="*/ 510391 w 1261746"/>
              <a:gd name="connsiteY309" fmla="*/ 0 h 659131"/>
              <a:gd name="connsiteX310" fmla="*/ 389908 w 1261746"/>
              <a:gd name="connsiteY310" fmla="*/ 0 h 659131"/>
              <a:gd name="connsiteX311" fmla="*/ 418369 w 1261746"/>
              <a:gd name="connsiteY311" fmla="*/ 28452 h 659131"/>
              <a:gd name="connsiteX312" fmla="*/ 389908 w 1261746"/>
              <a:gd name="connsiteY312" fmla="*/ 56904 h 659131"/>
              <a:gd name="connsiteX313" fmla="*/ 361447 w 1261746"/>
              <a:gd name="connsiteY313" fmla="*/ 28452 h 659131"/>
              <a:gd name="connsiteX314" fmla="*/ 389908 w 1261746"/>
              <a:gd name="connsiteY314" fmla="*/ 0 h 659131"/>
              <a:gd name="connsiteX315" fmla="*/ 269426 w 1261746"/>
              <a:gd name="connsiteY315" fmla="*/ 0 h 659131"/>
              <a:gd name="connsiteX316" fmla="*/ 297887 w 1261746"/>
              <a:gd name="connsiteY316" fmla="*/ 28452 h 659131"/>
              <a:gd name="connsiteX317" fmla="*/ 269426 w 1261746"/>
              <a:gd name="connsiteY317" fmla="*/ 56904 h 659131"/>
              <a:gd name="connsiteX318" fmla="*/ 240965 w 1261746"/>
              <a:gd name="connsiteY318" fmla="*/ 28452 h 659131"/>
              <a:gd name="connsiteX319" fmla="*/ 269426 w 1261746"/>
              <a:gd name="connsiteY319" fmla="*/ 0 h 659131"/>
              <a:gd name="connsiteX320" fmla="*/ 148943 w 1261746"/>
              <a:gd name="connsiteY320" fmla="*/ 0 h 659131"/>
              <a:gd name="connsiteX321" fmla="*/ 177404 w 1261746"/>
              <a:gd name="connsiteY321" fmla="*/ 28452 h 659131"/>
              <a:gd name="connsiteX322" fmla="*/ 148943 w 1261746"/>
              <a:gd name="connsiteY322" fmla="*/ 56904 h 659131"/>
              <a:gd name="connsiteX323" fmla="*/ 120482 w 1261746"/>
              <a:gd name="connsiteY323" fmla="*/ 28452 h 659131"/>
              <a:gd name="connsiteX324" fmla="*/ 148943 w 1261746"/>
              <a:gd name="connsiteY324" fmla="*/ 0 h 659131"/>
              <a:gd name="connsiteX325" fmla="*/ 28461 w 1261746"/>
              <a:gd name="connsiteY325" fmla="*/ 0 h 659131"/>
              <a:gd name="connsiteX326" fmla="*/ 56922 w 1261746"/>
              <a:gd name="connsiteY326" fmla="*/ 28452 h 659131"/>
              <a:gd name="connsiteX327" fmla="*/ 28461 w 1261746"/>
              <a:gd name="connsiteY327" fmla="*/ 56904 h 659131"/>
              <a:gd name="connsiteX328" fmla="*/ 0 w 1261746"/>
              <a:gd name="connsiteY328" fmla="*/ 28452 h 659131"/>
              <a:gd name="connsiteX329" fmla="*/ 28461 w 1261746"/>
              <a:gd name="connsiteY329" fmla="*/ 0 h 65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Lst>
            <a:rect l="l" t="t" r="r" b="b"/>
            <a:pathLst>
              <a:path w="1261746" h="659131">
                <a:moveTo>
                  <a:pt x="1233285" y="602227"/>
                </a:moveTo>
                <a:cubicBezTo>
                  <a:pt x="1249004" y="602227"/>
                  <a:pt x="1261746" y="614965"/>
                  <a:pt x="1261746" y="630679"/>
                </a:cubicBezTo>
                <a:cubicBezTo>
                  <a:pt x="1261746" y="646393"/>
                  <a:pt x="1249004" y="659131"/>
                  <a:pt x="1233285" y="659131"/>
                </a:cubicBezTo>
                <a:cubicBezTo>
                  <a:pt x="1217566" y="659131"/>
                  <a:pt x="1204824" y="646393"/>
                  <a:pt x="1204824" y="630679"/>
                </a:cubicBezTo>
                <a:cubicBezTo>
                  <a:pt x="1204824" y="614965"/>
                  <a:pt x="1217566" y="602227"/>
                  <a:pt x="1233285" y="602227"/>
                </a:cubicBezTo>
                <a:close/>
                <a:moveTo>
                  <a:pt x="1112803" y="602227"/>
                </a:moveTo>
                <a:cubicBezTo>
                  <a:pt x="1128522" y="602227"/>
                  <a:pt x="1141264" y="614965"/>
                  <a:pt x="1141264" y="630679"/>
                </a:cubicBezTo>
                <a:cubicBezTo>
                  <a:pt x="1141264" y="646393"/>
                  <a:pt x="1128522" y="659131"/>
                  <a:pt x="1112803" y="659131"/>
                </a:cubicBezTo>
                <a:cubicBezTo>
                  <a:pt x="1097084" y="659131"/>
                  <a:pt x="1084342" y="646393"/>
                  <a:pt x="1084342" y="630679"/>
                </a:cubicBezTo>
                <a:cubicBezTo>
                  <a:pt x="1084342" y="614965"/>
                  <a:pt x="1097084" y="602227"/>
                  <a:pt x="1112803" y="602227"/>
                </a:cubicBezTo>
                <a:close/>
                <a:moveTo>
                  <a:pt x="992320" y="602227"/>
                </a:moveTo>
                <a:cubicBezTo>
                  <a:pt x="1008039" y="602227"/>
                  <a:pt x="1020781" y="614965"/>
                  <a:pt x="1020781" y="630679"/>
                </a:cubicBezTo>
                <a:cubicBezTo>
                  <a:pt x="1020781" y="646393"/>
                  <a:pt x="1008039" y="659131"/>
                  <a:pt x="992320" y="659131"/>
                </a:cubicBezTo>
                <a:cubicBezTo>
                  <a:pt x="976601" y="659131"/>
                  <a:pt x="963859" y="646393"/>
                  <a:pt x="963859" y="630679"/>
                </a:cubicBezTo>
                <a:cubicBezTo>
                  <a:pt x="963859" y="614965"/>
                  <a:pt x="976601" y="602227"/>
                  <a:pt x="992320" y="602227"/>
                </a:cubicBezTo>
                <a:close/>
                <a:moveTo>
                  <a:pt x="871838" y="602227"/>
                </a:moveTo>
                <a:cubicBezTo>
                  <a:pt x="887557" y="602227"/>
                  <a:pt x="900299" y="614965"/>
                  <a:pt x="900299" y="630679"/>
                </a:cubicBezTo>
                <a:cubicBezTo>
                  <a:pt x="900299" y="646393"/>
                  <a:pt x="887557" y="659131"/>
                  <a:pt x="871838" y="659131"/>
                </a:cubicBezTo>
                <a:cubicBezTo>
                  <a:pt x="856119" y="659131"/>
                  <a:pt x="843377" y="646393"/>
                  <a:pt x="843377" y="630679"/>
                </a:cubicBezTo>
                <a:cubicBezTo>
                  <a:pt x="843377" y="614965"/>
                  <a:pt x="856119" y="602227"/>
                  <a:pt x="871838" y="602227"/>
                </a:cubicBezTo>
                <a:close/>
                <a:moveTo>
                  <a:pt x="751356" y="602227"/>
                </a:moveTo>
                <a:cubicBezTo>
                  <a:pt x="767075" y="602227"/>
                  <a:pt x="779817" y="614965"/>
                  <a:pt x="779817" y="630679"/>
                </a:cubicBezTo>
                <a:cubicBezTo>
                  <a:pt x="779817" y="646393"/>
                  <a:pt x="767075" y="659131"/>
                  <a:pt x="751356" y="659131"/>
                </a:cubicBezTo>
                <a:cubicBezTo>
                  <a:pt x="735637" y="659131"/>
                  <a:pt x="722895" y="646393"/>
                  <a:pt x="722895" y="630679"/>
                </a:cubicBezTo>
                <a:cubicBezTo>
                  <a:pt x="722895" y="614965"/>
                  <a:pt x="735637" y="602227"/>
                  <a:pt x="751356" y="602227"/>
                </a:cubicBezTo>
                <a:close/>
                <a:moveTo>
                  <a:pt x="630873" y="602227"/>
                </a:moveTo>
                <a:cubicBezTo>
                  <a:pt x="646592" y="602227"/>
                  <a:pt x="659334" y="614965"/>
                  <a:pt x="659334" y="630679"/>
                </a:cubicBezTo>
                <a:cubicBezTo>
                  <a:pt x="659334" y="646393"/>
                  <a:pt x="646592" y="659131"/>
                  <a:pt x="630873" y="659131"/>
                </a:cubicBezTo>
                <a:cubicBezTo>
                  <a:pt x="615154" y="659131"/>
                  <a:pt x="602412" y="646393"/>
                  <a:pt x="602412" y="630679"/>
                </a:cubicBezTo>
                <a:cubicBezTo>
                  <a:pt x="602412" y="614965"/>
                  <a:pt x="615154" y="602227"/>
                  <a:pt x="630873" y="602227"/>
                </a:cubicBezTo>
                <a:close/>
                <a:moveTo>
                  <a:pt x="510391" y="602227"/>
                </a:moveTo>
                <a:cubicBezTo>
                  <a:pt x="526110" y="602227"/>
                  <a:pt x="538852" y="614965"/>
                  <a:pt x="538852" y="630679"/>
                </a:cubicBezTo>
                <a:cubicBezTo>
                  <a:pt x="538852" y="646393"/>
                  <a:pt x="526110" y="659131"/>
                  <a:pt x="510391" y="659131"/>
                </a:cubicBezTo>
                <a:cubicBezTo>
                  <a:pt x="494672" y="659131"/>
                  <a:pt x="481930" y="646393"/>
                  <a:pt x="481930" y="630679"/>
                </a:cubicBezTo>
                <a:cubicBezTo>
                  <a:pt x="481930" y="614965"/>
                  <a:pt x="494672" y="602227"/>
                  <a:pt x="510391" y="602227"/>
                </a:cubicBezTo>
                <a:close/>
                <a:moveTo>
                  <a:pt x="389908" y="602227"/>
                </a:moveTo>
                <a:cubicBezTo>
                  <a:pt x="405627" y="602227"/>
                  <a:pt x="418369" y="614965"/>
                  <a:pt x="418369" y="630679"/>
                </a:cubicBezTo>
                <a:cubicBezTo>
                  <a:pt x="418369" y="646393"/>
                  <a:pt x="405627" y="659131"/>
                  <a:pt x="389908" y="659131"/>
                </a:cubicBezTo>
                <a:cubicBezTo>
                  <a:pt x="374189" y="659131"/>
                  <a:pt x="361447" y="646393"/>
                  <a:pt x="361447" y="630679"/>
                </a:cubicBezTo>
                <a:cubicBezTo>
                  <a:pt x="361447" y="614965"/>
                  <a:pt x="374189" y="602227"/>
                  <a:pt x="389908" y="602227"/>
                </a:cubicBezTo>
                <a:close/>
                <a:moveTo>
                  <a:pt x="269426" y="602227"/>
                </a:moveTo>
                <a:cubicBezTo>
                  <a:pt x="285145" y="602227"/>
                  <a:pt x="297887" y="614965"/>
                  <a:pt x="297887" y="630679"/>
                </a:cubicBezTo>
                <a:cubicBezTo>
                  <a:pt x="297887" y="646393"/>
                  <a:pt x="285145" y="659131"/>
                  <a:pt x="269426" y="659131"/>
                </a:cubicBezTo>
                <a:cubicBezTo>
                  <a:pt x="253707" y="659131"/>
                  <a:pt x="240965" y="646393"/>
                  <a:pt x="240965" y="630679"/>
                </a:cubicBezTo>
                <a:cubicBezTo>
                  <a:pt x="240965" y="614965"/>
                  <a:pt x="253707" y="602227"/>
                  <a:pt x="269426" y="602227"/>
                </a:cubicBezTo>
                <a:close/>
                <a:moveTo>
                  <a:pt x="148943" y="602227"/>
                </a:moveTo>
                <a:cubicBezTo>
                  <a:pt x="164662" y="602227"/>
                  <a:pt x="177404" y="614965"/>
                  <a:pt x="177404" y="630679"/>
                </a:cubicBezTo>
                <a:cubicBezTo>
                  <a:pt x="177404" y="646393"/>
                  <a:pt x="164662" y="659131"/>
                  <a:pt x="148943" y="659131"/>
                </a:cubicBezTo>
                <a:cubicBezTo>
                  <a:pt x="133224" y="659131"/>
                  <a:pt x="120482" y="646393"/>
                  <a:pt x="120482" y="630679"/>
                </a:cubicBezTo>
                <a:cubicBezTo>
                  <a:pt x="120482" y="614965"/>
                  <a:pt x="133224" y="602227"/>
                  <a:pt x="148943" y="602227"/>
                </a:cubicBezTo>
                <a:close/>
                <a:moveTo>
                  <a:pt x="28461" y="602227"/>
                </a:moveTo>
                <a:cubicBezTo>
                  <a:pt x="44180" y="602227"/>
                  <a:pt x="56922" y="614965"/>
                  <a:pt x="56922" y="630679"/>
                </a:cubicBezTo>
                <a:cubicBezTo>
                  <a:pt x="56922" y="646393"/>
                  <a:pt x="44180" y="659131"/>
                  <a:pt x="28461" y="659131"/>
                </a:cubicBezTo>
                <a:cubicBezTo>
                  <a:pt x="12742" y="659131"/>
                  <a:pt x="0" y="646393"/>
                  <a:pt x="0" y="630679"/>
                </a:cubicBezTo>
                <a:cubicBezTo>
                  <a:pt x="0" y="614965"/>
                  <a:pt x="12742" y="602227"/>
                  <a:pt x="28461" y="602227"/>
                </a:cubicBezTo>
                <a:close/>
                <a:moveTo>
                  <a:pt x="1233285" y="481781"/>
                </a:moveTo>
                <a:cubicBezTo>
                  <a:pt x="1249004" y="481781"/>
                  <a:pt x="1261746" y="494519"/>
                  <a:pt x="1261746" y="510233"/>
                </a:cubicBezTo>
                <a:cubicBezTo>
                  <a:pt x="1261746" y="525947"/>
                  <a:pt x="1249004" y="538685"/>
                  <a:pt x="1233285" y="538685"/>
                </a:cubicBezTo>
                <a:cubicBezTo>
                  <a:pt x="1217566" y="538685"/>
                  <a:pt x="1204824" y="525947"/>
                  <a:pt x="1204824" y="510233"/>
                </a:cubicBezTo>
                <a:cubicBezTo>
                  <a:pt x="1204824" y="494519"/>
                  <a:pt x="1217566" y="481781"/>
                  <a:pt x="1233285" y="481781"/>
                </a:cubicBezTo>
                <a:close/>
                <a:moveTo>
                  <a:pt x="1112803" y="481781"/>
                </a:moveTo>
                <a:cubicBezTo>
                  <a:pt x="1128522" y="481781"/>
                  <a:pt x="1141264" y="494519"/>
                  <a:pt x="1141264" y="510233"/>
                </a:cubicBezTo>
                <a:cubicBezTo>
                  <a:pt x="1141264" y="525947"/>
                  <a:pt x="1128522" y="538685"/>
                  <a:pt x="1112803" y="538685"/>
                </a:cubicBezTo>
                <a:cubicBezTo>
                  <a:pt x="1097084" y="538685"/>
                  <a:pt x="1084342" y="525947"/>
                  <a:pt x="1084342" y="510233"/>
                </a:cubicBezTo>
                <a:cubicBezTo>
                  <a:pt x="1084342" y="494519"/>
                  <a:pt x="1097084" y="481781"/>
                  <a:pt x="1112803" y="481781"/>
                </a:cubicBezTo>
                <a:close/>
                <a:moveTo>
                  <a:pt x="992320" y="481781"/>
                </a:moveTo>
                <a:cubicBezTo>
                  <a:pt x="1008039" y="481781"/>
                  <a:pt x="1020781" y="494519"/>
                  <a:pt x="1020781" y="510233"/>
                </a:cubicBezTo>
                <a:cubicBezTo>
                  <a:pt x="1020781" y="525947"/>
                  <a:pt x="1008039" y="538685"/>
                  <a:pt x="992320" y="538685"/>
                </a:cubicBezTo>
                <a:cubicBezTo>
                  <a:pt x="976601" y="538685"/>
                  <a:pt x="963859" y="525947"/>
                  <a:pt x="963859" y="510233"/>
                </a:cubicBezTo>
                <a:cubicBezTo>
                  <a:pt x="963859" y="494519"/>
                  <a:pt x="976601" y="481781"/>
                  <a:pt x="992320" y="481781"/>
                </a:cubicBezTo>
                <a:close/>
                <a:moveTo>
                  <a:pt x="871838" y="481781"/>
                </a:moveTo>
                <a:cubicBezTo>
                  <a:pt x="887557" y="481781"/>
                  <a:pt x="900299" y="494519"/>
                  <a:pt x="900299" y="510233"/>
                </a:cubicBezTo>
                <a:cubicBezTo>
                  <a:pt x="900299" y="525947"/>
                  <a:pt x="887557" y="538685"/>
                  <a:pt x="871838" y="538685"/>
                </a:cubicBezTo>
                <a:cubicBezTo>
                  <a:pt x="856119" y="538685"/>
                  <a:pt x="843377" y="525947"/>
                  <a:pt x="843377" y="510233"/>
                </a:cubicBezTo>
                <a:cubicBezTo>
                  <a:pt x="843377" y="494519"/>
                  <a:pt x="856119" y="481781"/>
                  <a:pt x="871838" y="481781"/>
                </a:cubicBezTo>
                <a:close/>
                <a:moveTo>
                  <a:pt x="751356" y="481781"/>
                </a:moveTo>
                <a:cubicBezTo>
                  <a:pt x="767075" y="481781"/>
                  <a:pt x="779817" y="494519"/>
                  <a:pt x="779817" y="510233"/>
                </a:cubicBezTo>
                <a:cubicBezTo>
                  <a:pt x="779817" y="525947"/>
                  <a:pt x="767075" y="538685"/>
                  <a:pt x="751356" y="538685"/>
                </a:cubicBezTo>
                <a:cubicBezTo>
                  <a:pt x="735637" y="538685"/>
                  <a:pt x="722895" y="525947"/>
                  <a:pt x="722895" y="510233"/>
                </a:cubicBezTo>
                <a:cubicBezTo>
                  <a:pt x="722895" y="494519"/>
                  <a:pt x="735637" y="481781"/>
                  <a:pt x="751356" y="481781"/>
                </a:cubicBezTo>
                <a:close/>
                <a:moveTo>
                  <a:pt x="630873" y="481781"/>
                </a:moveTo>
                <a:cubicBezTo>
                  <a:pt x="646592" y="481781"/>
                  <a:pt x="659334" y="494519"/>
                  <a:pt x="659334" y="510233"/>
                </a:cubicBezTo>
                <a:cubicBezTo>
                  <a:pt x="659334" y="525947"/>
                  <a:pt x="646592" y="538685"/>
                  <a:pt x="630873" y="538685"/>
                </a:cubicBezTo>
                <a:cubicBezTo>
                  <a:pt x="615154" y="538685"/>
                  <a:pt x="602412" y="525947"/>
                  <a:pt x="602412" y="510233"/>
                </a:cubicBezTo>
                <a:cubicBezTo>
                  <a:pt x="602412" y="494519"/>
                  <a:pt x="615154" y="481781"/>
                  <a:pt x="630873" y="481781"/>
                </a:cubicBezTo>
                <a:close/>
                <a:moveTo>
                  <a:pt x="510391" y="481781"/>
                </a:moveTo>
                <a:cubicBezTo>
                  <a:pt x="526110" y="481781"/>
                  <a:pt x="538852" y="494519"/>
                  <a:pt x="538852" y="510233"/>
                </a:cubicBezTo>
                <a:cubicBezTo>
                  <a:pt x="538852" y="525947"/>
                  <a:pt x="526110" y="538685"/>
                  <a:pt x="510391" y="538685"/>
                </a:cubicBezTo>
                <a:cubicBezTo>
                  <a:pt x="494672" y="538685"/>
                  <a:pt x="481930" y="525947"/>
                  <a:pt x="481930" y="510233"/>
                </a:cubicBezTo>
                <a:cubicBezTo>
                  <a:pt x="481930" y="494519"/>
                  <a:pt x="494672" y="481781"/>
                  <a:pt x="510391" y="481781"/>
                </a:cubicBezTo>
                <a:close/>
                <a:moveTo>
                  <a:pt x="389908" y="481781"/>
                </a:moveTo>
                <a:cubicBezTo>
                  <a:pt x="405627" y="481781"/>
                  <a:pt x="418369" y="494519"/>
                  <a:pt x="418369" y="510233"/>
                </a:cubicBezTo>
                <a:cubicBezTo>
                  <a:pt x="418369" y="525947"/>
                  <a:pt x="405627" y="538685"/>
                  <a:pt x="389908" y="538685"/>
                </a:cubicBezTo>
                <a:cubicBezTo>
                  <a:pt x="374189" y="538685"/>
                  <a:pt x="361447" y="525947"/>
                  <a:pt x="361447" y="510233"/>
                </a:cubicBezTo>
                <a:cubicBezTo>
                  <a:pt x="361447" y="494519"/>
                  <a:pt x="374189" y="481781"/>
                  <a:pt x="389908" y="481781"/>
                </a:cubicBezTo>
                <a:close/>
                <a:moveTo>
                  <a:pt x="269426" y="481781"/>
                </a:moveTo>
                <a:cubicBezTo>
                  <a:pt x="285145" y="481781"/>
                  <a:pt x="297887" y="494519"/>
                  <a:pt x="297887" y="510233"/>
                </a:cubicBezTo>
                <a:cubicBezTo>
                  <a:pt x="297887" y="525947"/>
                  <a:pt x="285145" y="538685"/>
                  <a:pt x="269426" y="538685"/>
                </a:cubicBezTo>
                <a:cubicBezTo>
                  <a:pt x="253707" y="538685"/>
                  <a:pt x="240965" y="525947"/>
                  <a:pt x="240965" y="510233"/>
                </a:cubicBezTo>
                <a:cubicBezTo>
                  <a:pt x="240965" y="494519"/>
                  <a:pt x="253707" y="481781"/>
                  <a:pt x="269426" y="481781"/>
                </a:cubicBezTo>
                <a:close/>
                <a:moveTo>
                  <a:pt x="148943" y="481781"/>
                </a:moveTo>
                <a:cubicBezTo>
                  <a:pt x="164662" y="481781"/>
                  <a:pt x="177404" y="494519"/>
                  <a:pt x="177404" y="510233"/>
                </a:cubicBezTo>
                <a:cubicBezTo>
                  <a:pt x="177404" y="525947"/>
                  <a:pt x="164662" y="538685"/>
                  <a:pt x="148943" y="538685"/>
                </a:cubicBezTo>
                <a:cubicBezTo>
                  <a:pt x="133224" y="538685"/>
                  <a:pt x="120482" y="525947"/>
                  <a:pt x="120482" y="510233"/>
                </a:cubicBezTo>
                <a:cubicBezTo>
                  <a:pt x="120482" y="494519"/>
                  <a:pt x="133224" y="481781"/>
                  <a:pt x="148943" y="481781"/>
                </a:cubicBezTo>
                <a:close/>
                <a:moveTo>
                  <a:pt x="28461" y="481781"/>
                </a:moveTo>
                <a:cubicBezTo>
                  <a:pt x="44180" y="481781"/>
                  <a:pt x="56922" y="494519"/>
                  <a:pt x="56922" y="510233"/>
                </a:cubicBezTo>
                <a:cubicBezTo>
                  <a:pt x="56922" y="525947"/>
                  <a:pt x="44180" y="538685"/>
                  <a:pt x="28461" y="538685"/>
                </a:cubicBezTo>
                <a:cubicBezTo>
                  <a:pt x="12742" y="538685"/>
                  <a:pt x="0" y="525947"/>
                  <a:pt x="0" y="510233"/>
                </a:cubicBezTo>
                <a:cubicBezTo>
                  <a:pt x="0" y="494519"/>
                  <a:pt x="12742" y="481781"/>
                  <a:pt x="28461" y="481781"/>
                </a:cubicBezTo>
                <a:close/>
                <a:moveTo>
                  <a:pt x="1233285" y="361336"/>
                </a:moveTo>
                <a:cubicBezTo>
                  <a:pt x="1249004" y="361336"/>
                  <a:pt x="1261746" y="374074"/>
                  <a:pt x="1261746" y="389788"/>
                </a:cubicBezTo>
                <a:cubicBezTo>
                  <a:pt x="1261746" y="405502"/>
                  <a:pt x="1249004" y="418240"/>
                  <a:pt x="1233285" y="418240"/>
                </a:cubicBezTo>
                <a:cubicBezTo>
                  <a:pt x="1217566" y="418240"/>
                  <a:pt x="1204824" y="405502"/>
                  <a:pt x="1204824" y="389788"/>
                </a:cubicBezTo>
                <a:cubicBezTo>
                  <a:pt x="1204824" y="374074"/>
                  <a:pt x="1217566" y="361336"/>
                  <a:pt x="1233285" y="361336"/>
                </a:cubicBezTo>
                <a:close/>
                <a:moveTo>
                  <a:pt x="1112803" y="361336"/>
                </a:moveTo>
                <a:cubicBezTo>
                  <a:pt x="1128522" y="361336"/>
                  <a:pt x="1141264" y="374074"/>
                  <a:pt x="1141264" y="389788"/>
                </a:cubicBezTo>
                <a:cubicBezTo>
                  <a:pt x="1141264" y="405502"/>
                  <a:pt x="1128522" y="418240"/>
                  <a:pt x="1112803" y="418240"/>
                </a:cubicBezTo>
                <a:cubicBezTo>
                  <a:pt x="1097084" y="418240"/>
                  <a:pt x="1084342" y="405502"/>
                  <a:pt x="1084342" y="389788"/>
                </a:cubicBezTo>
                <a:cubicBezTo>
                  <a:pt x="1084342" y="374074"/>
                  <a:pt x="1097084" y="361336"/>
                  <a:pt x="1112803" y="361336"/>
                </a:cubicBezTo>
                <a:close/>
                <a:moveTo>
                  <a:pt x="992320" y="361336"/>
                </a:moveTo>
                <a:cubicBezTo>
                  <a:pt x="1008039" y="361336"/>
                  <a:pt x="1020781" y="374074"/>
                  <a:pt x="1020781" y="389788"/>
                </a:cubicBezTo>
                <a:cubicBezTo>
                  <a:pt x="1020781" y="405502"/>
                  <a:pt x="1008039" y="418240"/>
                  <a:pt x="992320" y="418240"/>
                </a:cubicBezTo>
                <a:cubicBezTo>
                  <a:pt x="976601" y="418240"/>
                  <a:pt x="963859" y="405502"/>
                  <a:pt x="963859" y="389788"/>
                </a:cubicBezTo>
                <a:cubicBezTo>
                  <a:pt x="963859" y="374074"/>
                  <a:pt x="976601" y="361336"/>
                  <a:pt x="992320" y="361336"/>
                </a:cubicBezTo>
                <a:close/>
                <a:moveTo>
                  <a:pt x="871838" y="361336"/>
                </a:moveTo>
                <a:cubicBezTo>
                  <a:pt x="887557" y="361336"/>
                  <a:pt x="900299" y="374074"/>
                  <a:pt x="900299" y="389788"/>
                </a:cubicBezTo>
                <a:cubicBezTo>
                  <a:pt x="900299" y="405502"/>
                  <a:pt x="887557" y="418240"/>
                  <a:pt x="871838" y="418240"/>
                </a:cubicBezTo>
                <a:cubicBezTo>
                  <a:pt x="856119" y="418240"/>
                  <a:pt x="843377" y="405502"/>
                  <a:pt x="843377" y="389788"/>
                </a:cubicBezTo>
                <a:cubicBezTo>
                  <a:pt x="843377" y="374074"/>
                  <a:pt x="856119" y="361336"/>
                  <a:pt x="871838" y="361336"/>
                </a:cubicBezTo>
                <a:close/>
                <a:moveTo>
                  <a:pt x="751356" y="361336"/>
                </a:moveTo>
                <a:cubicBezTo>
                  <a:pt x="767075" y="361336"/>
                  <a:pt x="779817" y="374074"/>
                  <a:pt x="779817" y="389788"/>
                </a:cubicBezTo>
                <a:cubicBezTo>
                  <a:pt x="779817" y="405502"/>
                  <a:pt x="767075" y="418240"/>
                  <a:pt x="751356" y="418240"/>
                </a:cubicBezTo>
                <a:cubicBezTo>
                  <a:pt x="735637" y="418240"/>
                  <a:pt x="722895" y="405502"/>
                  <a:pt x="722895" y="389788"/>
                </a:cubicBezTo>
                <a:cubicBezTo>
                  <a:pt x="722895" y="374074"/>
                  <a:pt x="735637" y="361336"/>
                  <a:pt x="751356" y="361336"/>
                </a:cubicBezTo>
                <a:close/>
                <a:moveTo>
                  <a:pt x="630873" y="361336"/>
                </a:moveTo>
                <a:cubicBezTo>
                  <a:pt x="646592" y="361336"/>
                  <a:pt x="659334" y="374074"/>
                  <a:pt x="659334" y="389788"/>
                </a:cubicBezTo>
                <a:cubicBezTo>
                  <a:pt x="659334" y="405502"/>
                  <a:pt x="646592" y="418240"/>
                  <a:pt x="630873" y="418240"/>
                </a:cubicBezTo>
                <a:cubicBezTo>
                  <a:pt x="615154" y="418240"/>
                  <a:pt x="602412" y="405502"/>
                  <a:pt x="602412" y="389788"/>
                </a:cubicBezTo>
                <a:cubicBezTo>
                  <a:pt x="602412" y="374074"/>
                  <a:pt x="615154" y="361336"/>
                  <a:pt x="630873" y="361336"/>
                </a:cubicBezTo>
                <a:close/>
                <a:moveTo>
                  <a:pt x="510391" y="361336"/>
                </a:moveTo>
                <a:cubicBezTo>
                  <a:pt x="526110" y="361336"/>
                  <a:pt x="538852" y="374074"/>
                  <a:pt x="538852" y="389788"/>
                </a:cubicBezTo>
                <a:cubicBezTo>
                  <a:pt x="538852" y="405502"/>
                  <a:pt x="526110" y="418240"/>
                  <a:pt x="510391" y="418240"/>
                </a:cubicBezTo>
                <a:cubicBezTo>
                  <a:pt x="494672" y="418240"/>
                  <a:pt x="481930" y="405502"/>
                  <a:pt x="481930" y="389788"/>
                </a:cubicBezTo>
                <a:cubicBezTo>
                  <a:pt x="481930" y="374074"/>
                  <a:pt x="494672" y="361336"/>
                  <a:pt x="510391" y="361336"/>
                </a:cubicBezTo>
                <a:close/>
                <a:moveTo>
                  <a:pt x="389908" y="361336"/>
                </a:moveTo>
                <a:cubicBezTo>
                  <a:pt x="405627" y="361336"/>
                  <a:pt x="418369" y="374074"/>
                  <a:pt x="418369" y="389788"/>
                </a:cubicBezTo>
                <a:cubicBezTo>
                  <a:pt x="418369" y="405502"/>
                  <a:pt x="405627" y="418240"/>
                  <a:pt x="389908" y="418240"/>
                </a:cubicBezTo>
                <a:cubicBezTo>
                  <a:pt x="374189" y="418240"/>
                  <a:pt x="361447" y="405502"/>
                  <a:pt x="361447" y="389788"/>
                </a:cubicBezTo>
                <a:cubicBezTo>
                  <a:pt x="361447" y="374074"/>
                  <a:pt x="374189" y="361336"/>
                  <a:pt x="389908" y="361336"/>
                </a:cubicBezTo>
                <a:close/>
                <a:moveTo>
                  <a:pt x="269426" y="361336"/>
                </a:moveTo>
                <a:cubicBezTo>
                  <a:pt x="285145" y="361336"/>
                  <a:pt x="297887" y="374074"/>
                  <a:pt x="297887" y="389788"/>
                </a:cubicBezTo>
                <a:cubicBezTo>
                  <a:pt x="297887" y="405502"/>
                  <a:pt x="285145" y="418240"/>
                  <a:pt x="269426" y="418240"/>
                </a:cubicBezTo>
                <a:cubicBezTo>
                  <a:pt x="253707" y="418240"/>
                  <a:pt x="240965" y="405502"/>
                  <a:pt x="240965" y="389788"/>
                </a:cubicBezTo>
                <a:cubicBezTo>
                  <a:pt x="240965" y="374074"/>
                  <a:pt x="253707" y="361336"/>
                  <a:pt x="269426" y="361336"/>
                </a:cubicBezTo>
                <a:close/>
                <a:moveTo>
                  <a:pt x="148943" y="361336"/>
                </a:moveTo>
                <a:cubicBezTo>
                  <a:pt x="164662" y="361336"/>
                  <a:pt x="177404" y="374074"/>
                  <a:pt x="177404" y="389788"/>
                </a:cubicBezTo>
                <a:cubicBezTo>
                  <a:pt x="177404" y="405502"/>
                  <a:pt x="164662" y="418240"/>
                  <a:pt x="148943" y="418240"/>
                </a:cubicBezTo>
                <a:cubicBezTo>
                  <a:pt x="133224" y="418240"/>
                  <a:pt x="120482" y="405502"/>
                  <a:pt x="120482" y="389788"/>
                </a:cubicBezTo>
                <a:cubicBezTo>
                  <a:pt x="120482" y="374074"/>
                  <a:pt x="133224" y="361336"/>
                  <a:pt x="148943" y="361336"/>
                </a:cubicBezTo>
                <a:close/>
                <a:moveTo>
                  <a:pt x="28461" y="361336"/>
                </a:moveTo>
                <a:cubicBezTo>
                  <a:pt x="44180" y="361336"/>
                  <a:pt x="56922" y="374074"/>
                  <a:pt x="56922" y="389788"/>
                </a:cubicBezTo>
                <a:cubicBezTo>
                  <a:pt x="56922" y="405502"/>
                  <a:pt x="44180" y="418240"/>
                  <a:pt x="28461" y="418240"/>
                </a:cubicBezTo>
                <a:cubicBezTo>
                  <a:pt x="12742" y="418240"/>
                  <a:pt x="0" y="405502"/>
                  <a:pt x="0" y="389788"/>
                </a:cubicBezTo>
                <a:cubicBezTo>
                  <a:pt x="0" y="374074"/>
                  <a:pt x="12742" y="361336"/>
                  <a:pt x="28461" y="361336"/>
                </a:cubicBezTo>
                <a:close/>
                <a:moveTo>
                  <a:pt x="1233285" y="240891"/>
                </a:moveTo>
                <a:cubicBezTo>
                  <a:pt x="1249004" y="240891"/>
                  <a:pt x="1261746" y="253629"/>
                  <a:pt x="1261746" y="269343"/>
                </a:cubicBezTo>
                <a:cubicBezTo>
                  <a:pt x="1261746" y="285057"/>
                  <a:pt x="1249004" y="297795"/>
                  <a:pt x="1233285" y="297795"/>
                </a:cubicBezTo>
                <a:cubicBezTo>
                  <a:pt x="1217566" y="297795"/>
                  <a:pt x="1204824" y="285057"/>
                  <a:pt x="1204824" y="269343"/>
                </a:cubicBezTo>
                <a:cubicBezTo>
                  <a:pt x="1204824" y="253629"/>
                  <a:pt x="1217566" y="240891"/>
                  <a:pt x="1233285" y="240891"/>
                </a:cubicBezTo>
                <a:close/>
                <a:moveTo>
                  <a:pt x="1112803" y="240891"/>
                </a:moveTo>
                <a:cubicBezTo>
                  <a:pt x="1128522" y="240891"/>
                  <a:pt x="1141264" y="253629"/>
                  <a:pt x="1141264" y="269343"/>
                </a:cubicBezTo>
                <a:cubicBezTo>
                  <a:pt x="1141264" y="285057"/>
                  <a:pt x="1128522" y="297795"/>
                  <a:pt x="1112803" y="297795"/>
                </a:cubicBezTo>
                <a:cubicBezTo>
                  <a:pt x="1097084" y="297795"/>
                  <a:pt x="1084342" y="285057"/>
                  <a:pt x="1084342" y="269343"/>
                </a:cubicBezTo>
                <a:cubicBezTo>
                  <a:pt x="1084342" y="253629"/>
                  <a:pt x="1097084" y="240891"/>
                  <a:pt x="1112803" y="240891"/>
                </a:cubicBezTo>
                <a:close/>
                <a:moveTo>
                  <a:pt x="992320" y="240891"/>
                </a:moveTo>
                <a:cubicBezTo>
                  <a:pt x="1008039" y="240891"/>
                  <a:pt x="1020781" y="253629"/>
                  <a:pt x="1020781" y="269343"/>
                </a:cubicBezTo>
                <a:cubicBezTo>
                  <a:pt x="1020781" y="285057"/>
                  <a:pt x="1008039" y="297795"/>
                  <a:pt x="992320" y="297795"/>
                </a:cubicBezTo>
                <a:cubicBezTo>
                  <a:pt x="976601" y="297795"/>
                  <a:pt x="963859" y="285057"/>
                  <a:pt x="963859" y="269343"/>
                </a:cubicBezTo>
                <a:cubicBezTo>
                  <a:pt x="963859" y="253629"/>
                  <a:pt x="976601" y="240891"/>
                  <a:pt x="992320" y="240891"/>
                </a:cubicBezTo>
                <a:close/>
                <a:moveTo>
                  <a:pt x="871838" y="240891"/>
                </a:moveTo>
                <a:cubicBezTo>
                  <a:pt x="887557" y="240891"/>
                  <a:pt x="900299" y="253629"/>
                  <a:pt x="900299" y="269343"/>
                </a:cubicBezTo>
                <a:cubicBezTo>
                  <a:pt x="900299" y="285057"/>
                  <a:pt x="887557" y="297795"/>
                  <a:pt x="871838" y="297795"/>
                </a:cubicBezTo>
                <a:cubicBezTo>
                  <a:pt x="856119" y="297795"/>
                  <a:pt x="843377" y="285057"/>
                  <a:pt x="843377" y="269343"/>
                </a:cubicBezTo>
                <a:cubicBezTo>
                  <a:pt x="843377" y="253629"/>
                  <a:pt x="856119" y="240891"/>
                  <a:pt x="871838" y="240891"/>
                </a:cubicBezTo>
                <a:close/>
                <a:moveTo>
                  <a:pt x="751356" y="240891"/>
                </a:moveTo>
                <a:cubicBezTo>
                  <a:pt x="767075" y="240891"/>
                  <a:pt x="779817" y="253629"/>
                  <a:pt x="779817" y="269343"/>
                </a:cubicBezTo>
                <a:cubicBezTo>
                  <a:pt x="779817" y="285057"/>
                  <a:pt x="767075" y="297795"/>
                  <a:pt x="751356" y="297795"/>
                </a:cubicBezTo>
                <a:cubicBezTo>
                  <a:pt x="735637" y="297795"/>
                  <a:pt x="722895" y="285057"/>
                  <a:pt x="722895" y="269343"/>
                </a:cubicBezTo>
                <a:cubicBezTo>
                  <a:pt x="722895" y="253629"/>
                  <a:pt x="735637" y="240891"/>
                  <a:pt x="751356" y="240891"/>
                </a:cubicBezTo>
                <a:close/>
                <a:moveTo>
                  <a:pt x="630873" y="240891"/>
                </a:moveTo>
                <a:cubicBezTo>
                  <a:pt x="646592" y="240891"/>
                  <a:pt x="659334" y="253629"/>
                  <a:pt x="659334" y="269343"/>
                </a:cubicBezTo>
                <a:cubicBezTo>
                  <a:pt x="659334" y="285057"/>
                  <a:pt x="646592" y="297795"/>
                  <a:pt x="630873" y="297795"/>
                </a:cubicBezTo>
                <a:cubicBezTo>
                  <a:pt x="615154" y="297795"/>
                  <a:pt x="602412" y="285057"/>
                  <a:pt x="602412" y="269343"/>
                </a:cubicBezTo>
                <a:cubicBezTo>
                  <a:pt x="602412" y="253629"/>
                  <a:pt x="615154" y="240891"/>
                  <a:pt x="630873" y="240891"/>
                </a:cubicBezTo>
                <a:close/>
                <a:moveTo>
                  <a:pt x="510391" y="240891"/>
                </a:moveTo>
                <a:cubicBezTo>
                  <a:pt x="526110" y="240891"/>
                  <a:pt x="538852" y="253629"/>
                  <a:pt x="538852" y="269343"/>
                </a:cubicBezTo>
                <a:cubicBezTo>
                  <a:pt x="538852" y="285057"/>
                  <a:pt x="526110" y="297795"/>
                  <a:pt x="510391" y="297795"/>
                </a:cubicBezTo>
                <a:cubicBezTo>
                  <a:pt x="494672" y="297795"/>
                  <a:pt x="481930" y="285057"/>
                  <a:pt x="481930" y="269343"/>
                </a:cubicBezTo>
                <a:cubicBezTo>
                  <a:pt x="481930" y="253629"/>
                  <a:pt x="494672" y="240891"/>
                  <a:pt x="510391" y="240891"/>
                </a:cubicBezTo>
                <a:close/>
                <a:moveTo>
                  <a:pt x="389908" y="240891"/>
                </a:moveTo>
                <a:cubicBezTo>
                  <a:pt x="405627" y="240891"/>
                  <a:pt x="418369" y="253629"/>
                  <a:pt x="418369" y="269343"/>
                </a:cubicBezTo>
                <a:cubicBezTo>
                  <a:pt x="418369" y="285057"/>
                  <a:pt x="405627" y="297795"/>
                  <a:pt x="389908" y="297795"/>
                </a:cubicBezTo>
                <a:cubicBezTo>
                  <a:pt x="374189" y="297795"/>
                  <a:pt x="361447" y="285057"/>
                  <a:pt x="361447" y="269343"/>
                </a:cubicBezTo>
                <a:cubicBezTo>
                  <a:pt x="361447" y="253629"/>
                  <a:pt x="374189" y="240891"/>
                  <a:pt x="389908" y="240891"/>
                </a:cubicBezTo>
                <a:close/>
                <a:moveTo>
                  <a:pt x="269426" y="240891"/>
                </a:moveTo>
                <a:cubicBezTo>
                  <a:pt x="285145" y="240891"/>
                  <a:pt x="297887" y="253629"/>
                  <a:pt x="297887" y="269343"/>
                </a:cubicBezTo>
                <a:cubicBezTo>
                  <a:pt x="297887" y="285057"/>
                  <a:pt x="285145" y="297795"/>
                  <a:pt x="269426" y="297795"/>
                </a:cubicBezTo>
                <a:cubicBezTo>
                  <a:pt x="253707" y="297795"/>
                  <a:pt x="240965" y="285057"/>
                  <a:pt x="240965" y="269343"/>
                </a:cubicBezTo>
                <a:cubicBezTo>
                  <a:pt x="240965" y="253629"/>
                  <a:pt x="253707" y="240891"/>
                  <a:pt x="269426" y="240891"/>
                </a:cubicBezTo>
                <a:close/>
                <a:moveTo>
                  <a:pt x="148943" y="240891"/>
                </a:moveTo>
                <a:cubicBezTo>
                  <a:pt x="164662" y="240891"/>
                  <a:pt x="177404" y="253629"/>
                  <a:pt x="177404" y="269343"/>
                </a:cubicBezTo>
                <a:cubicBezTo>
                  <a:pt x="177404" y="285057"/>
                  <a:pt x="164662" y="297795"/>
                  <a:pt x="148943" y="297795"/>
                </a:cubicBezTo>
                <a:cubicBezTo>
                  <a:pt x="133224" y="297795"/>
                  <a:pt x="120482" y="285057"/>
                  <a:pt x="120482" y="269343"/>
                </a:cubicBezTo>
                <a:cubicBezTo>
                  <a:pt x="120482" y="253629"/>
                  <a:pt x="133224" y="240891"/>
                  <a:pt x="148943" y="240891"/>
                </a:cubicBezTo>
                <a:close/>
                <a:moveTo>
                  <a:pt x="28461" y="240891"/>
                </a:moveTo>
                <a:cubicBezTo>
                  <a:pt x="44180" y="240891"/>
                  <a:pt x="56922" y="253629"/>
                  <a:pt x="56922" y="269343"/>
                </a:cubicBezTo>
                <a:cubicBezTo>
                  <a:pt x="56922" y="285057"/>
                  <a:pt x="44180" y="297795"/>
                  <a:pt x="28461" y="297795"/>
                </a:cubicBezTo>
                <a:cubicBezTo>
                  <a:pt x="12742" y="297795"/>
                  <a:pt x="0" y="285057"/>
                  <a:pt x="0" y="269343"/>
                </a:cubicBezTo>
                <a:cubicBezTo>
                  <a:pt x="0" y="253629"/>
                  <a:pt x="12742" y="240891"/>
                  <a:pt x="28461" y="240891"/>
                </a:cubicBezTo>
                <a:close/>
                <a:moveTo>
                  <a:pt x="1233285" y="120445"/>
                </a:moveTo>
                <a:cubicBezTo>
                  <a:pt x="1249004" y="120445"/>
                  <a:pt x="1261746" y="133183"/>
                  <a:pt x="1261746" y="148897"/>
                </a:cubicBezTo>
                <a:cubicBezTo>
                  <a:pt x="1261746" y="164611"/>
                  <a:pt x="1249004" y="177349"/>
                  <a:pt x="1233285" y="177349"/>
                </a:cubicBezTo>
                <a:cubicBezTo>
                  <a:pt x="1217566" y="177349"/>
                  <a:pt x="1204824" y="164611"/>
                  <a:pt x="1204824" y="148897"/>
                </a:cubicBezTo>
                <a:cubicBezTo>
                  <a:pt x="1204824" y="133183"/>
                  <a:pt x="1217566" y="120445"/>
                  <a:pt x="1233285" y="120445"/>
                </a:cubicBezTo>
                <a:close/>
                <a:moveTo>
                  <a:pt x="1112803" y="120445"/>
                </a:moveTo>
                <a:cubicBezTo>
                  <a:pt x="1128522" y="120445"/>
                  <a:pt x="1141264" y="133183"/>
                  <a:pt x="1141264" y="148897"/>
                </a:cubicBezTo>
                <a:cubicBezTo>
                  <a:pt x="1141264" y="164611"/>
                  <a:pt x="1128522" y="177349"/>
                  <a:pt x="1112803" y="177349"/>
                </a:cubicBezTo>
                <a:cubicBezTo>
                  <a:pt x="1097084" y="177349"/>
                  <a:pt x="1084342" y="164611"/>
                  <a:pt x="1084342" y="148897"/>
                </a:cubicBezTo>
                <a:cubicBezTo>
                  <a:pt x="1084342" y="133183"/>
                  <a:pt x="1097084" y="120445"/>
                  <a:pt x="1112803" y="120445"/>
                </a:cubicBezTo>
                <a:close/>
                <a:moveTo>
                  <a:pt x="992320" y="120445"/>
                </a:moveTo>
                <a:cubicBezTo>
                  <a:pt x="1008039" y="120445"/>
                  <a:pt x="1020781" y="133183"/>
                  <a:pt x="1020781" y="148897"/>
                </a:cubicBezTo>
                <a:cubicBezTo>
                  <a:pt x="1020781" y="164611"/>
                  <a:pt x="1008039" y="177349"/>
                  <a:pt x="992320" y="177349"/>
                </a:cubicBezTo>
                <a:cubicBezTo>
                  <a:pt x="976601" y="177349"/>
                  <a:pt x="963859" y="164611"/>
                  <a:pt x="963859" y="148897"/>
                </a:cubicBezTo>
                <a:cubicBezTo>
                  <a:pt x="963859" y="133183"/>
                  <a:pt x="976601" y="120445"/>
                  <a:pt x="992320" y="120445"/>
                </a:cubicBezTo>
                <a:close/>
                <a:moveTo>
                  <a:pt x="871838" y="120445"/>
                </a:moveTo>
                <a:cubicBezTo>
                  <a:pt x="887557" y="120445"/>
                  <a:pt x="900299" y="133183"/>
                  <a:pt x="900299" y="148897"/>
                </a:cubicBezTo>
                <a:cubicBezTo>
                  <a:pt x="900299" y="164611"/>
                  <a:pt x="887557" y="177349"/>
                  <a:pt x="871838" y="177349"/>
                </a:cubicBezTo>
                <a:cubicBezTo>
                  <a:pt x="856119" y="177349"/>
                  <a:pt x="843377" y="164611"/>
                  <a:pt x="843377" y="148897"/>
                </a:cubicBezTo>
                <a:cubicBezTo>
                  <a:pt x="843377" y="133183"/>
                  <a:pt x="856119" y="120445"/>
                  <a:pt x="871838" y="120445"/>
                </a:cubicBezTo>
                <a:close/>
                <a:moveTo>
                  <a:pt x="751356" y="120445"/>
                </a:moveTo>
                <a:cubicBezTo>
                  <a:pt x="767075" y="120445"/>
                  <a:pt x="779817" y="133183"/>
                  <a:pt x="779817" y="148897"/>
                </a:cubicBezTo>
                <a:cubicBezTo>
                  <a:pt x="779817" y="164611"/>
                  <a:pt x="767075" y="177349"/>
                  <a:pt x="751356" y="177349"/>
                </a:cubicBezTo>
                <a:cubicBezTo>
                  <a:pt x="735637" y="177349"/>
                  <a:pt x="722895" y="164611"/>
                  <a:pt x="722895" y="148897"/>
                </a:cubicBezTo>
                <a:cubicBezTo>
                  <a:pt x="722895" y="133183"/>
                  <a:pt x="735637" y="120445"/>
                  <a:pt x="751356" y="120445"/>
                </a:cubicBezTo>
                <a:close/>
                <a:moveTo>
                  <a:pt x="630873" y="120445"/>
                </a:moveTo>
                <a:cubicBezTo>
                  <a:pt x="646592" y="120445"/>
                  <a:pt x="659334" y="133183"/>
                  <a:pt x="659334" y="148897"/>
                </a:cubicBezTo>
                <a:cubicBezTo>
                  <a:pt x="659334" y="164611"/>
                  <a:pt x="646592" y="177349"/>
                  <a:pt x="630873" y="177349"/>
                </a:cubicBezTo>
                <a:cubicBezTo>
                  <a:pt x="615154" y="177349"/>
                  <a:pt x="602412" y="164611"/>
                  <a:pt x="602412" y="148897"/>
                </a:cubicBezTo>
                <a:cubicBezTo>
                  <a:pt x="602412" y="133183"/>
                  <a:pt x="615154" y="120445"/>
                  <a:pt x="630873" y="120445"/>
                </a:cubicBezTo>
                <a:close/>
                <a:moveTo>
                  <a:pt x="510391" y="120445"/>
                </a:moveTo>
                <a:cubicBezTo>
                  <a:pt x="526110" y="120445"/>
                  <a:pt x="538852" y="133183"/>
                  <a:pt x="538852" y="148897"/>
                </a:cubicBezTo>
                <a:cubicBezTo>
                  <a:pt x="538852" y="164611"/>
                  <a:pt x="526110" y="177349"/>
                  <a:pt x="510391" y="177349"/>
                </a:cubicBezTo>
                <a:cubicBezTo>
                  <a:pt x="494672" y="177349"/>
                  <a:pt x="481930" y="164611"/>
                  <a:pt x="481930" y="148897"/>
                </a:cubicBezTo>
                <a:cubicBezTo>
                  <a:pt x="481930" y="133183"/>
                  <a:pt x="494672" y="120445"/>
                  <a:pt x="510391" y="120445"/>
                </a:cubicBezTo>
                <a:close/>
                <a:moveTo>
                  <a:pt x="389908" y="120445"/>
                </a:moveTo>
                <a:cubicBezTo>
                  <a:pt x="405627" y="120445"/>
                  <a:pt x="418369" y="133183"/>
                  <a:pt x="418369" y="148897"/>
                </a:cubicBezTo>
                <a:cubicBezTo>
                  <a:pt x="418369" y="164611"/>
                  <a:pt x="405627" y="177349"/>
                  <a:pt x="389908" y="177349"/>
                </a:cubicBezTo>
                <a:cubicBezTo>
                  <a:pt x="374189" y="177349"/>
                  <a:pt x="361447" y="164611"/>
                  <a:pt x="361447" y="148897"/>
                </a:cubicBezTo>
                <a:cubicBezTo>
                  <a:pt x="361447" y="133183"/>
                  <a:pt x="374189" y="120445"/>
                  <a:pt x="389908" y="120445"/>
                </a:cubicBezTo>
                <a:close/>
                <a:moveTo>
                  <a:pt x="269426" y="120445"/>
                </a:moveTo>
                <a:cubicBezTo>
                  <a:pt x="285145" y="120445"/>
                  <a:pt x="297887" y="133183"/>
                  <a:pt x="297887" y="148897"/>
                </a:cubicBezTo>
                <a:cubicBezTo>
                  <a:pt x="297887" y="164611"/>
                  <a:pt x="285145" y="177349"/>
                  <a:pt x="269426" y="177349"/>
                </a:cubicBezTo>
                <a:cubicBezTo>
                  <a:pt x="253707" y="177349"/>
                  <a:pt x="240965" y="164611"/>
                  <a:pt x="240965" y="148897"/>
                </a:cubicBezTo>
                <a:cubicBezTo>
                  <a:pt x="240965" y="133183"/>
                  <a:pt x="253707" y="120445"/>
                  <a:pt x="269426" y="120445"/>
                </a:cubicBezTo>
                <a:close/>
                <a:moveTo>
                  <a:pt x="148943" y="120445"/>
                </a:moveTo>
                <a:cubicBezTo>
                  <a:pt x="164662" y="120445"/>
                  <a:pt x="177404" y="133183"/>
                  <a:pt x="177404" y="148897"/>
                </a:cubicBezTo>
                <a:cubicBezTo>
                  <a:pt x="177404" y="164611"/>
                  <a:pt x="164662" y="177349"/>
                  <a:pt x="148943" y="177349"/>
                </a:cubicBezTo>
                <a:cubicBezTo>
                  <a:pt x="133224" y="177349"/>
                  <a:pt x="120482" y="164611"/>
                  <a:pt x="120482" y="148897"/>
                </a:cubicBezTo>
                <a:cubicBezTo>
                  <a:pt x="120482" y="133183"/>
                  <a:pt x="133224" y="120445"/>
                  <a:pt x="148943" y="120445"/>
                </a:cubicBezTo>
                <a:close/>
                <a:moveTo>
                  <a:pt x="28461" y="120445"/>
                </a:moveTo>
                <a:cubicBezTo>
                  <a:pt x="44180" y="120445"/>
                  <a:pt x="56922" y="133183"/>
                  <a:pt x="56922" y="148897"/>
                </a:cubicBezTo>
                <a:cubicBezTo>
                  <a:pt x="56922" y="164611"/>
                  <a:pt x="44180" y="177349"/>
                  <a:pt x="28461" y="177349"/>
                </a:cubicBezTo>
                <a:cubicBezTo>
                  <a:pt x="12742" y="177349"/>
                  <a:pt x="0" y="164611"/>
                  <a:pt x="0" y="148897"/>
                </a:cubicBezTo>
                <a:cubicBezTo>
                  <a:pt x="0" y="133183"/>
                  <a:pt x="12742" y="120445"/>
                  <a:pt x="28461" y="120445"/>
                </a:cubicBezTo>
                <a:close/>
                <a:moveTo>
                  <a:pt x="1233285" y="0"/>
                </a:moveTo>
                <a:cubicBezTo>
                  <a:pt x="1249004" y="0"/>
                  <a:pt x="1261746" y="12738"/>
                  <a:pt x="1261746" y="28452"/>
                </a:cubicBezTo>
                <a:cubicBezTo>
                  <a:pt x="1261746" y="44166"/>
                  <a:pt x="1249004" y="56904"/>
                  <a:pt x="1233285" y="56904"/>
                </a:cubicBezTo>
                <a:cubicBezTo>
                  <a:pt x="1217566" y="56904"/>
                  <a:pt x="1204824" y="44166"/>
                  <a:pt x="1204824" y="28452"/>
                </a:cubicBezTo>
                <a:cubicBezTo>
                  <a:pt x="1204824" y="12738"/>
                  <a:pt x="1217566" y="0"/>
                  <a:pt x="1233285" y="0"/>
                </a:cubicBezTo>
                <a:close/>
                <a:moveTo>
                  <a:pt x="1112803" y="0"/>
                </a:moveTo>
                <a:cubicBezTo>
                  <a:pt x="1128522" y="0"/>
                  <a:pt x="1141264" y="12738"/>
                  <a:pt x="1141264" y="28452"/>
                </a:cubicBezTo>
                <a:cubicBezTo>
                  <a:pt x="1141264" y="44166"/>
                  <a:pt x="1128522" y="56904"/>
                  <a:pt x="1112803" y="56904"/>
                </a:cubicBezTo>
                <a:cubicBezTo>
                  <a:pt x="1097084" y="56904"/>
                  <a:pt x="1084342" y="44166"/>
                  <a:pt x="1084342" y="28452"/>
                </a:cubicBezTo>
                <a:cubicBezTo>
                  <a:pt x="1084342" y="12738"/>
                  <a:pt x="1097084" y="0"/>
                  <a:pt x="1112803" y="0"/>
                </a:cubicBezTo>
                <a:close/>
                <a:moveTo>
                  <a:pt x="992320" y="0"/>
                </a:moveTo>
                <a:cubicBezTo>
                  <a:pt x="1008039" y="0"/>
                  <a:pt x="1020781" y="12738"/>
                  <a:pt x="1020781" y="28452"/>
                </a:cubicBezTo>
                <a:cubicBezTo>
                  <a:pt x="1020781" y="44166"/>
                  <a:pt x="1008039" y="56904"/>
                  <a:pt x="992320" y="56904"/>
                </a:cubicBezTo>
                <a:cubicBezTo>
                  <a:pt x="976601" y="56904"/>
                  <a:pt x="963859" y="44166"/>
                  <a:pt x="963859" y="28452"/>
                </a:cubicBezTo>
                <a:cubicBezTo>
                  <a:pt x="963859" y="12738"/>
                  <a:pt x="976601" y="0"/>
                  <a:pt x="992320" y="0"/>
                </a:cubicBezTo>
                <a:close/>
                <a:moveTo>
                  <a:pt x="871838" y="0"/>
                </a:moveTo>
                <a:cubicBezTo>
                  <a:pt x="887557" y="0"/>
                  <a:pt x="900299" y="12738"/>
                  <a:pt x="900299" y="28452"/>
                </a:cubicBezTo>
                <a:cubicBezTo>
                  <a:pt x="900299" y="44166"/>
                  <a:pt x="887557" y="56904"/>
                  <a:pt x="871838" y="56904"/>
                </a:cubicBezTo>
                <a:cubicBezTo>
                  <a:pt x="856119" y="56904"/>
                  <a:pt x="843377" y="44166"/>
                  <a:pt x="843377" y="28452"/>
                </a:cubicBezTo>
                <a:cubicBezTo>
                  <a:pt x="843377" y="12738"/>
                  <a:pt x="856119" y="0"/>
                  <a:pt x="871838" y="0"/>
                </a:cubicBezTo>
                <a:close/>
                <a:moveTo>
                  <a:pt x="751356" y="0"/>
                </a:moveTo>
                <a:cubicBezTo>
                  <a:pt x="767075" y="0"/>
                  <a:pt x="779817" y="12738"/>
                  <a:pt x="779817" y="28452"/>
                </a:cubicBezTo>
                <a:cubicBezTo>
                  <a:pt x="779817" y="44166"/>
                  <a:pt x="767075" y="56904"/>
                  <a:pt x="751356" y="56904"/>
                </a:cubicBezTo>
                <a:cubicBezTo>
                  <a:pt x="735637" y="56904"/>
                  <a:pt x="722895" y="44166"/>
                  <a:pt x="722895" y="28452"/>
                </a:cubicBezTo>
                <a:cubicBezTo>
                  <a:pt x="722895" y="12738"/>
                  <a:pt x="735637" y="0"/>
                  <a:pt x="751356" y="0"/>
                </a:cubicBezTo>
                <a:close/>
                <a:moveTo>
                  <a:pt x="630873" y="0"/>
                </a:moveTo>
                <a:cubicBezTo>
                  <a:pt x="646592" y="0"/>
                  <a:pt x="659334" y="12738"/>
                  <a:pt x="659334" y="28452"/>
                </a:cubicBezTo>
                <a:cubicBezTo>
                  <a:pt x="659334" y="44166"/>
                  <a:pt x="646592" y="56904"/>
                  <a:pt x="630873" y="56904"/>
                </a:cubicBezTo>
                <a:cubicBezTo>
                  <a:pt x="615154" y="56904"/>
                  <a:pt x="602412" y="44166"/>
                  <a:pt x="602412" y="28452"/>
                </a:cubicBezTo>
                <a:cubicBezTo>
                  <a:pt x="602412" y="12738"/>
                  <a:pt x="615154" y="0"/>
                  <a:pt x="630873" y="0"/>
                </a:cubicBezTo>
                <a:close/>
                <a:moveTo>
                  <a:pt x="510391" y="0"/>
                </a:moveTo>
                <a:cubicBezTo>
                  <a:pt x="526110" y="0"/>
                  <a:pt x="538852" y="12738"/>
                  <a:pt x="538852" y="28452"/>
                </a:cubicBezTo>
                <a:cubicBezTo>
                  <a:pt x="538852" y="44166"/>
                  <a:pt x="526110" y="56904"/>
                  <a:pt x="510391" y="56904"/>
                </a:cubicBezTo>
                <a:cubicBezTo>
                  <a:pt x="494672" y="56904"/>
                  <a:pt x="481930" y="44166"/>
                  <a:pt x="481930" y="28452"/>
                </a:cubicBezTo>
                <a:cubicBezTo>
                  <a:pt x="481930" y="12738"/>
                  <a:pt x="494672" y="0"/>
                  <a:pt x="510391" y="0"/>
                </a:cubicBezTo>
                <a:close/>
                <a:moveTo>
                  <a:pt x="389908" y="0"/>
                </a:moveTo>
                <a:cubicBezTo>
                  <a:pt x="405627" y="0"/>
                  <a:pt x="418369" y="12738"/>
                  <a:pt x="418369" y="28452"/>
                </a:cubicBezTo>
                <a:cubicBezTo>
                  <a:pt x="418369" y="44166"/>
                  <a:pt x="405627" y="56904"/>
                  <a:pt x="389908" y="56904"/>
                </a:cubicBezTo>
                <a:cubicBezTo>
                  <a:pt x="374189" y="56904"/>
                  <a:pt x="361447" y="44166"/>
                  <a:pt x="361447" y="28452"/>
                </a:cubicBezTo>
                <a:cubicBezTo>
                  <a:pt x="361447" y="12738"/>
                  <a:pt x="374189" y="0"/>
                  <a:pt x="389908" y="0"/>
                </a:cubicBezTo>
                <a:close/>
                <a:moveTo>
                  <a:pt x="269426" y="0"/>
                </a:moveTo>
                <a:cubicBezTo>
                  <a:pt x="285145" y="0"/>
                  <a:pt x="297887" y="12738"/>
                  <a:pt x="297887" y="28452"/>
                </a:cubicBezTo>
                <a:cubicBezTo>
                  <a:pt x="297887" y="44166"/>
                  <a:pt x="285145" y="56904"/>
                  <a:pt x="269426" y="56904"/>
                </a:cubicBezTo>
                <a:cubicBezTo>
                  <a:pt x="253707" y="56904"/>
                  <a:pt x="240965" y="44166"/>
                  <a:pt x="240965" y="28452"/>
                </a:cubicBezTo>
                <a:cubicBezTo>
                  <a:pt x="240965" y="12738"/>
                  <a:pt x="253707" y="0"/>
                  <a:pt x="269426" y="0"/>
                </a:cubicBezTo>
                <a:close/>
                <a:moveTo>
                  <a:pt x="148943" y="0"/>
                </a:moveTo>
                <a:cubicBezTo>
                  <a:pt x="164662" y="0"/>
                  <a:pt x="177404" y="12738"/>
                  <a:pt x="177404" y="28452"/>
                </a:cubicBezTo>
                <a:cubicBezTo>
                  <a:pt x="177404" y="44166"/>
                  <a:pt x="164662" y="56904"/>
                  <a:pt x="148943" y="56904"/>
                </a:cubicBezTo>
                <a:cubicBezTo>
                  <a:pt x="133224" y="56904"/>
                  <a:pt x="120482" y="44166"/>
                  <a:pt x="120482" y="28452"/>
                </a:cubicBezTo>
                <a:cubicBezTo>
                  <a:pt x="120482" y="12738"/>
                  <a:pt x="133224" y="0"/>
                  <a:pt x="148943" y="0"/>
                </a:cubicBezTo>
                <a:close/>
                <a:moveTo>
                  <a:pt x="28461" y="0"/>
                </a:moveTo>
                <a:cubicBezTo>
                  <a:pt x="44180" y="0"/>
                  <a:pt x="56922" y="12738"/>
                  <a:pt x="56922" y="28452"/>
                </a:cubicBezTo>
                <a:cubicBezTo>
                  <a:pt x="56922" y="44166"/>
                  <a:pt x="44180" y="56904"/>
                  <a:pt x="28461" y="56904"/>
                </a:cubicBezTo>
                <a:cubicBezTo>
                  <a:pt x="12742" y="56904"/>
                  <a:pt x="0" y="44166"/>
                  <a:pt x="0" y="28452"/>
                </a:cubicBezTo>
                <a:cubicBezTo>
                  <a:pt x="0" y="12738"/>
                  <a:pt x="12742" y="0"/>
                  <a:pt x="28461" y="0"/>
                </a:cubicBezTo>
                <a:close/>
              </a:path>
            </a:pathLst>
          </a:custGeom>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508000" y="307975"/>
            <a:ext cx="6116320" cy="548640"/>
            <a:chOff x="800" y="485"/>
            <a:chExt cx="9632" cy="864"/>
          </a:xfrm>
        </p:grpSpPr>
        <p:sp>
          <p:nvSpPr>
            <p:cNvPr id="5" name="文本框 4"/>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一、</a:t>
              </a:r>
              <a:r>
                <a:rPr lang="zh-CN" altLang="en-US" sz="2800" b="1">
                  <a:solidFill>
                    <a:srgbClr val="755D3B"/>
                  </a:solidFill>
                  <a:effectLst/>
                  <a:latin typeface="黑体" panose="02010609060101010101" pitchFamily="49" charset="-122"/>
                  <a:ea typeface="黑体" panose="02010609060101010101" pitchFamily="49" charset="-122"/>
                </a:rPr>
                <a:t>世界多样性与物质统一性</a:t>
              </a:r>
            </a:p>
          </p:txBody>
        </p:sp>
        <p:sp>
          <p:nvSpPr>
            <p:cNvPr id="14" name="任意多边形 1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808" y="672"/>
              <a:ext cx="659" cy="507"/>
              <a:chOff x="1140" y="743"/>
              <a:chExt cx="567" cy="436"/>
            </a:xfrm>
            <a:effectLst/>
          </p:grpSpPr>
          <p:sp>
            <p:nvSpPr>
              <p:cNvPr id="18" name="矩形 17"/>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19" name="矩形 18"/>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 name="组合 10"/>
          <p:cNvGrpSpPr/>
          <p:nvPr/>
        </p:nvGrpSpPr>
        <p:grpSpPr>
          <a:xfrm>
            <a:off x="1058545" y="1019810"/>
            <a:ext cx="5152390" cy="491490"/>
            <a:chOff x="1493" y="1541"/>
            <a:chExt cx="8114" cy="774"/>
          </a:xfrm>
        </p:grpSpPr>
        <p:sp>
          <p:nvSpPr>
            <p:cNvPr id="4" name="文本框 3"/>
            <p:cNvSpPr txBox="1"/>
            <p:nvPr/>
          </p:nvSpPr>
          <p:spPr>
            <a:xfrm>
              <a:off x="1780" y="1541"/>
              <a:ext cx="7827"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1.</a:t>
              </a:r>
              <a:r>
                <a:rPr lang="zh-CN" altLang="en-US" sz="2600">
                  <a:solidFill>
                    <a:schemeClr val="tx1"/>
                  </a:solidFill>
                  <a:effectLst/>
                  <a:latin typeface="黑体" panose="02010609060101010101" pitchFamily="49" charset="-122"/>
                  <a:ea typeface="黑体" panose="02010609060101010101" pitchFamily="49" charset="-122"/>
                  <a:sym typeface="+mn-ea"/>
                </a:rPr>
                <a:t>物质及其存在方式</a:t>
              </a:r>
            </a:p>
          </p:txBody>
        </p:sp>
        <p:sp>
          <p:nvSpPr>
            <p:cNvPr id="16" name="矩形 15"/>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
        <p:nvSpPr>
          <p:cNvPr id="29" name="文本框 28"/>
          <p:cNvSpPr txBox="1"/>
          <p:nvPr/>
        </p:nvSpPr>
        <p:spPr>
          <a:xfrm>
            <a:off x="1189990" y="1692275"/>
            <a:ext cx="3230880" cy="460375"/>
          </a:xfrm>
          <a:prstGeom prst="rect">
            <a:avLst/>
          </a:prstGeom>
          <a:noFill/>
        </p:spPr>
        <p:txBody>
          <a:bodyPr wrap="none" rtlCol="0">
            <a:spAutoFit/>
          </a:bodyPr>
          <a:lstStyle/>
          <a:p>
            <a:r>
              <a:rPr lang="zh-CN" altLang="en-US" sz="2400">
                <a:latin typeface="黑体" panose="02010609060101010101" pitchFamily="49" charset="-122"/>
                <a:ea typeface="黑体" panose="02010609060101010101" pitchFamily="49" charset="-122"/>
              </a:rPr>
              <a:t>（二）物质的存在方式</a:t>
            </a:r>
          </a:p>
        </p:txBody>
      </p:sp>
      <p:sp>
        <p:nvSpPr>
          <p:cNvPr id="7" name="文本框 6"/>
          <p:cNvSpPr txBox="1"/>
          <p:nvPr/>
        </p:nvSpPr>
        <p:spPr>
          <a:xfrm>
            <a:off x="1240790" y="2437765"/>
            <a:ext cx="9938385" cy="3784600"/>
          </a:xfrm>
          <a:prstGeom prst="rect">
            <a:avLst/>
          </a:prstGeom>
          <a:noFill/>
        </p:spPr>
        <p:txBody>
          <a:bodyPr wrap="square" rtlCol="0">
            <a:spAutoFit/>
          </a:bodyPr>
          <a:lstStyle/>
          <a:p>
            <a:pPr lvl="0" indent="504190" algn="l">
              <a:lnSpc>
                <a:spcPct val="150000"/>
              </a:lnSpc>
              <a:buClrTx/>
              <a:buSzTx/>
              <a:buFontTx/>
            </a:pPr>
            <a:r>
              <a:rPr lang="zh-CN" sz="2000" dirty="0">
                <a:latin typeface="黑体" panose="02010609060101010101" pitchFamily="49" charset="-122"/>
                <a:ea typeface="黑体" panose="02010609060101010101" pitchFamily="49" charset="-122"/>
                <a:cs typeface="黑体" panose="02010609060101010101" pitchFamily="49" charset="-122"/>
                <a:sym typeface="+mn-ea"/>
              </a:rPr>
              <a:t>要正确地认识物质世界，还需要进一步把握物质的根本属性或存在方式，以及运动着的物质的基本存在形式。</a:t>
            </a:r>
          </a:p>
          <a:p>
            <a:pPr lvl="0" indent="504190" algn="l">
              <a:lnSpc>
                <a:spcPct val="150000"/>
              </a:lnSpc>
              <a:buClrTx/>
              <a:buSzTx/>
              <a:buFontTx/>
            </a:pPr>
            <a:r>
              <a:rPr lang="zh-CN" sz="2000" dirty="0">
                <a:latin typeface="黑体" panose="02010609060101010101" pitchFamily="49" charset="-122"/>
                <a:ea typeface="黑体" panose="02010609060101010101" pitchFamily="49" charset="-122"/>
                <a:cs typeface="黑体" panose="02010609060101010101" pitchFamily="49" charset="-122"/>
                <a:sym typeface="+mn-ea"/>
              </a:rPr>
              <a:t>物质的根本属性是运动。恩格斯说：</a:t>
            </a:r>
            <a:r>
              <a:rPr lang="en-US" altLang="zh-CN" sz="2000" dirty="0">
                <a:latin typeface="黑体" panose="02010609060101010101" pitchFamily="49" charset="-122"/>
                <a:ea typeface="黑体" panose="02010609060101010101" pitchFamily="49" charset="-122"/>
                <a:cs typeface="黑体" panose="02010609060101010101" pitchFamily="49" charset="-122"/>
                <a:sym typeface="+mn-ea"/>
              </a:rPr>
              <a:t>“</a:t>
            </a:r>
            <a:r>
              <a:rPr lang="zh-CN" sz="2000" dirty="0">
                <a:latin typeface="黑体" panose="02010609060101010101" pitchFamily="49" charset="-122"/>
                <a:ea typeface="黑体" panose="02010609060101010101" pitchFamily="49" charset="-122"/>
                <a:cs typeface="黑体" panose="02010609060101010101" pitchFamily="49" charset="-122"/>
                <a:sym typeface="+mn-ea"/>
              </a:rPr>
              <a:t>运动，就它被理解为物质的存在方式、物质的固有属性这一最一般的意义来说，涵盖宇宙中发生的一切变化和过程，从单纯的位置变动直到思维。”</a:t>
            </a:r>
          </a:p>
          <a:p>
            <a:pPr lvl="0" indent="504190" algn="l">
              <a:lnSpc>
                <a:spcPct val="150000"/>
              </a:lnSpc>
              <a:buClrTx/>
              <a:buSzTx/>
              <a:buFontTx/>
            </a:pPr>
            <a:r>
              <a:rPr lang="zh-CN" sz="20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运动是标志一切事物和现象的变化及其过程的哲学范畴。</a:t>
            </a:r>
            <a:r>
              <a:rPr lang="zh-CN" sz="2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物质和运动是不可分割的，运动是物质的运动，物质是运动着的物质，</a:t>
            </a:r>
            <a:r>
              <a:rPr lang="zh-CN" sz="2000" dirty="0">
                <a:latin typeface="黑体" panose="02010609060101010101" pitchFamily="49" charset="-122"/>
                <a:ea typeface="黑体" panose="02010609060101010101" pitchFamily="49" charset="-122"/>
                <a:cs typeface="黑体" panose="02010609060101010101" pitchFamily="49" charset="-122"/>
                <a:sym typeface="+mn-ea"/>
              </a:rPr>
              <a:t>离开物质的运动和离开运动的物质都是不可想象的。</a:t>
            </a: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graphicFrame>
        <p:nvGraphicFramePr>
          <p:cNvPr id="10" name="表格 9"/>
          <p:cNvGraphicFramePr>
            <a:graphicFrameLocks noGrp="1"/>
          </p:cNvGraphicFramePr>
          <p:nvPr>
            <p:custDataLst>
              <p:tags r:id="rId2"/>
            </p:custDataLst>
          </p:nvPr>
        </p:nvGraphicFramePr>
        <p:xfrm>
          <a:off x="1356360" y="1369060"/>
          <a:ext cx="9478645" cy="4712970"/>
        </p:xfrm>
        <a:graphic>
          <a:graphicData uri="http://schemas.openxmlformats.org/drawingml/2006/table">
            <a:tbl>
              <a:tblPr firstRow="1" bandRow="1">
                <a:effectLst/>
                <a:tableStyleId>{5C22544A-7EE6-4342-B048-85BDC9FD1C3A}</a:tableStyleId>
              </a:tblPr>
              <a:tblGrid>
                <a:gridCol w="1891030">
                  <a:extLst>
                    <a:ext uri="{9D8B030D-6E8A-4147-A177-3AD203B41FA5}">
                      <a16:colId xmlns:a16="http://schemas.microsoft.com/office/drawing/2014/main" val="20000"/>
                    </a:ext>
                  </a:extLst>
                </a:gridCol>
                <a:gridCol w="3958590">
                  <a:extLst>
                    <a:ext uri="{9D8B030D-6E8A-4147-A177-3AD203B41FA5}">
                      <a16:colId xmlns:a16="http://schemas.microsoft.com/office/drawing/2014/main" val="20001"/>
                    </a:ext>
                  </a:extLst>
                </a:gridCol>
                <a:gridCol w="3629025">
                  <a:extLst>
                    <a:ext uri="{9D8B030D-6E8A-4147-A177-3AD203B41FA5}">
                      <a16:colId xmlns:a16="http://schemas.microsoft.com/office/drawing/2014/main" val="20002"/>
                    </a:ext>
                  </a:extLst>
                </a:gridCol>
              </a:tblGrid>
              <a:tr h="761365">
                <a:tc>
                  <a:txBody>
                    <a:bodyPr/>
                    <a:lstStyle/>
                    <a:p>
                      <a:pPr algn="ctr" fontAlgn="base">
                        <a:spcBef>
                          <a:spcPct val="0"/>
                        </a:spcBef>
                        <a:spcAft>
                          <a:spcPct val="0"/>
                        </a:spcAft>
                        <a:defRPr/>
                      </a:pPr>
                      <a:endParaRPr lang="zh-CN" altLang="en-US" sz="24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lt"/>
                      </a:endParaRP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solidFill>
                      <a:srgbClr val="F7DFBB"/>
                    </a:solidFill>
                  </a:tcPr>
                </a:tc>
                <a:tc>
                  <a:txBody>
                    <a:bodyPr/>
                    <a:lstStyle/>
                    <a:p>
                      <a:pPr algn="ctr" fontAlgn="base">
                        <a:spcBef>
                          <a:spcPct val="0"/>
                        </a:spcBef>
                        <a:spcAft>
                          <a:spcPct val="0"/>
                        </a:spcAft>
                        <a:defRPr/>
                      </a:pPr>
                      <a:r>
                        <a:rPr lang="zh-CN" altLang="en-US" sz="24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lt"/>
                        </a:rPr>
                        <a:t>内涵</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solidFill>
                      <a:srgbClr val="F7DFBB"/>
                    </a:solidFill>
                  </a:tcPr>
                </a:tc>
                <a:tc>
                  <a:txBody>
                    <a:bodyPr/>
                    <a:lstStyle/>
                    <a:p>
                      <a:pPr algn="ctr" fontAlgn="base">
                        <a:spcBef>
                          <a:spcPct val="0"/>
                        </a:spcBef>
                        <a:spcAft>
                          <a:spcPct val="0"/>
                        </a:spcAft>
                        <a:defRPr/>
                      </a:pPr>
                      <a:r>
                        <a:rPr lang="zh-CN" altLang="en-US" sz="24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lt"/>
                        </a:rPr>
                        <a:t>性质</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solidFill>
                      <a:srgbClr val="F7DFBB"/>
                    </a:solidFill>
                  </a:tcPr>
                </a:tc>
                <a:extLst>
                  <a:ext uri="{0D108BD9-81ED-4DB2-BD59-A6C34878D82A}">
                    <a16:rowId xmlns:a16="http://schemas.microsoft.com/office/drawing/2014/main" val="10000"/>
                  </a:ext>
                </a:extLst>
              </a:tr>
              <a:tr h="178689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400" dirty="0">
                          <a:effectLst>
                            <a:innerShdw blurRad="63500" dist="50800" dir="16200000">
                              <a:prstClr val="black">
                                <a:alpha val="50000"/>
                              </a:prstClr>
                            </a:innerShdw>
                          </a:effectLst>
                          <a:latin typeface="黑体" panose="02010609060101010101" pitchFamily="49" charset="-122"/>
                          <a:ea typeface="黑体" panose="02010609060101010101" pitchFamily="49" charset="-122"/>
                        </a:rPr>
                        <a:t>绝对运动</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tc>
                  <a:txBody>
                    <a:bodyPr/>
                    <a:lstStyle/>
                    <a:p>
                      <a:pPr algn="l" fontAlgn="auto">
                        <a:lnSpc>
                          <a:spcPct val="150000"/>
                        </a:lnSpc>
                      </a:pPr>
                      <a:r>
                        <a:rPr lang="zh-CN" altLang="en-US" sz="2000" dirty="0">
                          <a:solidFill>
                            <a:schemeClr val="tx1">
                              <a:lumMod val="75000"/>
                              <a:lumOff val="25000"/>
                            </a:schemeClr>
                          </a:solidFill>
                          <a:effectLst>
                            <a:innerShdw blurRad="63500" dist="50800" dir="16200000">
                              <a:prstClr val="black">
                                <a:alpha val="50000"/>
                              </a:prstClr>
                            </a:innerShdw>
                          </a:effectLst>
                          <a:latin typeface="楷体" panose="02010609060101010101" charset="-122"/>
                          <a:ea typeface="楷体" panose="02010609060101010101" charset="-122"/>
                          <a:cs typeface="楷体" panose="02010609060101010101" charset="-122"/>
                          <a:sym typeface="微软雅黑" panose="020B0503020204020204" charset="-122"/>
                        </a:rPr>
                        <a:t>标志一切事物和现象的变化及其过程的哲学范畴。</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tc>
                  <a:txBody>
                    <a:bodyPr/>
                    <a:lstStyle/>
                    <a:p>
                      <a:pPr algn="l" fontAlgn="auto">
                        <a:lnSpc>
                          <a:spcPct val="150000"/>
                        </a:lnSpc>
                      </a:pPr>
                      <a:r>
                        <a:rPr lang="zh-CN" altLang="en-US" sz="2000" dirty="0">
                          <a:solidFill>
                            <a:schemeClr val="tx1">
                              <a:lumMod val="75000"/>
                              <a:lumOff val="25000"/>
                            </a:schemeClr>
                          </a:solidFill>
                          <a:effectLst>
                            <a:innerShdw blurRad="63500" dist="50800" dir="16200000">
                              <a:prstClr val="black">
                                <a:alpha val="50000"/>
                              </a:prstClr>
                            </a:innerShdw>
                          </a:effectLst>
                          <a:latin typeface="楷体" panose="02010609060101010101" charset="-122"/>
                          <a:ea typeface="楷体" panose="02010609060101010101" charset="-122"/>
                          <a:cs typeface="楷体" panose="02010609060101010101" charset="-122"/>
                          <a:sym typeface="微软雅黑" panose="020B0503020204020204" charset="-122"/>
                        </a:rPr>
                        <a:t>运动的绝对性体现了物质运动的变动性、无条件性。</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extLst>
                  <a:ext uri="{0D108BD9-81ED-4DB2-BD59-A6C34878D82A}">
                    <a16:rowId xmlns:a16="http://schemas.microsoft.com/office/drawing/2014/main" val="10001"/>
                  </a:ext>
                </a:extLst>
              </a:tr>
              <a:tr h="2164715">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400" dirty="0">
                          <a:effectLst>
                            <a:innerShdw blurRad="63500" dist="50800" dir="16200000">
                              <a:prstClr val="black">
                                <a:alpha val="50000"/>
                              </a:prstClr>
                            </a:innerShdw>
                          </a:effectLst>
                          <a:latin typeface="黑体" panose="02010609060101010101" pitchFamily="49" charset="-122"/>
                          <a:ea typeface="黑体" panose="02010609060101010101" pitchFamily="49" charset="-122"/>
                        </a:rPr>
                        <a:t>相对静止</a:t>
                      </a:r>
                    </a:p>
                    <a:p>
                      <a:pPr marL="0" marR="0" indent="0" algn="ctr" defTabSz="914400" rtl="0" eaLnBrk="1" fontAlgn="auto" latinLnBrk="0" hangingPunct="1">
                        <a:lnSpc>
                          <a:spcPct val="100000"/>
                        </a:lnSpc>
                        <a:spcBef>
                          <a:spcPts val="0"/>
                        </a:spcBef>
                        <a:spcAft>
                          <a:spcPts val="0"/>
                        </a:spcAft>
                        <a:buClrTx/>
                        <a:buSzTx/>
                        <a:buFontTx/>
                        <a:buNone/>
                        <a:defRPr/>
                      </a:pPr>
                      <a:endParaRPr lang="zh-CN" altLang="en-US" sz="2400" dirty="0">
                        <a:effectLst>
                          <a:innerShdw blurRad="63500" dist="50800" dir="16200000">
                            <a:prstClr val="black">
                              <a:alpha val="50000"/>
                            </a:prstClr>
                          </a:innerShdw>
                        </a:effectLst>
                        <a:latin typeface="黑体" panose="02010609060101010101" pitchFamily="49" charset="-122"/>
                        <a:ea typeface="黑体" panose="02010609060101010101" pitchFamily="49" charset="-122"/>
                      </a:endParaRP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tc>
                  <a:txBody>
                    <a:bodyPr/>
                    <a:lstStyle/>
                    <a:p>
                      <a:pPr marL="0" algn="l" defTabSz="914400" rtl="0" fontAlgn="auto">
                        <a:lnSpc>
                          <a:spcPct val="150000"/>
                        </a:lnSpc>
                      </a:pPr>
                      <a:r>
                        <a:rPr lang="zh-CN" altLang="en-US" sz="2000" dirty="0">
                          <a:solidFill>
                            <a:schemeClr val="tx1">
                              <a:lumMod val="75000"/>
                              <a:lumOff val="25000"/>
                            </a:schemeClr>
                          </a:solidFill>
                          <a:effectLst>
                            <a:innerShdw blurRad="63500" dist="50800" dir="16200000">
                              <a:prstClr val="black">
                                <a:alpha val="50000"/>
                              </a:prstClr>
                            </a:innerShdw>
                          </a:effectLst>
                          <a:latin typeface="楷体" panose="02010609060101010101" charset="-122"/>
                          <a:ea typeface="楷体" panose="02010609060101010101" charset="-122"/>
                          <a:cs typeface="楷体" panose="02010609060101010101" charset="-122"/>
                          <a:sym typeface="微软雅黑" panose="020B0503020204020204" charset="-122"/>
                        </a:rPr>
                        <a:t>物质运动在一定条件下的稳定状态，具体包括两种状态：空间的相对位置暂时不变和事物的根本性质暂时不变。</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tc>
                  <a:txBody>
                    <a:bodyPr/>
                    <a:lstStyle/>
                    <a:p>
                      <a:pPr algn="l" fontAlgn="auto">
                        <a:lnSpc>
                          <a:spcPct val="150000"/>
                        </a:lnSpc>
                      </a:pPr>
                      <a:r>
                        <a:rPr lang="zh-CN" altLang="en-US" sz="2000" dirty="0">
                          <a:solidFill>
                            <a:schemeClr val="tx1">
                              <a:lumMod val="75000"/>
                              <a:lumOff val="25000"/>
                            </a:schemeClr>
                          </a:solidFill>
                          <a:effectLst>
                            <a:innerShdw blurRad="63500" dist="50800" dir="16200000">
                              <a:prstClr val="black">
                                <a:alpha val="50000"/>
                              </a:prstClr>
                            </a:innerShdw>
                          </a:effectLst>
                          <a:latin typeface="楷体" panose="02010609060101010101" charset="-122"/>
                          <a:ea typeface="楷体" panose="02010609060101010101" charset="-122"/>
                          <a:cs typeface="楷体" panose="02010609060101010101" charset="-122"/>
                          <a:sym typeface="微软雅黑" panose="020B0503020204020204" charset="-122"/>
                        </a:rPr>
                        <a:t>静止的相对性体现了物质运动的稳定性、有条件性。</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extLst>
                  <a:ext uri="{0D108BD9-81ED-4DB2-BD59-A6C34878D82A}">
                    <a16:rowId xmlns:a16="http://schemas.microsoft.com/office/drawing/2014/main" val="10002"/>
                  </a:ext>
                </a:extLst>
              </a:tr>
            </a:tbl>
          </a:graphicData>
        </a:graphic>
      </p:graphicFrame>
      <p:grpSp>
        <p:nvGrpSpPr>
          <p:cNvPr id="2" name="组合 1"/>
          <p:cNvGrpSpPr/>
          <p:nvPr/>
        </p:nvGrpSpPr>
        <p:grpSpPr>
          <a:xfrm>
            <a:off x="441325" y="317500"/>
            <a:ext cx="6135370" cy="550545"/>
            <a:chOff x="695" y="500"/>
            <a:chExt cx="9662" cy="867"/>
          </a:xfrm>
        </p:grpSpPr>
        <p:sp>
          <p:nvSpPr>
            <p:cNvPr id="3" name="流程图: 过程 2"/>
            <p:cNvSpPr/>
            <p:nvPr/>
          </p:nvSpPr>
          <p:spPr>
            <a:xfrm>
              <a:off x="695" y="500"/>
              <a:ext cx="541" cy="776"/>
            </a:xfrm>
            <a:prstGeom prst="flowChartProcess">
              <a:avLst/>
            </a:prstGeom>
            <a:noFill/>
            <a:ln w="12700" cmpd="sng">
              <a:solidFill>
                <a:srgbClr val="45676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864" y="648"/>
              <a:ext cx="497" cy="497"/>
            </a:xfrm>
            <a:prstGeom prst="rect">
              <a:avLst/>
            </a:prstGeom>
            <a:solidFill>
              <a:srgbClr val="F7DFBB"/>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571" y="545"/>
              <a:ext cx="8786" cy="822"/>
            </a:xfrm>
            <a:prstGeom prst="rect">
              <a:avLst/>
            </a:prstGeom>
            <a:noFill/>
          </p:spPr>
          <p:txBody>
            <a:bodyPr wrap="square" rtlCol="0">
              <a:spAutoFit/>
            </a:bodyPr>
            <a:lstStyle/>
            <a:p>
              <a:r>
                <a:rPr lang="zh-CN" altLang="en-US" sz="2800" b="1">
                  <a:solidFill>
                    <a:srgbClr val="6E5737"/>
                  </a:solidFill>
                  <a:latin typeface="黑体" panose="02010609060101010101" pitchFamily="49" charset="-122"/>
                  <a:ea typeface="黑体" panose="02010609060101010101" pitchFamily="49" charset="-122"/>
                </a:rPr>
                <a:t>物质的存在方式</a:t>
              </a:r>
            </a:p>
          </p:txBody>
        </p:sp>
        <p:sp>
          <p:nvSpPr>
            <p:cNvPr id="6" name="任意多边形 5"/>
            <p:cNvSpPr/>
            <p:nvPr/>
          </p:nvSpPr>
          <p:spPr>
            <a:xfrm rot="5400000">
              <a:off x="5355" y="-3336"/>
              <a:ext cx="46" cy="9360"/>
            </a:xfrm>
            <a:custGeom>
              <a:avLst/>
              <a:gdLst>
                <a:gd name="connsiteX0" fmla="*/ 0 w 46"/>
                <a:gd name="connsiteY0" fmla="*/ 9313 h 9360"/>
                <a:gd name="connsiteX1" fmla="*/ 15 w 46"/>
                <a:gd name="connsiteY1" fmla="*/ 0 h 9360"/>
                <a:gd name="connsiteX2" fmla="*/ 46 w 46"/>
                <a:gd name="connsiteY2" fmla="*/ 9360 h 9360"/>
                <a:gd name="connsiteX3" fmla="*/ 0 w 46"/>
                <a:gd name="connsiteY3" fmla="*/ 9313 h 9360"/>
              </a:gdLst>
              <a:ahLst/>
              <a:cxnLst>
                <a:cxn ang="0">
                  <a:pos x="connsiteX0" y="connsiteY0"/>
                </a:cxn>
                <a:cxn ang="0">
                  <a:pos x="connsiteX1" y="connsiteY1"/>
                </a:cxn>
                <a:cxn ang="0">
                  <a:pos x="connsiteX2" y="connsiteY2"/>
                </a:cxn>
                <a:cxn ang="0">
                  <a:pos x="connsiteX3" y="connsiteY3"/>
                </a:cxn>
              </a:cxnLst>
              <a:rect l="l" t="t" r="r" b="b"/>
              <a:pathLst>
                <a:path w="46" h="9360">
                  <a:moveTo>
                    <a:pt x="0" y="9313"/>
                  </a:moveTo>
                  <a:lnTo>
                    <a:pt x="15" y="0"/>
                  </a:lnTo>
                  <a:lnTo>
                    <a:pt x="46" y="9360"/>
                  </a:lnTo>
                  <a:lnTo>
                    <a:pt x="0" y="9313"/>
                  </a:lnTo>
                  <a:close/>
                </a:path>
              </a:pathLst>
            </a:cu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2520950"/>
            <a:ext cx="665480" cy="4337050"/>
          </a:xfrm>
          <a:prstGeom prst="rect">
            <a:avLst/>
          </a:prstGeom>
          <a:solidFill>
            <a:srgbClr val="F7DF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descr="E:\备课资源库\12形势与政策课件模板\参考\新建文件夹\3.jpg3"/>
          <p:cNvPicPr>
            <a:picLocks noChangeAspect="1"/>
          </p:cNvPicPr>
          <p:nvPr>
            <p:custDataLst>
              <p:tags r:id="rId2"/>
            </p:custDataLst>
          </p:nvPr>
        </p:nvPicPr>
        <p:blipFill>
          <a:blip r:embed="rId7"/>
          <a:srcRect/>
          <a:stretch>
            <a:fillRect/>
          </a:stretch>
        </p:blipFill>
        <p:spPr>
          <a:xfrm>
            <a:off x="104775" y="2738120"/>
            <a:ext cx="5852795" cy="4022090"/>
          </a:xfrm>
          <a:prstGeom prst="rect">
            <a:avLst/>
          </a:prstGeom>
          <a:solidFill>
            <a:schemeClr val="bg1"/>
          </a:solidFill>
          <a:ln>
            <a:solidFill>
              <a:schemeClr val="bg1"/>
            </a:solidFill>
          </a:ln>
          <a:effectLst/>
        </p:spPr>
      </p:pic>
      <p:grpSp>
        <p:nvGrpSpPr>
          <p:cNvPr id="41" name="组合 40"/>
          <p:cNvGrpSpPr/>
          <p:nvPr/>
        </p:nvGrpSpPr>
        <p:grpSpPr>
          <a:xfrm>
            <a:off x="7872730" y="6691630"/>
            <a:ext cx="4319270" cy="154305"/>
            <a:chOff x="12398" y="10523"/>
            <a:chExt cx="6802" cy="243"/>
          </a:xfrm>
        </p:grpSpPr>
        <p:sp>
          <p:nvSpPr>
            <p:cNvPr id="4" name="矩形 3"/>
            <p:cNvSpPr/>
            <p:nvPr/>
          </p:nvSpPr>
          <p:spPr>
            <a:xfrm>
              <a:off x="12398" y="10646"/>
              <a:ext cx="6802" cy="120"/>
            </a:xfrm>
            <a:prstGeom prst="rect">
              <a:avLst/>
            </a:prstGeom>
            <a:solidFill>
              <a:srgbClr val="45676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13110" y="10523"/>
              <a:ext cx="5445" cy="10"/>
            </a:xfrm>
            <a:prstGeom prst="line">
              <a:avLst/>
            </a:prstGeom>
            <a:ln>
              <a:solidFill>
                <a:srgbClr val="456864"/>
              </a:solidFill>
              <a:prstDash val="dash"/>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11526520" y="1438275"/>
            <a:ext cx="665480" cy="4010660"/>
          </a:xfrm>
          <a:prstGeom prst="rect">
            <a:avLst/>
          </a:prstGeom>
          <a:solidFill>
            <a:srgbClr val="45686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E:\备课资源库\12形势与政策课件模板\参考\新建文件夹\3.jpg3"/>
          <p:cNvPicPr>
            <a:picLocks noChangeAspect="1"/>
          </p:cNvPicPr>
          <p:nvPr>
            <p:custDataLst>
              <p:tags r:id="rId3"/>
            </p:custDataLst>
          </p:nvPr>
        </p:nvPicPr>
        <p:blipFill>
          <a:blip r:embed="rId7"/>
          <a:srcRect/>
          <a:stretch>
            <a:fillRect/>
          </a:stretch>
        </p:blipFill>
        <p:spPr>
          <a:xfrm>
            <a:off x="6564630" y="1564640"/>
            <a:ext cx="5461000" cy="3883660"/>
          </a:xfrm>
          <a:prstGeom prst="rect">
            <a:avLst/>
          </a:prstGeom>
          <a:solidFill>
            <a:schemeClr val="bg1"/>
          </a:solidFill>
          <a:ln>
            <a:solidFill>
              <a:schemeClr val="bg1"/>
            </a:solidFill>
          </a:ln>
          <a:effectLst/>
        </p:spPr>
      </p:pic>
      <p:sp>
        <p:nvSpPr>
          <p:cNvPr id="10" name="文本框 9"/>
          <p:cNvSpPr txBox="1"/>
          <p:nvPr/>
        </p:nvSpPr>
        <p:spPr>
          <a:xfrm>
            <a:off x="9436100" y="5448935"/>
            <a:ext cx="408940" cy="368300"/>
          </a:xfrm>
          <a:prstGeom prst="rect">
            <a:avLst/>
          </a:prstGeom>
          <a:noFill/>
        </p:spPr>
        <p:txBody>
          <a:bodyPr wrap="square" rtlCol="0" anchor="t">
            <a:spAutoFit/>
          </a:bodyPr>
          <a:lstStyle/>
          <a:p>
            <a:r>
              <a:rPr lang="zh-CN" altLang="en-US">
                <a:solidFill>
                  <a:srgbClr val="456864"/>
                </a:solidFill>
                <a:latin typeface="微软雅黑" panose="020B0503020204020204" charset="-122"/>
                <a:ea typeface="微软雅黑" panose="020B0503020204020204" charset="-122"/>
              </a:rPr>
              <a:t>▲</a:t>
            </a:r>
          </a:p>
        </p:txBody>
      </p:sp>
      <p:sp>
        <p:nvSpPr>
          <p:cNvPr id="13" name="文本框 12"/>
          <p:cNvSpPr txBox="1"/>
          <p:nvPr/>
        </p:nvSpPr>
        <p:spPr>
          <a:xfrm rot="10800000">
            <a:off x="2826385" y="2369820"/>
            <a:ext cx="408940" cy="368300"/>
          </a:xfrm>
          <a:prstGeom prst="rect">
            <a:avLst/>
          </a:prstGeom>
          <a:noFill/>
        </p:spPr>
        <p:txBody>
          <a:bodyPr wrap="square" rtlCol="0" anchor="t">
            <a:spAutoFit/>
          </a:bodyPr>
          <a:lstStyle/>
          <a:p>
            <a:r>
              <a:rPr lang="zh-CN" altLang="en-US">
                <a:solidFill>
                  <a:schemeClr val="accent4"/>
                </a:solidFill>
                <a:latin typeface="微软雅黑" panose="020B0503020204020204" charset="-122"/>
                <a:ea typeface="微软雅黑" panose="020B0503020204020204" charset="-122"/>
              </a:rPr>
              <a:t>▲</a:t>
            </a:r>
          </a:p>
        </p:txBody>
      </p:sp>
      <p:grpSp>
        <p:nvGrpSpPr>
          <p:cNvPr id="6" name="组合 5"/>
          <p:cNvGrpSpPr/>
          <p:nvPr/>
        </p:nvGrpSpPr>
        <p:grpSpPr>
          <a:xfrm>
            <a:off x="441325" y="317500"/>
            <a:ext cx="6135370" cy="550545"/>
            <a:chOff x="695" y="500"/>
            <a:chExt cx="9662" cy="867"/>
          </a:xfrm>
        </p:grpSpPr>
        <p:sp>
          <p:nvSpPr>
            <p:cNvPr id="7" name="流程图: 过程 6"/>
            <p:cNvSpPr/>
            <p:nvPr/>
          </p:nvSpPr>
          <p:spPr>
            <a:xfrm>
              <a:off x="695" y="500"/>
              <a:ext cx="541" cy="776"/>
            </a:xfrm>
            <a:prstGeom prst="flowChartProcess">
              <a:avLst/>
            </a:prstGeom>
            <a:noFill/>
            <a:ln w="12700" cmpd="sng">
              <a:solidFill>
                <a:srgbClr val="45676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64" y="648"/>
              <a:ext cx="497" cy="497"/>
            </a:xfrm>
            <a:prstGeom prst="rect">
              <a:avLst/>
            </a:prstGeom>
            <a:solidFill>
              <a:srgbClr val="F7DFBB"/>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571" y="545"/>
              <a:ext cx="8786" cy="822"/>
            </a:xfrm>
            <a:prstGeom prst="rect">
              <a:avLst/>
            </a:prstGeom>
            <a:noFill/>
          </p:spPr>
          <p:txBody>
            <a:bodyPr wrap="square" rtlCol="0">
              <a:spAutoFit/>
            </a:bodyPr>
            <a:lstStyle/>
            <a:p>
              <a:r>
                <a:rPr lang="zh-CN" altLang="en-US" sz="2800" b="1">
                  <a:solidFill>
                    <a:srgbClr val="6E5737"/>
                  </a:solidFill>
                  <a:latin typeface="黑体" panose="02010609060101010101" pitchFamily="49" charset="-122"/>
                  <a:ea typeface="黑体" panose="02010609060101010101" pitchFamily="49" charset="-122"/>
                </a:rPr>
                <a:t>物质的存在方式</a:t>
              </a:r>
            </a:p>
          </p:txBody>
        </p:sp>
        <p:sp>
          <p:nvSpPr>
            <p:cNvPr id="16" name="任意多边形 15"/>
            <p:cNvSpPr/>
            <p:nvPr/>
          </p:nvSpPr>
          <p:spPr>
            <a:xfrm rot="5400000">
              <a:off x="5355" y="-3336"/>
              <a:ext cx="46" cy="9360"/>
            </a:xfrm>
            <a:custGeom>
              <a:avLst/>
              <a:gdLst>
                <a:gd name="connsiteX0" fmla="*/ 0 w 46"/>
                <a:gd name="connsiteY0" fmla="*/ 9313 h 9360"/>
                <a:gd name="connsiteX1" fmla="*/ 15 w 46"/>
                <a:gd name="connsiteY1" fmla="*/ 0 h 9360"/>
                <a:gd name="connsiteX2" fmla="*/ 46 w 46"/>
                <a:gd name="connsiteY2" fmla="*/ 9360 h 9360"/>
                <a:gd name="connsiteX3" fmla="*/ 0 w 46"/>
                <a:gd name="connsiteY3" fmla="*/ 9313 h 9360"/>
              </a:gdLst>
              <a:ahLst/>
              <a:cxnLst>
                <a:cxn ang="0">
                  <a:pos x="connsiteX0" y="connsiteY0"/>
                </a:cxn>
                <a:cxn ang="0">
                  <a:pos x="connsiteX1" y="connsiteY1"/>
                </a:cxn>
                <a:cxn ang="0">
                  <a:pos x="connsiteX2" y="connsiteY2"/>
                </a:cxn>
                <a:cxn ang="0">
                  <a:pos x="connsiteX3" y="connsiteY3"/>
                </a:cxn>
              </a:cxnLst>
              <a:rect l="l" t="t" r="r" b="b"/>
              <a:pathLst>
                <a:path w="46" h="9360">
                  <a:moveTo>
                    <a:pt x="0" y="9313"/>
                  </a:moveTo>
                  <a:lnTo>
                    <a:pt x="15" y="0"/>
                  </a:lnTo>
                  <a:lnTo>
                    <a:pt x="46" y="9360"/>
                  </a:lnTo>
                  <a:lnTo>
                    <a:pt x="0" y="9313"/>
                  </a:lnTo>
                  <a:close/>
                </a:path>
              </a:pathLst>
            </a:cu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PA-图片 5"/>
          <p:cNvPicPr>
            <a:picLocks noChangeAspect="1"/>
          </p:cNvPicPr>
          <p:nvPr>
            <p:custDataLst>
              <p:tags r:id="rId4"/>
            </p:custDataLst>
          </p:nvPr>
        </p:nvPicPr>
        <p:blipFill>
          <a:blip r:embed="rId8"/>
          <a:stretch>
            <a:fillRect/>
          </a:stretch>
        </p:blipFill>
        <p:spPr>
          <a:xfrm>
            <a:off x="7090407" y="2177413"/>
            <a:ext cx="4615181" cy="2319022"/>
          </a:xfrm>
          <a:prstGeom prst="roundRect">
            <a:avLst/>
          </a:prstGeom>
        </p:spPr>
      </p:pic>
      <p:sp>
        <p:nvSpPr>
          <p:cNvPr id="33800" name="PA-文本框 7"/>
          <p:cNvSpPr txBox="1"/>
          <p:nvPr>
            <p:custDataLst>
              <p:tags r:id="rId5"/>
            </p:custDataLst>
          </p:nvPr>
        </p:nvSpPr>
        <p:spPr>
          <a:xfrm>
            <a:off x="7254875" y="2306003"/>
            <a:ext cx="1235075" cy="368300"/>
          </a:xfrm>
          <a:prstGeom prst="rect">
            <a:avLst/>
          </a:prstGeom>
          <a:noFill/>
          <a:ln w="9525">
            <a:noFill/>
          </a:ln>
        </p:spPr>
        <p:txBody>
          <a:bodyPr anchor="t" anchorCtr="0">
            <a:spAutoFit/>
          </a:bodyPr>
          <a:lstStyle/>
          <a:p>
            <a:r>
              <a:rPr lang="zh-CN" altLang="en-US" dirty="0">
                <a:latin typeface="黑体" panose="02010609060101010101" pitchFamily="49" charset="-122"/>
                <a:ea typeface="黑体" panose="02010609060101010101" pitchFamily="49" charset="-122"/>
              </a:rPr>
              <a:t>空中加油</a:t>
            </a:r>
          </a:p>
        </p:txBody>
      </p:sp>
      <p:sp>
        <p:nvSpPr>
          <p:cNvPr id="19" name="文本框 18"/>
          <p:cNvSpPr txBox="1"/>
          <p:nvPr/>
        </p:nvSpPr>
        <p:spPr>
          <a:xfrm>
            <a:off x="846455" y="1111885"/>
            <a:ext cx="2926080" cy="460375"/>
          </a:xfrm>
          <a:prstGeom prst="rect">
            <a:avLst/>
          </a:prstGeom>
          <a:noFill/>
        </p:spPr>
        <p:txBody>
          <a:bodyPr wrap="none" rtlCol="0">
            <a:spAutoFit/>
          </a:bodyPr>
          <a:lstStyle/>
          <a:p>
            <a:pPr algn="l"/>
            <a:r>
              <a:rPr lang="zh-CN" altLang="en-US" sz="2400">
                <a:solidFill>
                  <a:schemeClr val="tx1"/>
                </a:solidFill>
                <a:latin typeface="黑体" panose="02010609060101010101" pitchFamily="49" charset="-122"/>
                <a:ea typeface="黑体" panose="02010609060101010101" pitchFamily="49" charset="-122"/>
              </a:rPr>
              <a:t>绝对运动与相对静止</a:t>
            </a:r>
          </a:p>
        </p:txBody>
      </p:sp>
      <p:cxnSp>
        <p:nvCxnSpPr>
          <p:cNvPr id="20" name="直接连接符 19"/>
          <p:cNvCxnSpPr/>
          <p:nvPr/>
        </p:nvCxnSpPr>
        <p:spPr>
          <a:xfrm flipV="1">
            <a:off x="997585" y="1654175"/>
            <a:ext cx="3919220" cy="24130"/>
          </a:xfrm>
          <a:prstGeom prst="line">
            <a:avLst/>
          </a:prstGeom>
          <a:ln w="15875">
            <a:solidFill>
              <a:srgbClr val="F7DFBB"/>
            </a:solidFill>
            <a:prstDash val="dash"/>
          </a:ln>
          <a:effectLst/>
        </p:spPr>
        <p:style>
          <a:lnRef idx="1">
            <a:schemeClr val="accent1"/>
          </a:lnRef>
          <a:fillRef idx="0">
            <a:schemeClr val="accent1"/>
          </a:fillRef>
          <a:effectRef idx="0">
            <a:schemeClr val="accent1"/>
          </a:effectRef>
          <a:fontRef idx="minor">
            <a:schemeClr val="tx1"/>
          </a:fontRef>
        </p:style>
      </p:cxnSp>
      <p:pic>
        <p:nvPicPr>
          <p:cNvPr id="8" name="图片 7" descr="g220"/>
          <p:cNvPicPr>
            <a:picLocks noChangeAspect="1"/>
          </p:cNvPicPr>
          <p:nvPr/>
        </p:nvPicPr>
        <p:blipFill>
          <a:blip r:embed="rId9"/>
          <a:srcRect l="4070" b="2912"/>
          <a:stretch>
            <a:fillRect/>
          </a:stretch>
        </p:blipFill>
        <p:spPr>
          <a:xfrm>
            <a:off x="746125" y="2971800"/>
            <a:ext cx="4655185" cy="3451225"/>
          </a:xfrm>
          <a:prstGeom prst="rect">
            <a:avLst/>
          </a:prstGeom>
        </p:spPr>
      </p:pic>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443230" y="3503930"/>
            <a:ext cx="5057140" cy="2306955"/>
          </a:xfrm>
          <a:prstGeom prst="rect">
            <a:avLst/>
          </a:prstGeom>
          <a:noFill/>
        </p:spPr>
        <p:txBody>
          <a:bodyPr wrap="square" rtlCol="0" anchor="t">
            <a:spAutoFit/>
          </a:bodyPr>
          <a:lstStyle/>
          <a:p>
            <a:pPr lvl="0" indent="504190" algn="l">
              <a:lnSpc>
                <a:spcPct val="150000"/>
              </a:lnSpc>
              <a:buClrTx/>
              <a:buSzTx/>
              <a:buFontTx/>
            </a:pPr>
            <a:r>
              <a:rPr lang="zh-CN" sz="2400" dirty="0">
                <a:latin typeface="黑体" panose="02010609060101010101" pitchFamily="49" charset="-122"/>
                <a:ea typeface="黑体" panose="02010609060101010101" pitchFamily="49" charset="-122"/>
                <a:cs typeface="黑体" panose="02010609060101010101" pitchFamily="49" charset="-122"/>
                <a:sym typeface="+mn-ea"/>
              </a:rPr>
              <a:t>运动和静止相互依赖、相互渗透、相互包含，“动中有静、静中有动”。无条件的绝对运动和有条件的相对静止构成了对立统一的关系。</a:t>
            </a:r>
          </a:p>
        </p:txBody>
      </p:sp>
      <p:grpSp>
        <p:nvGrpSpPr>
          <p:cNvPr id="5" name="组合 4"/>
          <p:cNvGrpSpPr/>
          <p:nvPr/>
        </p:nvGrpSpPr>
        <p:grpSpPr>
          <a:xfrm>
            <a:off x="441325" y="317500"/>
            <a:ext cx="6135370" cy="550545"/>
            <a:chOff x="695" y="500"/>
            <a:chExt cx="9662" cy="867"/>
          </a:xfrm>
        </p:grpSpPr>
        <p:sp>
          <p:nvSpPr>
            <p:cNvPr id="8" name="流程图: 过程 7"/>
            <p:cNvSpPr/>
            <p:nvPr/>
          </p:nvSpPr>
          <p:spPr>
            <a:xfrm>
              <a:off x="695" y="500"/>
              <a:ext cx="541" cy="776"/>
            </a:xfrm>
            <a:prstGeom prst="flowChartProcess">
              <a:avLst/>
            </a:prstGeom>
            <a:noFill/>
            <a:ln w="12700" cmpd="sng">
              <a:solidFill>
                <a:srgbClr val="45676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64" y="648"/>
              <a:ext cx="497" cy="497"/>
            </a:xfrm>
            <a:prstGeom prst="rect">
              <a:avLst/>
            </a:prstGeom>
            <a:solidFill>
              <a:srgbClr val="F7DFBB"/>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571" y="545"/>
              <a:ext cx="8786" cy="822"/>
            </a:xfrm>
            <a:prstGeom prst="rect">
              <a:avLst/>
            </a:prstGeom>
            <a:noFill/>
          </p:spPr>
          <p:txBody>
            <a:bodyPr wrap="square" rtlCol="0">
              <a:spAutoFit/>
            </a:bodyPr>
            <a:lstStyle/>
            <a:p>
              <a:r>
                <a:rPr lang="zh-CN" altLang="en-US" sz="2800" b="1">
                  <a:solidFill>
                    <a:srgbClr val="6E5737"/>
                  </a:solidFill>
                  <a:latin typeface="黑体" panose="02010609060101010101" pitchFamily="49" charset="-122"/>
                  <a:ea typeface="黑体" panose="02010609060101010101" pitchFamily="49" charset="-122"/>
                </a:rPr>
                <a:t>物质的存在方式</a:t>
              </a:r>
            </a:p>
          </p:txBody>
        </p:sp>
        <p:sp>
          <p:nvSpPr>
            <p:cNvPr id="11" name="任意多边形 10"/>
            <p:cNvSpPr/>
            <p:nvPr/>
          </p:nvSpPr>
          <p:spPr>
            <a:xfrm rot="5400000">
              <a:off x="5355" y="-3336"/>
              <a:ext cx="46" cy="9360"/>
            </a:xfrm>
            <a:custGeom>
              <a:avLst/>
              <a:gdLst>
                <a:gd name="connsiteX0" fmla="*/ 0 w 46"/>
                <a:gd name="connsiteY0" fmla="*/ 9313 h 9360"/>
                <a:gd name="connsiteX1" fmla="*/ 15 w 46"/>
                <a:gd name="connsiteY1" fmla="*/ 0 h 9360"/>
                <a:gd name="connsiteX2" fmla="*/ 46 w 46"/>
                <a:gd name="connsiteY2" fmla="*/ 9360 h 9360"/>
                <a:gd name="connsiteX3" fmla="*/ 0 w 46"/>
                <a:gd name="connsiteY3" fmla="*/ 9313 h 9360"/>
              </a:gdLst>
              <a:ahLst/>
              <a:cxnLst>
                <a:cxn ang="0">
                  <a:pos x="connsiteX0" y="connsiteY0"/>
                </a:cxn>
                <a:cxn ang="0">
                  <a:pos x="connsiteX1" y="connsiteY1"/>
                </a:cxn>
                <a:cxn ang="0">
                  <a:pos x="connsiteX2" y="connsiteY2"/>
                </a:cxn>
                <a:cxn ang="0">
                  <a:pos x="connsiteX3" y="connsiteY3"/>
                </a:cxn>
              </a:cxnLst>
              <a:rect l="l" t="t" r="r" b="b"/>
              <a:pathLst>
                <a:path w="46" h="9360">
                  <a:moveTo>
                    <a:pt x="0" y="9313"/>
                  </a:moveTo>
                  <a:lnTo>
                    <a:pt x="15" y="0"/>
                  </a:lnTo>
                  <a:lnTo>
                    <a:pt x="46" y="9360"/>
                  </a:lnTo>
                  <a:lnTo>
                    <a:pt x="0" y="9313"/>
                  </a:lnTo>
                  <a:close/>
                </a:path>
              </a:pathLst>
            </a:cu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15" name="图示 14"/>
          <p:cNvGraphicFramePr/>
          <p:nvPr/>
        </p:nvGraphicFramePr>
        <p:xfrm>
          <a:off x="720090" y="1558925"/>
          <a:ext cx="4079875" cy="209613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28" name="图片 27" descr="0cdb7597b00c266f-a797e60e894edf62-d4f20fd32cac6eda4c7db3e4e5a0fe12"/>
          <p:cNvPicPr>
            <a:picLocks noChangeAspect="1"/>
          </p:cNvPicPr>
          <p:nvPr/>
        </p:nvPicPr>
        <p:blipFill>
          <a:blip r:embed="rId11"/>
          <a:stretch>
            <a:fillRect/>
          </a:stretch>
        </p:blipFill>
        <p:spPr>
          <a:xfrm>
            <a:off x="5996940" y="1924685"/>
            <a:ext cx="6000750" cy="3886200"/>
          </a:xfrm>
          <a:prstGeom prst="rect">
            <a:avLst/>
          </a:prstGeom>
        </p:spPr>
      </p:pic>
    </p:spTree>
    <p:custDataLst>
      <p:tags r:id="rId2"/>
    </p:custData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6"/>
          <a:stretch>
            <a:fillRect/>
          </a:stretch>
        </a:blipFill>
        <a:effectLst/>
      </p:bgPr>
    </p:bg>
    <p:spTree>
      <p:nvGrpSpPr>
        <p:cNvPr id="1" name=""/>
        <p:cNvGrpSpPr/>
        <p:nvPr/>
      </p:nvGrpSpPr>
      <p:grpSpPr>
        <a:xfrm>
          <a:off x="0" y="0"/>
          <a:ext cx="0" cy="0"/>
          <a:chOff x="0" y="0"/>
          <a:chExt cx="0" cy="0"/>
        </a:xfrm>
      </p:grpSpPr>
      <p:graphicFrame>
        <p:nvGraphicFramePr>
          <p:cNvPr id="10" name="表格 9"/>
          <p:cNvGraphicFramePr>
            <a:graphicFrameLocks noGrp="1"/>
          </p:cNvGraphicFramePr>
          <p:nvPr>
            <p:custDataLst>
              <p:tags r:id="rId3"/>
            </p:custDataLst>
          </p:nvPr>
        </p:nvGraphicFramePr>
        <p:xfrm>
          <a:off x="1552575" y="1928495"/>
          <a:ext cx="8749030" cy="4481195"/>
        </p:xfrm>
        <a:graphic>
          <a:graphicData uri="http://schemas.openxmlformats.org/drawingml/2006/table">
            <a:tbl>
              <a:tblPr firstRow="1" bandRow="1">
                <a:effectLst/>
                <a:tableStyleId>{5C22544A-7EE6-4342-B048-85BDC9FD1C3A}</a:tableStyleId>
              </a:tblPr>
              <a:tblGrid>
                <a:gridCol w="1745615">
                  <a:extLst>
                    <a:ext uri="{9D8B030D-6E8A-4147-A177-3AD203B41FA5}">
                      <a16:colId xmlns:a16="http://schemas.microsoft.com/office/drawing/2014/main" val="20000"/>
                    </a:ext>
                  </a:extLst>
                </a:gridCol>
                <a:gridCol w="3653155">
                  <a:extLst>
                    <a:ext uri="{9D8B030D-6E8A-4147-A177-3AD203B41FA5}">
                      <a16:colId xmlns:a16="http://schemas.microsoft.com/office/drawing/2014/main" val="20001"/>
                    </a:ext>
                  </a:extLst>
                </a:gridCol>
                <a:gridCol w="3350260">
                  <a:extLst>
                    <a:ext uri="{9D8B030D-6E8A-4147-A177-3AD203B41FA5}">
                      <a16:colId xmlns:a16="http://schemas.microsoft.com/office/drawing/2014/main" val="20002"/>
                    </a:ext>
                  </a:extLst>
                </a:gridCol>
              </a:tblGrid>
              <a:tr h="697865">
                <a:tc>
                  <a:txBody>
                    <a:bodyPr/>
                    <a:lstStyle/>
                    <a:p>
                      <a:pPr algn="ctr" fontAlgn="base">
                        <a:spcBef>
                          <a:spcPct val="0"/>
                        </a:spcBef>
                        <a:spcAft>
                          <a:spcPct val="0"/>
                        </a:spcAft>
                        <a:defRPr/>
                      </a:pPr>
                      <a:endParaRPr lang="zh-CN" altLang="en-US" sz="24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lt"/>
                      </a:endParaRP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solidFill>
                      <a:srgbClr val="F7DFBB"/>
                    </a:solidFill>
                  </a:tcPr>
                </a:tc>
                <a:tc>
                  <a:txBody>
                    <a:bodyPr/>
                    <a:lstStyle/>
                    <a:p>
                      <a:pPr algn="ctr" fontAlgn="base">
                        <a:spcBef>
                          <a:spcPct val="0"/>
                        </a:spcBef>
                        <a:spcAft>
                          <a:spcPct val="0"/>
                        </a:spcAft>
                        <a:defRPr/>
                      </a:pPr>
                      <a:r>
                        <a:rPr lang="zh-CN" altLang="en-US" sz="24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lt"/>
                        </a:rPr>
                        <a:t>内涵</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solidFill>
                      <a:srgbClr val="F7DFBB"/>
                    </a:solidFill>
                  </a:tcPr>
                </a:tc>
                <a:tc>
                  <a:txBody>
                    <a:bodyPr/>
                    <a:lstStyle/>
                    <a:p>
                      <a:pPr algn="ctr" fontAlgn="base">
                        <a:spcBef>
                          <a:spcPct val="0"/>
                        </a:spcBef>
                        <a:spcAft>
                          <a:spcPct val="0"/>
                        </a:spcAft>
                        <a:defRPr/>
                      </a:pPr>
                      <a:r>
                        <a:rPr lang="zh-CN" altLang="en-US" sz="24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lt"/>
                        </a:rPr>
                        <a:t>性质</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solidFill>
                      <a:srgbClr val="F7DFBB"/>
                    </a:solidFill>
                  </a:tcPr>
                </a:tc>
                <a:extLst>
                  <a:ext uri="{0D108BD9-81ED-4DB2-BD59-A6C34878D82A}">
                    <a16:rowId xmlns:a16="http://schemas.microsoft.com/office/drawing/2014/main" val="10000"/>
                  </a:ext>
                </a:extLst>
              </a:tr>
              <a:tr h="163703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400" dirty="0">
                          <a:effectLst>
                            <a:innerShdw blurRad="63500" dist="50800" dir="16200000">
                              <a:prstClr val="black">
                                <a:alpha val="50000"/>
                              </a:prstClr>
                            </a:innerShdw>
                          </a:effectLst>
                          <a:latin typeface="黑体" panose="02010609060101010101" pitchFamily="49" charset="-122"/>
                          <a:ea typeface="黑体" panose="02010609060101010101" pitchFamily="49" charset="-122"/>
                        </a:rPr>
                        <a:t>时间</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tc>
                  <a:txBody>
                    <a:bodyPr/>
                    <a:lstStyle/>
                    <a:p>
                      <a:pPr algn="l" fontAlgn="auto">
                        <a:lnSpc>
                          <a:spcPct val="150000"/>
                        </a:lnSpc>
                      </a:pPr>
                      <a:r>
                        <a:rPr lang="zh-CN" altLang="en-US" sz="2000" dirty="0">
                          <a:solidFill>
                            <a:schemeClr val="tx1">
                              <a:lumMod val="75000"/>
                              <a:lumOff val="25000"/>
                            </a:schemeClr>
                          </a:solidFill>
                          <a:effectLst>
                            <a:innerShdw blurRad="63500" dist="50800" dir="16200000">
                              <a:prstClr val="black">
                                <a:alpha val="50000"/>
                              </a:prstClr>
                            </a:innerShdw>
                          </a:effectLst>
                          <a:latin typeface="楷体" panose="02010609060101010101" charset="-122"/>
                          <a:ea typeface="楷体" panose="02010609060101010101" charset="-122"/>
                          <a:cs typeface="楷体" panose="02010609060101010101" charset="-122"/>
                          <a:sym typeface="微软雅黑" panose="020B0503020204020204" charset="-122"/>
                        </a:rPr>
                        <a:t>指物质运动的持续性、顺序性</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tc>
                  <a:txBody>
                    <a:bodyPr/>
                    <a:lstStyle/>
                    <a:p>
                      <a:pPr algn="l" fontAlgn="auto">
                        <a:lnSpc>
                          <a:spcPct val="150000"/>
                        </a:lnSpc>
                      </a:pPr>
                      <a:r>
                        <a:rPr lang="zh-CN" altLang="en-US" sz="2000" dirty="0">
                          <a:solidFill>
                            <a:schemeClr val="tx1">
                              <a:lumMod val="75000"/>
                              <a:lumOff val="25000"/>
                            </a:schemeClr>
                          </a:solidFill>
                          <a:effectLst>
                            <a:innerShdw blurRad="63500" dist="50800" dir="16200000">
                              <a:prstClr val="black">
                                <a:alpha val="50000"/>
                              </a:prstClr>
                            </a:innerShdw>
                          </a:effectLst>
                          <a:latin typeface="楷体" panose="02010609060101010101" charset="-122"/>
                          <a:ea typeface="楷体" panose="02010609060101010101" charset="-122"/>
                          <a:cs typeface="楷体" panose="02010609060101010101" charset="-122"/>
                          <a:sym typeface="微软雅黑" panose="020B0503020204020204" charset="-122"/>
                        </a:rPr>
                        <a:t>一维性，即时间的流逝一去不复返。</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extLst>
                  <a:ext uri="{0D108BD9-81ED-4DB2-BD59-A6C34878D82A}">
                    <a16:rowId xmlns:a16="http://schemas.microsoft.com/office/drawing/2014/main" val="10001"/>
                  </a:ext>
                </a:extLst>
              </a:tr>
              <a:tr h="21463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400" dirty="0">
                          <a:effectLst>
                            <a:innerShdw blurRad="63500" dist="50800" dir="16200000">
                              <a:prstClr val="black">
                                <a:alpha val="50000"/>
                              </a:prstClr>
                            </a:innerShdw>
                          </a:effectLst>
                          <a:latin typeface="黑体" panose="02010609060101010101" pitchFamily="49" charset="-122"/>
                          <a:ea typeface="黑体" panose="02010609060101010101" pitchFamily="49" charset="-122"/>
                        </a:rPr>
                        <a:t>空间</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tc>
                  <a:txBody>
                    <a:bodyPr/>
                    <a:lstStyle/>
                    <a:p>
                      <a:pPr marL="0" algn="l" defTabSz="914400" rtl="0" fontAlgn="auto">
                        <a:lnSpc>
                          <a:spcPct val="150000"/>
                        </a:lnSpc>
                      </a:pPr>
                      <a:r>
                        <a:rPr lang="zh-CN" altLang="en-US" sz="2000" dirty="0">
                          <a:solidFill>
                            <a:schemeClr val="tx1">
                              <a:lumMod val="75000"/>
                              <a:lumOff val="25000"/>
                            </a:schemeClr>
                          </a:solidFill>
                          <a:effectLst>
                            <a:innerShdw blurRad="63500" dist="50800" dir="16200000">
                              <a:prstClr val="black">
                                <a:alpha val="50000"/>
                              </a:prstClr>
                            </a:innerShdw>
                          </a:effectLst>
                          <a:latin typeface="楷体" panose="02010609060101010101" charset="-122"/>
                          <a:ea typeface="楷体" panose="02010609060101010101" charset="-122"/>
                          <a:cs typeface="楷体" panose="02010609060101010101" charset="-122"/>
                          <a:sym typeface="微软雅黑" panose="020B0503020204020204" charset="-122"/>
                        </a:rPr>
                        <a:t>指物质运动的广延性、伸张性</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tc>
                  <a:txBody>
                    <a:bodyPr/>
                    <a:lstStyle/>
                    <a:p>
                      <a:pPr algn="l" fontAlgn="auto">
                        <a:lnSpc>
                          <a:spcPct val="150000"/>
                        </a:lnSpc>
                      </a:pPr>
                      <a:r>
                        <a:rPr lang="zh-CN" altLang="en-US" sz="2000" dirty="0">
                          <a:solidFill>
                            <a:schemeClr val="tx1">
                              <a:lumMod val="75000"/>
                              <a:lumOff val="25000"/>
                            </a:schemeClr>
                          </a:solidFill>
                          <a:effectLst>
                            <a:innerShdw blurRad="63500" dist="50800" dir="16200000">
                              <a:prstClr val="black">
                                <a:alpha val="50000"/>
                              </a:prstClr>
                            </a:innerShdw>
                          </a:effectLst>
                          <a:latin typeface="楷体" panose="02010609060101010101" charset="-122"/>
                          <a:ea typeface="楷体" panose="02010609060101010101" charset="-122"/>
                          <a:cs typeface="楷体" panose="02010609060101010101" charset="-122"/>
                          <a:sym typeface="微软雅黑" panose="020B0503020204020204" charset="-122"/>
                        </a:rPr>
                        <a:t>三维性，即空间具有长、宽、高三方面的规定性。</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extLst>
                  <a:ext uri="{0D108BD9-81ED-4DB2-BD59-A6C34878D82A}">
                    <a16:rowId xmlns:a16="http://schemas.microsoft.com/office/drawing/2014/main" val="10002"/>
                  </a:ext>
                </a:extLst>
              </a:tr>
            </a:tbl>
          </a:graphicData>
        </a:graphic>
      </p:graphicFrame>
      <p:grpSp>
        <p:nvGrpSpPr>
          <p:cNvPr id="2" name="组合 1"/>
          <p:cNvGrpSpPr/>
          <p:nvPr/>
        </p:nvGrpSpPr>
        <p:grpSpPr>
          <a:xfrm>
            <a:off x="441325" y="317500"/>
            <a:ext cx="6135370" cy="550545"/>
            <a:chOff x="695" y="500"/>
            <a:chExt cx="9662" cy="867"/>
          </a:xfrm>
        </p:grpSpPr>
        <p:sp>
          <p:nvSpPr>
            <p:cNvPr id="4" name="流程图: 过程 3"/>
            <p:cNvSpPr/>
            <p:nvPr/>
          </p:nvSpPr>
          <p:spPr>
            <a:xfrm>
              <a:off x="695" y="500"/>
              <a:ext cx="541" cy="776"/>
            </a:xfrm>
            <a:prstGeom prst="flowChartProcess">
              <a:avLst/>
            </a:prstGeom>
            <a:noFill/>
            <a:ln w="12700" cmpd="sng">
              <a:solidFill>
                <a:srgbClr val="45676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64" y="648"/>
              <a:ext cx="497" cy="497"/>
            </a:xfrm>
            <a:prstGeom prst="rect">
              <a:avLst/>
            </a:prstGeom>
            <a:solidFill>
              <a:srgbClr val="F7DFBB"/>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571" y="545"/>
              <a:ext cx="8786" cy="822"/>
            </a:xfrm>
            <a:prstGeom prst="rect">
              <a:avLst/>
            </a:prstGeom>
            <a:noFill/>
          </p:spPr>
          <p:txBody>
            <a:bodyPr wrap="square" rtlCol="0">
              <a:spAutoFit/>
            </a:bodyPr>
            <a:lstStyle/>
            <a:p>
              <a:r>
                <a:rPr lang="zh-CN" altLang="en-US" sz="2800" b="1">
                  <a:solidFill>
                    <a:srgbClr val="6E5737"/>
                  </a:solidFill>
                  <a:latin typeface="黑体" panose="02010609060101010101" pitchFamily="49" charset="-122"/>
                  <a:ea typeface="黑体" panose="02010609060101010101" pitchFamily="49" charset="-122"/>
                </a:rPr>
                <a:t>物质的存在方式</a:t>
              </a:r>
            </a:p>
          </p:txBody>
        </p:sp>
        <p:sp>
          <p:nvSpPr>
            <p:cNvPr id="12" name="任意多边形 11"/>
            <p:cNvSpPr/>
            <p:nvPr/>
          </p:nvSpPr>
          <p:spPr>
            <a:xfrm rot="5400000">
              <a:off x="5355" y="-3336"/>
              <a:ext cx="46" cy="9360"/>
            </a:xfrm>
            <a:custGeom>
              <a:avLst/>
              <a:gdLst>
                <a:gd name="connsiteX0" fmla="*/ 0 w 46"/>
                <a:gd name="connsiteY0" fmla="*/ 9313 h 9360"/>
                <a:gd name="connsiteX1" fmla="*/ 15 w 46"/>
                <a:gd name="connsiteY1" fmla="*/ 0 h 9360"/>
                <a:gd name="connsiteX2" fmla="*/ 46 w 46"/>
                <a:gd name="connsiteY2" fmla="*/ 9360 h 9360"/>
                <a:gd name="connsiteX3" fmla="*/ 0 w 46"/>
                <a:gd name="connsiteY3" fmla="*/ 9313 h 9360"/>
              </a:gdLst>
              <a:ahLst/>
              <a:cxnLst>
                <a:cxn ang="0">
                  <a:pos x="connsiteX0" y="connsiteY0"/>
                </a:cxn>
                <a:cxn ang="0">
                  <a:pos x="connsiteX1" y="connsiteY1"/>
                </a:cxn>
                <a:cxn ang="0">
                  <a:pos x="connsiteX2" y="connsiteY2"/>
                </a:cxn>
                <a:cxn ang="0">
                  <a:pos x="connsiteX3" y="connsiteY3"/>
                </a:cxn>
              </a:cxnLst>
              <a:rect l="l" t="t" r="r" b="b"/>
              <a:pathLst>
                <a:path w="46" h="9360">
                  <a:moveTo>
                    <a:pt x="0" y="9313"/>
                  </a:moveTo>
                  <a:lnTo>
                    <a:pt x="15" y="0"/>
                  </a:lnTo>
                  <a:lnTo>
                    <a:pt x="46" y="9360"/>
                  </a:lnTo>
                  <a:lnTo>
                    <a:pt x="0" y="9313"/>
                  </a:lnTo>
                  <a:close/>
                </a:path>
              </a:pathLst>
            </a:cu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p:cNvSpPr txBox="1"/>
          <p:nvPr/>
        </p:nvSpPr>
        <p:spPr>
          <a:xfrm>
            <a:off x="548640" y="1051560"/>
            <a:ext cx="6809105" cy="553085"/>
          </a:xfrm>
          <a:prstGeom prst="rect">
            <a:avLst/>
          </a:prstGeom>
          <a:noFill/>
        </p:spPr>
        <p:txBody>
          <a:bodyPr wrap="square" rtlCol="0" anchor="t">
            <a:spAutoFit/>
          </a:bodyPr>
          <a:lstStyle/>
          <a:p>
            <a:pPr lvl="0" indent="504190" algn="l">
              <a:lnSpc>
                <a:spcPct val="150000"/>
              </a:lnSpc>
              <a:buClrTx/>
              <a:buSzTx/>
              <a:buFontTx/>
            </a:pPr>
            <a:r>
              <a:rPr lang="zh-CN" sz="2000" dirty="0">
                <a:latin typeface="黑体" panose="02010609060101010101" pitchFamily="49" charset="-122"/>
                <a:ea typeface="黑体" panose="02010609060101010101" pitchFamily="49" charset="-122"/>
                <a:cs typeface="黑体" panose="02010609060101010101" pitchFamily="49" charset="-122"/>
                <a:sym typeface="+mn-ea"/>
              </a:rPr>
              <a:t>时间和空间是运动着的物质的基本存在形式。</a:t>
            </a: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sp>
        <p:nvSpPr>
          <p:cNvPr id="37" name="矩形 36"/>
          <p:cNvSpPr/>
          <p:nvPr/>
        </p:nvSpPr>
        <p:spPr>
          <a:xfrm>
            <a:off x="0" y="2520950"/>
            <a:ext cx="665480" cy="4337050"/>
          </a:xfrm>
          <a:prstGeom prst="rect">
            <a:avLst/>
          </a:prstGeom>
          <a:solidFill>
            <a:srgbClr val="F7DF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descr="E:\备课资源库\12形势与政策课件模板\参考\新建文件夹\3.jpg3"/>
          <p:cNvPicPr>
            <a:picLocks noChangeAspect="1"/>
          </p:cNvPicPr>
          <p:nvPr>
            <p:custDataLst>
              <p:tags r:id="rId2"/>
            </p:custDataLst>
          </p:nvPr>
        </p:nvPicPr>
        <p:blipFill>
          <a:blip r:embed="rId6"/>
          <a:srcRect/>
          <a:stretch>
            <a:fillRect/>
          </a:stretch>
        </p:blipFill>
        <p:spPr>
          <a:xfrm>
            <a:off x="170180" y="2738120"/>
            <a:ext cx="5852795" cy="4022090"/>
          </a:xfrm>
          <a:prstGeom prst="rect">
            <a:avLst/>
          </a:prstGeom>
          <a:solidFill>
            <a:schemeClr val="bg1"/>
          </a:solidFill>
          <a:ln>
            <a:solidFill>
              <a:schemeClr val="bg1"/>
            </a:solidFill>
          </a:ln>
          <a:effectLst/>
        </p:spPr>
      </p:pic>
      <p:grpSp>
        <p:nvGrpSpPr>
          <p:cNvPr id="41" name="组合 40"/>
          <p:cNvGrpSpPr/>
          <p:nvPr/>
        </p:nvGrpSpPr>
        <p:grpSpPr>
          <a:xfrm>
            <a:off x="7872730" y="6691630"/>
            <a:ext cx="4319270" cy="154305"/>
            <a:chOff x="12398" y="10523"/>
            <a:chExt cx="6802" cy="243"/>
          </a:xfrm>
        </p:grpSpPr>
        <p:sp>
          <p:nvSpPr>
            <p:cNvPr id="4" name="矩形 3"/>
            <p:cNvSpPr/>
            <p:nvPr/>
          </p:nvSpPr>
          <p:spPr>
            <a:xfrm>
              <a:off x="12398" y="10646"/>
              <a:ext cx="6802" cy="120"/>
            </a:xfrm>
            <a:prstGeom prst="rect">
              <a:avLst/>
            </a:prstGeom>
            <a:solidFill>
              <a:srgbClr val="45676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13110" y="10523"/>
              <a:ext cx="5445" cy="10"/>
            </a:xfrm>
            <a:prstGeom prst="line">
              <a:avLst/>
            </a:prstGeom>
            <a:ln>
              <a:solidFill>
                <a:srgbClr val="456864"/>
              </a:solidFill>
              <a:prstDash val="dash"/>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11526520" y="1438275"/>
            <a:ext cx="665480" cy="4010660"/>
          </a:xfrm>
          <a:prstGeom prst="rect">
            <a:avLst/>
          </a:prstGeom>
          <a:solidFill>
            <a:srgbClr val="45686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E:\备课资源库\12形势与政策课件模板\参考\新建文件夹\3.jpg3"/>
          <p:cNvPicPr>
            <a:picLocks noChangeAspect="1"/>
          </p:cNvPicPr>
          <p:nvPr>
            <p:custDataLst>
              <p:tags r:id="rId3"/>
            </p:custDataLst>
          </p:nvPr>
        </p:nvPicPr>
        <p:blipFill>
          <a:blip r:embed="rId6"/>
          <a:srcRect/>
          <a:stretch>
            <a:fillRect/>
          </a:stretch>
        </p:blipFill>
        <p:spPr>
          <a:xfrm>
            <a:off x="6564630" y="1564640"/>
            <a:ext cx="5461000" cy="3883660"/>
          </a:xfrm>
          <a:prstGeom prst="rect">
            <a:avLst/>
          </a:prstGeom>
          <a:solidFill>
            <a:schemeClr val="bg1"/>
          </a:solidFill>
          <a:ln>
            <a:solidFill>
              <a:schemeClr val="bg1"/>
            </a:solidFill>
          </a:ln>
          <a:effectLst/>
        </p:spPr>
      </p:pic>
      <p:grpSp>
        <p:nvGrpSpPr>
          <p:cNvPr id="8" name="组合 7"/>
          <p:cNvGrpSpPr/>
          <p:nvPr/>
        </p:nvGrpSpPr>
        <p:grpSpPr>
          <a:xfrm>
            <a:off x="8406130" y="5448935"/>
            <a:ext cx="2468880" cy="701040"/>
            <a:chOff x="3633" y="8370"/>
            <a:chExt cx="3888" cy="1104"/>
          </a:xfrm>
        </p:grpSpPr>
        <p:sp>
          <p:nvSpPr>
            <p:cNvPr id="10" name="文本框 9"/>
            <p:cNvSpPr txBox="1"/>
            <p:nvPr/>
          </p:nvSpPr>
          <p:spPr>
            <a:xfrm>
              <a:off x="5255" y="8370"/>
              <a:ext cx="644" cy="580"/>
            </a:xfrm>
            <a:prstGeom prst="rect">
              <a:avLst/>
            </a:prstGeom>
            <a:noFill/>
          </p:spPr>
          <p:txBody>
            <a:bodyPr wrap="square" rtlCol="0" anchor="t">
              <a:spAutoFit/>
            </a:bodyPr>
            <a:lstStyle/>
            <a:p>
              <a:r>
                <a:rPr lang="zh-CN" altLang="en-US">
                  <a:solidFill>
                    <a:srgbClr val="456864"/>
                  </a:solidFill>
                  <a:latin typeface="微软雅黑" panose="020B0503020204020204" charset="-122"/>
                  <a:ea typeface="微软雅黑" panose="020B0503020204020204" charset="-122"/>
                </a:rPr>
                <a:t>▲</a:t>
              </a:r>
            </a:p>
          </p:txBody>
        </p:sp>
        <p:sp>
          <p:nvSpPr>
            <p:cNvPr id="11" name="文本框 10"/>
            <p:cNvSpPr txBox="1"/>
            <p:nvPr/>
          </p:nvSpPr>
          <p:spPr>
            <a:xfrm>
              <a:off x="3633" y="8894"/>
              <a:ext cx="3888" cy="580"/>
            </a:xfrm>
            <a:prstGeom prst="rect">
              <a:avLst/>
            </a:prstGeom>
            <a:noFill/>
          </p:spPr>
          <p:txBody>
            <a:bodyPr wrap="none" rtlCol="0">
              <a:spAutoFit/>
            </a:bodyPr>
            <a:lstStyle/>
            <a:p>
              <a:pPr algn="l"/>
              <a:r>
                <a:rPr lang="zh-CN" altLang="en-US">
                  <a:solidFill>
                    <a:schemeClr val="tx1">
                      <a:lumMod val="75000"/>
                      <a:lumOff val="25000"/>
                    </a:schemeClr>
                  </a:solidFill>
                  <a:latin typeface="楷体" panose="02010609060101010101" charset="-122"/>
                  <a:ea typeface="楷体" panose="02010609060101010101" charset="-122"/>
                </a:rPr>
                <a:t>空间的三维性：三棱锥</a:t>
              </a:r>
            </a:p>
          </p:txBody>
        </p:sp>
      </p:grpSp>
      <p:grpSp>
        <p:nvGrpSpPr>
          <p:cNvPr id="12" name="组合 11"/>
          <p:cNvGrpSpPr/>
          <p:nvPr/>
        </p:nvGrpSpPr>
        <p:grpSpPr>
          <a:xfrm>
            <a:off x="1910715" y="2001520"/>
            <a:ext cx="2240280" cy="736600"/>
            <a:chOff x="10445" y="1189"/>
            <a:chExt cx="3528" cy="1160"/>
          </a:xfrm>
        </p:grpSpPr>
        <p:sp>
          <p:nvSpPr>
            <p:cNvPr id="13" name="文本框 12"/>
            <p:cNvSpPr txBox="1"/>
            <p:nvPr/>
          </p:nvSpPr>
          <p:spPr>
            <a:xfrm rot="10800000">
              <a:off x="11887" y="1769"/>
              <a:ext cx="644" cy="580"/>
            </a:xfrm>
            <a:prstGeom prst="rect">
              <a:avLst/>
            </a:prstGeom>
            <a:noFill/>
          </p:spPr>
          <p:txBody>
            <a:bodyPr wrap="square" rtlCol="0" anchor="t">
              <a:spAutoFit/>
            </a:bodyPr>
            <a:lstStyle/>
            <a:p>
              <a:r>
                <a:rPr lang="zh-CN" altLang="en-US">
                  <a:solidFill>
                    <a:schemeClr val="accent4"/>
                  </a:solidFill>
                  <a:latin typeface="微软雅黑" panose="020B0503020204020204" charset="-122"/>
                  <a:ea typeface="微软雅黑" panose="020B0503020204020204" charset="-122"/>
                </a:rPr>
                <a:t>▲</a:t>
              </a:r>
            </a:p>
          </p:txBody>
        </p:sp>
        <p:sp>
          <p:nvSpPr>
            <p:cNvPr id="14" name="文本框 13"/>
            <p:cNvSpPr txBox="1"/>
            <p:nvPr/>
          </p:nvSpPr>
          <p:spPr>
            <a:xfrm>
              <a:off x="10445" y="1189"/>
              <a:ext cx="3528" cy="580"/>
            </a:xfrm>
            <a:prstGeom prst="rect">
              <a:avLst/>
            </a:prstGeom>
            <a:noFill/>
          </p:spPr>
          <p:txBody>
            <a:bodyPr wrap="none" rtlCol="0">
              <a:spAutoFit/>
            </a:bodyPr>
            <a:lstStyle/>
            <a:p>
              <a:pPr algn="l"/>
              <a:r>
                <a:rPr lang="zh-CN" altLang="en-US">
                  <a:solidFill>
                    <a:schemeClr val="tx1">
                      <a:lumMod val="75000"/>
                      <a:lumOff val="25000"/>
                    </a:schemeClr>
                  </a:solidFill>
                  <a:latin typeface="楷体" panose="02010609060101010101" charset="-122"/>
                  <a:ea typeface="楷体" panose="02010609060101010101" charset="-122"/>
                </a:rPr>
                <a:t>时间的一维性：年轮</a:t>
              </a:r>
            </a:p>
          </p:txBody>
        </p:sp>
      </p:grpSp>
      <p:grpSp>
        <p:nvGrpSpPr>
          <p:cNvPr id="6" name="组合 5"/>
          <p:cNvGrpSpPr/>
          <p:nvPr/>
        </p:nvGrpSpPr>
        <p:grpSpPr>
          <a:xfrm>
            <a:off x="441325" y="317500"/>
            <a:ext cx="6135370" cy="550545"/>
            <a:chOff x="695" y="500"/>
            <a:chExt cx="9662" cy="867"/>
          </a:xfrm>
        </p:grpSpPr>
        <p:sp>
          <p:nvSpPr>
            <p:cNvPr id="7" name="流程图: 过程 6"/>
            <p:cNvSpPr/>
            <p:nvPr/>
          </p:nvSpPr>
          <p:spPr>
            <a:xfrm>
              <a:off x="695" y="500"/>
              <a:ext cx="541" cy="776"/>
            </a:xfrm>
            <a:prstGeom prst="flowChartProcess">
              <a:avLst/>
            </a:prstGeom>
            <a:noFill/>
            <a:ln w="12700" cmpd="sng">
              <a:solidFill>
                <a:srgbClr val="45676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64" y="648"/>
              <a:ext cx="497" cy="497"/>
            </a:xfrm>
            <a:prstGeom prst="rect">
              <a:avLst/>
            </a:prstGeom>
            <a:solidFill>
              <a:srgbClr val="F7DFBB"/>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571" y="545"/>
              <a:ext cx="8786" cy="822"/>
            </a:xfrm>
            <a:prstGeom prst="rect">
              <a:avLst/>
            </a:prstGeom>
            <a:noFill/>
          </p:spPr>
          <p:txBody>
            <a:bodyPr wrap="square" rtlCol="0">
              <a:spAutoFit/>
            </a:bodyPr>
            <a:lstStyle/>
            <a:p>
              <a:r>
                <a:rPr lang="zh-CN" altLang="en-US" sz="2800" b="1">
                  <a:solidFill>
                    <a:srgbClr val="6E5737"/>
                  </a:solidFill>
                  <a:latin typeface="黑体" panose="02010609060101010101" pitchFamily="49" charset="-122"/>
                  <a:ea typeface="黑体" panose="02010609060101010101" pitchFamily="49" charset="-122"/>
                </a:rPr>
                <a:t>物质的存在方式</a:t>
              </a:r>
            </a:p>
          </p:txBody>
        </p:sp>
        <p:sp>
          <p:nvSpPr>
            <p:cNvPr id="16" name="任意多边形 15"/>
            <p:cNvSpPr/>
            <p:nvPr/>
          </p:nvSpPr>
          <p:spPr>
            <a:xfrm rot="5400000">
              <a:off x="5355" y="-3336"/>
              <a:ext cx="46" cy="9360"/>
            </a:xfrm>
            <a:custGeom>
              <a:avLst/>
              <a:gdLst>
                <a:gd name="connsiteX0" fmla="*/ 0 w 46"/>
                <a:gd name="connsiteY0" fmla="*/ 9313 h 9360"/>
                <a:gd name="connsiteX1" fmla="*/ 15 w 46"/>
                <a:gd name="connsiteY1" fmla="*/ 0 h 9360"/>
                <a:gd name="connsiteX2" fmla="*/ 46 w 46"/>
                <a:gd name="connsiteY2" fmla="*/ 9360 h 9360"/>
                <a:gd name="connsiteX3" fmla="*/ 0 w 46"/>
                <a:gd name="connsiteY3" fmla="*/ 9313 h 9360"/>
              </a:gdLst>
              <a:ahLst/>
              <a:cxnLst>
                <a:cxn ang="0">
                  <a:pos x="connsiteX0" y="connsiteY0"/>
                </a:cxn>
                <a:cxn ang="0">
                  <a:pos x="connsiteX1" y="connsiteY1"/>
                </a:cxn>
                <a:cxn ang="0">
                  <a:pos x="connsiteX2" y="connsiteY2"/>
                </a:cxn>
                <a:cxn ang="0">
                  <a:pos x="connsiteX3" y="connsiteY3"/>
                </a:cxn>
              </a:cxnLst>
              <a:rect l="l" t="t" r="r" b="b"/>
              <a:pathLst>
                <a:path w="46" h="9360">
                  <a:moveTo>
                    <a:pt x="0" y="9313"/>
                  </a:moveTo>
                  <a:lnTo>
                    <a:pt x="15" y="0"/>
                  </a:lnTo>
                  <a:lnTo>
                    <a:pt x="46" y="9360"/>
                  </a:lnTo>
                  <a:lnTo>
                    <a:pt x="0" y="9313"/>
                  </a:lnTo>
                  <a:close/>
                </a:path>
              </a:pathLst>
            </a:cu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p:cNvPicPr>
            <a:picLocks noChangeAspect="1"/>
          </p:cNvPicPr>
          <p:nvPr/>
        </p:nvPicPr>
        <p:blipFill>
          <a:blip r:embed="rId7"/>
          <a:stretch>
            <a:fillRect/>
          </a:stretch>
        </p:blipFill>
        <p:spPr>
          <a:xfrm>
            <a:off x="1062990" y="3220720"/>
            <a:ext cx="3936365" cy="2796540"/>
          </a:xfrm>
          <a:prstGeom prst="roundRect">
            <a:avLst/>
          </a:prstGeom>
        </p:spPr>
      </p:pic>
      <p:pic>
        <p:nvPicPr>
          <p:cNvPr id="19" name="图片 18"/>
          <p:cNvPicPr>
            <a:picLocks noChangeAspect="1"/>
          </p:cNvPicPr>
          <p:nvPr/>
        </p:nvPicPr>
        <p:blipFill>
          <a:blip r:embed="rId8"/>
          <a:stretch>
            <a:fillRect/>
          </a:stretch>
        </p:blipFill>
        <p:spPr>
          <a:xfrm>
            <a:off x="7872730" y="1850390"/>
            <a:ext cx="3268980" cy="3311525"/>
          </a:xfrm>
          <a:prstGeom prst="roundRect">
            <a:avLst/>
          </a:prstGeom>
        </p:spPr>
      </p:pic>
      <p:sp>
        <p:nvSpPr>
          <p:cNvPr id="17" name="文本框 16"/>
          <p:cNvSpPr txBox="1"/>
          <p:nvPr/>
        </p:nvSpPr>
        <p:spPr>
          <a:xfrm>
            <a:off x="846455" y="1030605"/>
            <a:ext cx="792480" cy="460375"/>
          </a:xfrm>
          <a:prstGeom prst="rect">
            <a:avLst/>
          </a:prstGeom>
          <a:noFill/>
        </p:spPr>
        <p:txBody>
          <a:bodyPr wrap="none" rtlCol="0">
            <a:spAutoFit/>
          </a:bodyPr>
          <a:lstStyle/>
          <a:p>
            <a:pPr algn="l"/>
            <a:r>
              <a:rPr lang="zh-CN" altLang="en-US" sz="2400">
                <a:solidFill>
                  <a:schemeClr val="tx1"/>
                </a:solidFill>
                <a:latin typeface="黑体" panose="02010609060101010101" pitchFamily="49" charset="-122"/>
                <a:ea typeface="黑体" panose="02010609060101010101" pitchFamily="49" charset="-122"/>
              </a:rPr>
              <a:t>时空</a:t>
            </a:r>
          </a:p>
        </p:txBody>
      </p:sp>
      <p:cxnSp>
        <p:nvCxnSpPr>
          <p:cNvPr id="20" name="直接连接符 19"/>
          <p:cNvCxnSpPr/>
          <p:nvPr/>
        </p:nvCxnSpPr>
        <p:spPr>
          <a:xfrm flipV="1">
            <a:off x="997585" y="1572895"/>
            <a:ext cx="3919220" cy="24130"/>
          </a:xfrm>
          <a:prstGeom prst="line">
            <a:avLst/>
          </a:prstGeom>
          <a:ln w="15875">
            <a:solidFill>
              <a:srgbClr val="F7DFBB"/>
            </a:solidFill>
            <a:prstDash val="dash"/>
          </a:ln>
          <a:effectLst/>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6"/>
          <a:stretch>
            <a:fillRect/>
          </a:stretch>
        </a:blipFill>
        <a:effectLst/>
      </p:bgPr>
    </p:bg>
    <p:spTree>
      <p:nvGrpSpPr>
        <p:cNvPr id="1" name=""/>
        <p:cNvGrpSpPr/>
        <p:nvPr/>
      </p:nvGrpSpPr>
      <p:grpSpPr>
        <a:xfrm>
          <a:off x="0" y="0"/>
          <a:ext cx="0" cy="0"/>
          <a:chOff x="0" y="0"/>
          <a:chExt cx="0" cy="0"/>
        </a:xfrm>
      </p:grpSpPr>
      <p:sp>
        <p:nvSpPr>
          <p:cNvPr id="6" name="文本框 5"/>
          <p:cNvSpPr txBox="1"/>
          <p:nvPr>
            <p:custDataLst>
              <p:tags r:id="rId3"/>
            </p:custDataLst>
          </p:nvPr>
        </p:nvSpPr>
        <p:spPr>
          <a:xfrm>
            <a:off x="931545" y="2743835"/>
            <a:ext cx="5140960" cy="2861310"/>
          </a:xfrm>
          <a:prstGeom prst="rect">
            <a:avLst/>
          </a:prstGeom>
          <a:noFill/>
        </p:spPr>
        <p:txBody>
          <a:bodyPr wrap="square" lIns="91440" tIns="45720" rIns="9144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504190" algn="l">
              <a:lnSpc>
                <a:spcPct val="150000"/>
              </a:lnSpc>
              <a:buClrTx/>
              <a:buSzTx/>
              <a:buFontTx/>
            </a:pPr>
            <a:r>
              <a:rPr lang="zh-CN" sz="2400" dirty="0">
                <a:latin typeface="黑体" panose="02010609060101010101" pitchFamily="49" charset="-122"/>
                <a:ea typeface="黑体" panose="02010609060101010101" pitchFamily="49" charset="-122"/>
                <a:cs typeface="黑体" panose="02010609060101010101" pitchFamily="49" charset="-122"/>
                <a:sym typeface="+mn-ea"/>
              </a:rPr>
              <a:t>物质运动与时间和空间的不可分割，证明了时间和空间的客观性。具体物质形态的时空是有限的，而整个物质世界的时空是无限的。</a:t>
            </a:r>
          </a:p>
          <a:p>
            <a:pPr lvl="0" indent="504190" algn="l">
              <a:lnSpc>
                <a:spcPct val="150000"/>
              </a:lnSpc>
              <a:buClrTx/>
              <a:buSzTx/>
              <a:buFontTx/>
            </a:pPr>
            <a:endParaRPr lang="zh-CN" sz="2400" dirty="0">
              <a:latin typeface="黑体" panose="02010609060101010101" pitchFamily="49" charset="-122"/>
              <a:ea typeface="黑体" panose="02010609060101010101" pitchFamily="49" charset="-122"/>
              <a:cs typeface="黑体" panose="02010609060101010101" pitchFamily="49" charset="-122"/>
              <a:sym typeface="+mn-ea"/>
            </a:endParaRPr>
          </a:p>
        </p:txBody>
      </p:sp>
      <p:grpSp>
        <p:nvGrpSpPr>
          <p:cNvPr id="3" name="组合 2"/>
          <p:cNvGrpSpPr/>
          <p:nvPr/>
        </p:nvGrpSpPr>
        <p:grpSpPr>
          <a:xfrm>
            <a:off x="508000" y="307975"/>
            <a:ext cx="6116320" cy="548640"/>
            <a:chOff x="800" y="485"/>
            <a:chExt cx="9632" cy="864"/>
          </a:xfrm>
        </p:grpSpPr>
        <p:sp>
          <p:nvSpPr>
            <p:cNvPr id="5" name="文本框 4"/>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一、</a:t>
              </a:r>
              <a:r>
                <a:rPr lang="zh-CN" altLang="en-US" sz="2800" b="1">
                  <a:solidFill>
                    <a:srgbClr val="755D3B"/>
                  </a:solidFill>
                  <a:effectLst/>
                  <a:latin typeface="黑体" panose="02010609060101010101" pitchFamily="49" charset="-122"/>
                  <a:ea typeface="黑体" panose="02010609060101010101" pitchFamily="49" charset="-122"/>
                </a:rPr>
                <a:t>世界多样性与物质统一性</a:t>
              </a:r>
            </a:p>
          </p:txBody>
        </p:sp>
        <p:sp>
          <p:nvSpPr>
            <p:cNvPr id="14" name="任意多边形 1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808" y="672"/>
              <a:ext cx="659" cy="507"/>
              <a:chOff x="1140" y="743"/>
              <a:chExt cx="567" cy="436"/>
            </a:xfrm>
            <a:effectLst/>
          </p:grpSpPr>
          <p:sp>
            <p:nvSpPr>
              <p:cNvPr id="18" name="矩形 17"/>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19" name="矩形 18"/>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 name="组合 10"/>
          <p:cNvGrpSpPr/>
          <p:nvPr/>
        </p:nvGrpSpPr>
        <p:grpSpPr>
          <a:xfrm>
            <a:off x="1058545" y="1019810"/>
            <a:ext cx="5152390" cy="491490"/>
            <a:chOff x="1493" y="1541"/>
            <a:chExt cx="8114" cy="774"/>
          </a:xfrm>
        </p:grpSpPr>
        <p:sp>
          <p:nvSpPr>
            <p:cNvPr id="8" name="文本框 7"/>
            <p:cNvSpPr txBox="1"/>
            <p:nvPr/>
          </p:nvSpPr>
          <p:spPr>
            <a:xfrm>
              <a:off x="1780" y="1541"/>
              <a:ext cx="7827"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1.</a:t>
              </a:r>
              <a:r>
                <a:rPr lang="zh-CN" altLang="en-US" sz="2600">
                  <a:solidFill>
                    <a:schemeClr val="tx1"/>
                  </a:solidFill>
                  <a:effectLst/>
                  <a:latin typeface="黑体" panose="02010609060101010101" pitchFamily="49" charset="-122"/>
                  <a:ea typeface="黑体" panose="02010609060101010101" pitchFamily="49" charset="-122"/>
                  <a:sym typeface="+mn-ea"/>
                </a:rPr>
                <a:t>物质及其存在方式</a:t>
              </a:r>
            </a:p>
          </p:txBody>
        </p:sp>
        <p:sp>
          <p:nvSpPr>
            <p:cNvPr id="16" name="矩形 15"/>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
        <p:nvSpPr>
          <p:cNvPr id="29" name="文本框 28"/>
          <p:cNvSpPr txBox="1"/>
          <p:nvPr/>
        </p:nvSpPr>
        <p:spPr>
          <a:xfrm>
            <a:off x="1189990" y="1692275"/>
            <a:ext cx="3230880" cy="460375"/>
          </a:xfrm>
          <a:prstGeom prst="rect">
            <a:avLst/>
          </a:prstGeom>
          <a:noFill/>
        </p:spPr>
        <p:txBody>
          <a:bodyPr wrap="none" rtlCol="0">
            <a:spAutoFit/>
          </a:bodyPr>
          <a:lstStyle/>
          <a:p>
            <a:r>
              <a:rPr lang="zh-CN" altLang="en-US" sz="2400">
                <a:latin typeface="黑体" panose="02010609060101010101" pitchFamily="49" charset="-122"/>
                <a:ea typeface="黑体" panose="02010609060101010101" pitchFamily="49" charset="-122"/>
              </a:rPr>
              <a:t>（二）物质的存在方式</a:t>
            </a:r>
          </a:p>
        </p:txBody>
      </p:sp>
      <p:pic>
        <p:nvPicPr>
          <p:cNvPr id="2" name="图片 1" descr="d18d0223fcad14924f714e7c632f7402"/>
          <p:cNvPicPr>
            <a:picLocks noChangeAspect="1"/>
          </p:cNvPicPr>
          <p:nvPr/>
        </p:nvPicPr>
        <p:blipFill>
          <a:blip r:embed="rId7"/>
          <a:stretch>
            <a:fillRect/>
          </a:stretch>
        </p:blipFill>
        <p:spPr>
          <a:xfrm>
            <a:off x="6624320" y="2383155"/>
            <a:ext cx="5163185" cy="2904490"/>
          </a:xfrm>
          <a:prstGeom prst="rect">
            <a:avLst/>
          </a:prstGeom>
        </p:spPr>
      </p:pic>
    </p:spTree>
    <p:custDataLst>
      <p:tags r:id="rId2"/>
    </p:custData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709930" y="2778125"/>
            <a:ext cx="5238115" cy="2306955"/>
          </a:xfrm>
          <a:prstGeom prst="rect">
            <a:avLst/>
          </a:prstGeom>
          <a:noFill/>
        </p:spPr>
        <p:txBody>
          <a:bodyPr wrap="square" lIns="91440" tIns="45720" rIns="9144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504190" algn="l">
              <a:lnSpc>
                <a:spcPct val="150000"/>
              </a:lnSpc>
              <a:buClrTx/>
              <a:buSzTx/>
              <a:buFontTx/>
            </a:pPr>
            <a:r>
              <a:rPr lang="zh-CN" sz="2400" dirty="0">
                <a:latin typeface="黑体" panose="02010609060101010101" pitchFamily="49" charset="-122"/>
                <a:ea typeface="黑体" panose="02010609060101010101" pitchFamily="49" charset="-122"/>
                <a:cs typeface="黑体" panose="02010609060101010101" pitchFamily="49" charset="-122"/>
                <a:sym typeface="+mn-ea"/>
              </a:rPr>
              <a:t>物质、运动、时间、空间具有内在的统一性，要求我们想问题、办事情都要以具体的时间、地点和条件为转移。</a:t>
            </a:r>
          </a:p>
        </p:txBody>
      </p:sp>
      <p:grpSp>
        <p:nvGrpSpPr>
          <p:cNvPr id="4" name="组合 3"/>
          <p:cNvGrpSpPr/>
          <p:nvPr/>
        </p:nvGrpSpPr>
        <p:grpSpPr>
          <a:xfrm>
            <a:off x="508000" y="307975"/>
            <a:ext cx="6116320" cy="548640"/>
            <a:chOff x="800" y="485"/>
            <a:chExt cx="9632" cy="864"/>
          </a:xfrm>
        </p:grpSpPr>
        <p:sp>
          <p:nvSpPr>
            <p:cNvPr id="5" name="文本框 4"/>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一、</a:t>
              </a:r>
              <a:r>
                <a:rPr lang="zh-CN" altLang="en-US" sz="2800" b="1">
                  <a:solidFill>
                    <a:srgbClr val="755D3B"/>
                  </a:solidFill>
                  <a:effectLst/>
                  <a:latin typeface="黑体" panose="02010609060101010101" pitchFamily="49" charset="-122"/>
                  <a:ea typeface="黑体" panose="02010609060101010101" pitchFamily="49" charset="-122"/>
                </a:rPr>
                <a:t>世界多样性与物质统一性</a:t>
              </a:r>
            </a:p>
          </p:txBody>
        </p:sp>
        <p:sp>
          <p:nvSpPr>
            <p:cNvPr id="14" name="任意多边形 1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808" y="672"/>
              <a:ext cx="659" cy="507"/>
              <a:chOff x="1140" y="743"/>
              <a:chExt cx="567" cy="436"/>
            </a:xfrm>
            <a:effectLst/>
          </p:grpSpPr>
          <p:sp>
            <p:nvSpPr>
              <p:cNvPr id="18" name="矩形 17"/>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19" name="矩形 18"/>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 name="组合 10"/>
          <p:cNvGrpSpPr/>
          <p:nvPr/>
        </p:nvGrpSpPr>
        <p:grpSpPr>
          <a:xfrm>
            <a:off x="1058545" y="1019810"/>
            <a:ext cx="5152390" cy="491490"/>
            <a:chOff x="1493" y="1541"/>
            <a:chExt cx="8114" cy="774"/>
          </a:xfrm>
        </p:grpSpPr>
        <p:sp>
          <p:nvSpPr>
            <p:cNvPr id="8" name="文本框 7"/>
            <p:cNvSpPr txBox="1"/>
            <p:nvPr/>
          </p:nvSpPr>
          <p:spPr>
            <a:xfrm>
              <a:off x="1780" y="1541"/>
              <a:ext cx="7827"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1.</a:t>
              </a:r>
              <a:r>
                <a:rPr lang="zh-CN" altLang="en-US" sz="2600">
                  <a:solidFill>
                    <a:schemeClr val="tx1"/>
                  </a:solidFill>
                  <a:effectLst/>
                  <a:latin typeface="黑体" panose="02010609060101010101" pitchFamily="49" charset="-122"/>
                  <a:ea typeface="黑体" panose="02010609060101010101" pitchFamily="49" charset="-122"/>
                  <a:sym typeface="+mn-ea"/>
                </a:rPr>
                <a:t>物质及其存在方式</a:t>
              </a:r>
            </a:p>
          </p:txBody>
        </p:sp>
        <p:sp>
          <p:nvSpPr>
            <p:cNvPr id="16" name="矩形 15"/>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
        <p:nvSpPr>
          <p:cNvPr id="29" name="文本框 28"/>
          <p:cNvSpPr txBox="1"/>
          <p:nvPr/>
        </p:nvSpPr>
        <p:spPr>
          <a:xfrm>
            <a:off x="1189990" y="1692275"/>
            <a:ext cx="3230880" cy="460375"/>
          </a:xfrm>
          <a:prstGeom prst="rect">
            <a:avLst/>
          </a:prstGeom>
          <a:noFill/>
        </p:spPr>
        <p:txBody>
          <a:bodyPr wrap="none" rtlCol="0">
            <a:spAutoFit/>
          </a:bodyPr>
          <a:lstStyle/>
          <a:p>
            <a:r>
              <a:rPr lang="zh-CN" altLang="en-US" sz="2400">
                <a:latin typeface="黑体" panose="02010609060101010101" pitchFamily="49" charset="-122"/>
                <a:ea typeface="黑体" panose="02010609060101010101" pitchFamily="49" charset="-122"/>
              </a:rPr>
              <a:t>（二）物质的存在方式</a:t>
            </a:r>
          </a:p>
        </p:txBody>
      </p:sp>
      <p:pic>
        <p:nvPicPr>
          <p:cNvPr id="6" name="图片 5" descr="6611331d1ce24d3c5e494d704aa86391"/>
          <p:cNvPicPr>
            <a:picLocks noChangeAspect="1"/>
          </p:cNvPicPr>
          <p:nvPr/>
        </p:nvPicPr>
        <p:blipFill>
          <a:blip r:embed="rId5"/>
          <a:stretch>
            <a:fillRect/>
          </a:stretch>
        </p:blipFill>
        <p:spPr>
          <a:xfrm>
            <a:off x="7040245" y="1511300"/>
            <a:ext cx="4324350" cy="3257550"/>
          </a:xfrm>
          <a:prstGeom prst="rect">
            <a:avLst/>
          </a:prstGeom>
        </p:spPr>
      </p:pic>
      <p:sp>
        <p:nvSpPr>
          <p:cNvPr id="9" name="文本框 8"/>
          <p:cNvSpPr txBox="1"/>
          <p:nvPr/>
        </p:nvSpPr>
        <p:spPr>
          <a:xfrm>
            <a:off x="6957695" y="4768850"/>
            <a:ext cx="4625975" cy="1322070"/>
          </a:xfrm>
          <a:prstGeom prst="rect">
            <a:avLst/>
          </a:prstGeom>
          <a:noFill/>
        </p:spPr>
        <p:txBody>
          <a:bodyPr wrap="square" rtlCol="0">
            <a:spAutoFit/>
          </a:bodyPr>
          <a:lstStyle/>
          <a:p>
            <a:r>
              <a:rPr lang="zh-CN" altLang="en-US" sz="1600">
                <a:latin typeface="黑体" panose="02010609060101010101" pitchFamily="49" charset="-122"/>
                <a:ea typeface="黑体" panose="02010609060101010101" pitchFamily="49" charset="-122"/>
                <a:cs typeface="黑体" panose="02010609060101010101" pitchFamily="49" charset="-122"/>
              </a:rPr>
              <a:t>2013年11月3日，习近平总书记来到湘西土家族苗族自治州花垣县排碧乡十八洞村，同村干部和村民代表围坐在一起，亲切地拉家常、话发展，在这里他首次提出“精准扶贫”。习近平总书记表示，扶贫要实事求是，因地制宜。</a:t>
            </a: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92000"/>
          </a:blip>
          <a:stretch>
            <a:fillRect/>
          </a:stretch>
        </a:blipFill>
        <a:effectLst/>
      </p:bgPr>
    </p:bg>
    <p:spTree>
      <p:nvGrpSpPr>
        <p:cNvPr id="1" name=""/>
        <p:cNvGrpSpPr/>
        <p:nvPr/>
      </p:nvGrpSpPr>
      <p:grpSpPr>
        <a:xfrm>
          <a:off x="0" y="0"/>
          <a:ext cx="0" cy="0"/>
          <a:chOff x="0" y="0"/>
          <a:chExt cx="0" cy="0"/>
        </a:xfrm>
      </p:grpSpPr>
      <p:grpSp>
        <p:nvGrpSpPr>
          <p:cNvPr id="32" name="组合 31"/>
          <p:cNvGrpSpPr/>
          <p:nvPr/>
        </p:nvGrpSpPr>
        <p:grpSpPr>
          <a:xfrm>
            <a:off x="3521075" y="1739900"/>
            <a:ext cx="8763000" cy="668020"/>
            <a:chOff x="4681" y="2436"/>
            <a:chExt cx="14869" cy="1134"/>
          </a:xfrm>
        </p:grpSpPr>
        <p:sp>
          <p:nvSpPr>
            <p:cNvPr id="33" name="圆角矩形 32"/>
            <p:cNvSpPr/>
            <p:nvPr/>
          </p:nvSpPr>
          <p:spPr>
            <a:xfrm>
              <a:off x="5461" y="2558"/>
              <a:ext cx="11831" cy="901"/>
            </a:xfrm>
            <a:prstGeom prst="roundRect">
              <a:avLst/>
            </a:prstGeom>
            <a:solidFill>
              <a:srgbClr val="456764">
                <a:alpha val="0"/>
              </a:srgb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4681" y="2436"/>
              <a:ext cx="1551" cy="1134"/>
              <a:chOff x="4431" y="1280"/>
              <a:chExt cx="1551" cy="1134"/>
            </a:xfrm>
          </p:grpSpPr>
          <p:sp>
            <p:nvSpPr>
              <p:cNvPr id="44" name="椭圆 43"/>
              <p:cNvSpPr/>
              <p:nvPr/>
            </p:nvSpPr>
            <p:spPr>
              <a:xfrm>
                <a:off x="4629" y="1280"/>
                <a:ext cx="1134" cy="1134"/>
              </a:xfrm>
              <a:prstGeom prst="ellipse">
                <a:avLst/>
              </a:prstGeom>
              <a:gradFill flip="none" rotWithShape="1">
                <a:gsLst>
                  <a:gs pos="100000">
                    <a:srgbClr val="CABD91"/>
                  </a:gs>
                  <a:gs pos="0">
                    <a:schemeClr val="bg1"/>
                  </a:gs>
                  <a:gs pos="53000">
                    <a:srgbClr val="F7DFBB"/>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4431" y="1424"/>
                <a:ext cx="1551" cy="886"/>
              </a:xfrm>
              <a:prstGeom prst="rect">
                <a:avLst/>
              </a:prstGeom>
              <a:noFill/>
            </p:spPr>
            <p:txBody>
              <a:bodyPr wrap="square" rtlCol="0">
                <a:spAutoFit/>
              </a:bodyPr>
              <a:lstStyle/>
              <a:p>
                <a:pPr algn="ctr"/>
                <a:r>
                  <a:rPr lang="en-US" altLang="zh-CN" sz="2800" dirty="0">
                    <a:solidFill>
                      <a:srgbClr val="6E5737"/>
                    </a:solidFill>
                    <a:latin typeface="思源宋体 CN Heavy" panose="02020900000000000000" pitchFamily="18" charset="-122"/>
                    <a:ea typeface="思源宋体 CN Heavy" panose="02020900000000000000" pitchFamily="18" charset="-122"/>
                  </a:rPr>
                  <a:t>01</a:t>
                </a:r>
              </a:p>
            </p:txBody>
          </p:sp>
        </p:grpSp>
        <p:sp>
          <p:nvSpPr>
            <p:cNvPr id="46" name="文本框 34"/>
            <p:cNvSpPr txBox="1"/>
            <p:nvPr/>
          </p:nvSpPr>
          <p:spPr>
            <a:xfrm>
              <a:off x="6969" y="2642"/>
              <a:ext cx="12581" cy="782"/>
            </a:xfrm>
            <a:prstGeom prst="rect">
              <a:avLst/>
            </a:prstGeom>
            <a:noFill/>
            <a:ln w="9525">
              <a:noFill/>
            </a:ln>
          </p:spPr>
          <p:txBody>
            <a:bodyPr wrap="square" anchor="t">
              <a:spAutoFit/>
            </a:bodyPr>
            <a:lstStyle/>
            <a:p>
              <a:r>
                <a:rPr lang="zh-CN" altLang="en-US" sz="2400">
                  <a:solidFill>
                    <a:srgbClr val="6E5737"/>
                  </a:solidFill>
                  <a:latin typeface="黑体" panose="02010609060101010101" pitchFamily="49" charset="-122"/>
                  <a:ea typeface="黑体" panose="02010609060101010101" pitchFamily="49" charset="-122"/>
                </a:rPr>
                <a:t>世界多样性与物质统一性</a:t>
              </a:r>
            </a:p>
          </p:txBody>
        </p:sp>
      </p:grpSp>
      <p:grpSp>
        <p:nvGrpSpPr>
          <p:cNvPr id="132" name="组合 131"/>
          <p:cNvGrpSpPr/>
          <p:nvPr/>
        </p:nvGrpSpPr>
        <p:grpSpPr>
          <a:xfrm>
            <a:off x="4152265" y="2954655"/>
            <a:ext cx="8763000" cy="668020"/>
            <a:chOff x="4681" y="2436"/>
            <a:chExt cx="14869" cy="1134"/>
          </a:xfrm>
        </p:grpSpPr>
        <p:sp>
          <p:nvSpPr>
            <p:cNvPr id="133" name="圆角矩形 132"/>
            <p:cNvSpPr/>
            <p:nvPr/>
          </p:nvSpPr>
          <p:spPr>
            <a:xfrm>
              <a:off x="5461" y="2558"/>
              <a:ext cx="10801" cy="901"/>
            </a:xfrm>
            <a:prstGeom prst="roundRect">
              <a:avLst/>
            </a:prstGeom>
            <a:solidFill>
              <a:srgbClr val="DEB22B">
                <a:alpha val="0"/>
              </a:srgb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4" name="组合 133"/>
            <p:cNvGrpSpPr/>
            <p:nvPr/>
          </p:nvGrpSpPr>
          <p:grpSpPr>
            <a:xfrm>
              <a:off x="4681" y="2436"/>
              <a:ext cx="1551" cy="1134"/>
              <a:chOff x="4431" y="1280"/>
              <a:chExt cx="1551" cy="1134"/>
            </a:xfrm>
          </p:grpSpPr>
          <p:sp>
            <p:nvSpPr>
              <p:cNvPr id="135" name="椭圆 134"/>
              <p:cNvSpPr/>
              <p:nvPr/>
            </p:nvSpPr>
            <p:spPr>
              <a:xfrm>
                <a:off x="4629" y="1280"/>
                <a:ext cx="1134" cy="1134"/>
              </a:xfrm>
              <a:prstGeom prst="ellipse">
                <a:avLst/>
              </a:prstGeom>
              <a:gradFill flip="none" rotWithShape="1">
                <a:gsLst>
                  <a:gs pos="100000">
                    <a:srgbClr val="CABD91"/>
                  </a:gs>
                  <a:gs pos="47000">
                    <a:srgbClr val="F7DFBB"/>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文本框 135"/>
              <p:cNvSpPr txBox="1"/>
              <p:nvPr/>
            </p:nvSpPr>
            <p:spPr>
              <a:xfrm>
                <a:off x="4431" y="1424"/>
                <a:ext cx="1551" cy="886"/>
              </a:xfrm>
              <a:prstGeom prst="rect">
                <a:avLst/>
              </a:prstGeom>
              <a:noFill/>
            </p:spPr>
            <p:txBody>
              <a:bodyPr wrap="square" rtlCol="0">
                <a:spAutoFit/>
              </a:bodyPr>
              <a:lstStyle/>
              <a:p>
                <a:pPr algn="ctr"/>
                <a:r>
                  <a:rPr lang="en-US" altLang="zh-CN" sz="2800" dirty="0">
                    <a:solidFill>
                      <a:srgbClr val="6E5737"/>
                    </a:solidFill>
                    <a:latin typeface="思源宋体 CN Heavy" panose="02020900000000000000" pitchFamily="18" charset="-122"/>
                    <a:ea typeface="思源宋体 CN Heavy" panose="02020900000000000000" pitchFamily="18" charset="-122"/>
                  </a:rPr>
                  <a:t>02</a:t>
                </a:r>
              </a:p>
            </p:txBody>
          </p:sp>
        </p:grpSp>
        <p:sp>
          <p:nvSpPr>
            <p:cNvPr id="137" name="文本框 34"/>
            <p:cNvSpPr txBox="1"/>
            <p:nvPr/>
          </p:nvSpPr>
          <p:spPr>
            <a:xfrm>
              <a:off x="6969" y="2658"/>
              <a:ext cx="12581" cy="782"/>
            </a:xfrm>
            <a:prstGeom prst="rect">
              <a:avLst/>
            </a:prstGeom>
            <a:noFill/>
            <a:ln w="9525">
              <a:noFill/>
            </a:ln>
          </p:spPr>
          <p:txBody>
            <a:bodyPr wrap="square" anchor="t">
              <a:spAutoFit/>
            </a:bodyPr>
            <a:lstStyle/>
            <a:p>
              <a:r>
                <a:rPr lang="zh-CN" altLang="en-US" sz="2400">
                  <a:solidFill>
                    <a:srgbClr val="6E5737"/>
                  </a:solidFill>
                  <a:latin typeface="黑体" panose="02010609060101010101" pitchFamily="49" charset="-122"/>
                  <a:ea typeface="黑体" panose="02010609060101010101" pitchFamily="49" charset="-122"/>
                </a:rPr>
                <a:t>事物的普遍联系和变化发展</a:t>
              </a:r>
            </a:p>
          </p:txBody>
        </p:sp>
      </p:grpSp>
      <p:grpSp>
        <p:nvGrpSpPr>
          <p:cNvPr id="138" name="组合 137"/>
          <p:cNvGrpSpPr/>
          <p:nvPr/>
        </p:nvGrpSpPr>
        <p:grpSpPr>
          <a:xfrm>
            <a:off x="3579495" y="4205383"/>
            <a:ext cx="8655739" cy="668020"/>
            <a:chOff x="4681" y="2427"/>
            <a:chExt cx="14687" cy="1134"/>
          </a:xfrm>
        </p:grpSpPr>
        <p:sp>
          <p:nvSpPr>
            <p:cNvPr id="139" name="圆角矩形 138"/>
            <p:cNvSpPr/>
            <p:nvPr/>
          </p:nvSpPr>
          <p:spPr>
            <a:xfrm>
              <a:off x="5491" y="2553"/>
              <a:ext cx="11831" cy="901"/>
            </a:xfrm>
            <a:prstGeom prst="roundRect">
              <a:avLst/>
            </a:prstGeom>
            <a:solidFill>
              <a:srgbClr val="DEB22B">
                <a:alpha val="0"/>
              </a:srgb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0" name="组合 139"/>
            <p:cNvGrpSpPr/>
            <p:nvPr/>
          </p:nvGrpSpPr>
          <p:grpSpPr>
            <a:xfrm>
              <a:off x="4681" y="2427"/>
              <a:ext cx="1551" cy="1134"/>
              <a:chOff x="4431" y="1271"/>
              <a:chExt cx="1551" cy="1134"/>
            </a:xfrm>
          </p:grpSpPr>
          <p:sp>
            <p:nvSpPr>
              <p:cNvPr id="141" name="椭圆 140"/>
              <p:cNvSpPr/>
              <p:nvPr/>
            </p:nvSpPr>
            <p:spPr>
              <a:xfrm>
                <a:off x="4629" y="1271"/>
                <a:ext cx="1134" cy="1134"/>
              </a:xfrm>
              <a:prstGeom prst="ellipse">
                <a:avLst/>
              </a:prstGeom>
              <a:gradFill flip="none" rotWithShape="1">
                <a:gsLst>
                  <a:gs pos="100000">
                    <a:srgbClr val="CABD91"/>
                  </a:gs>
                  <a:gs pos="47000">
                    <a:srgbClr val="F7DFBB"/>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文本框 141"/>
              <p:cNvSpPr txBox="1"/>
              <p:nvPr/>
            </p:nvSpPr>
            <p:spPr>
              <a:xfrm>
                <a:off x="4431" y="1424"/>
                <a:ext cx="1551" cy="886"/>
              </a:xfrm>
              <a:prstGeom prst="rect">
                <a:avLst/>
              </a:prstGeom>
              <a:noFill/>
            </p:spPr>
            <p:txBody>
              <a:bodyPr wrap="square" rtlCol="0">
                <a:spAutoFit/>
              </a:bodyPr>
              <a:lstStyle/>
              <a:p>
                <a:pPr algn="ctr"/>
                <a:r>
                  <a:rPr lang="en-US" altLang="zh-CN" sz="2800" dirty="0">
                    <a:solidFill>
                      <a:srgbClr val="6E5737"/>
                    </a:solidFill>
                    <a:latin typeface="思源宋体 CN Heavy" panose="02020900000000000000" pitchFamily="18" charset="-122"/>
                    <a:ea typeface="思源宋体 CN Heavy" panose="02020900000000000000" pitchFamily="18" charset="-122"/>
                  </a:rPr>
                  <a:t>03</a:t>
                </a:r>
              </a:p>
            </p:txBody>
          </p:sp>
        </p:grpSp>
        <p:sp>
          <p:nvSpPr>
            <p:cNvPr id="143" name="文本框 34"/>
            <p:cNvSpPr txBox="1"/>
            <p:nvPr/>
          </p:nvSpPr>
          <p:spPr>
            <a:xfrm>
              <a:off x="6787" y="2658"/>
              <a:ext cx="12581" cy="782"/>
            </a:xfrm>
            <a:prstGeom prst="rect">
              <a:avLst/>
            </a:prstGeom>
            <a:noFill/>
            <a:ln w="9525">
              <a:noFill/>
            </a:ln>
          </p:spPr>
          <p:txBody>
            <a:bodyPr wrap="square" anchor="t">
              <a:spAutoFit/>
            </a:bodyPr>
            <a:lstStyle/>
            <a:p>
              <a:r>
                <a:rPr lang="zh-CN" altLang="en-US" sz="2400">
                  <a:solidFill>
                    <a:srgbClr val="6E5737"/>
                  </a:solidFill>
                  <a:latin typeface="黑体" panose="02010609060101010101" pitchFamily="49" charset="-122"/>
                  <a:ea typeface="黑体" panose="02010609060101010101" pitchFamily="49" charset="-122"/>
                </a:rPr>
                <a:t>唯物辩证法是认识世界和改造世界的根本方法</a:t>
              </a:r>
            </a:p>
          </p:txBody>
        </p:sp>
      </p:grpSp>
      <p:sp>
        <p:nvSpPr>
          <p:cNvPr id="159" name="椭圆 158"/>
          <p:cNvSpPr/>
          <p:nvPr/>
        </p:nvSpPr>
        <p:spPr>
          <a:xfrm>
            <a:off x="1429385" y="5648960"/>
            <a:ext cx="808355" cy="808355"/>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7"/>
          <a:stretch>
            <a:fillRect/>
          </a:stretch>
        </a:blipFill>
        <a:effectLst/>
      </p:bgPr>
    </p:bg>
    <p:spTree>
      <p:nvGrpSpPr>
        <p:cNvPr id="1" name=""/>
        <p:cNvGrpSpPr/>
        <p:nvPr/>
      </p:nvGrpSpPr>
      <p:grpSpPr>
        <a:xfrm>
          <a:off x="0" y="0"/>
          <a:ext cx="0" cy="0"/>
          <a:chOff x="0" y="0"/>
          <a:chExt cx="0" cy="0"/>
        </a:xfrm>
      </p:grpSpPr>
      <p:sp>
        <p:nvSpPr>
          <p:cNvPr id="6" name="文本框 5"/>
          <p:cNvSpPr txBox="1"/>
          <p:nvPr>
            <p:custDataLst>
              <p:tags r:id="rId3"/>
            </p:custDataLst>
          </p:nvPr>
        </p:nvSpPr>
        <p:spPr>
          <a:xfrm>
            <a:off x="1066800" y="2417445"/>
            <a:ext cx="4895215" cy="2306955"/>
          </a:xfrm>
          <a:prstGeom prst="rect">
            <a:avLst/>
          </a:prstGeom>
          <a:noFill/>
        </p:spPr>
        <p:txBody>
          <a:bodyPr wrap="square" lIns="91440" tIns="45720" rIns="9144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504190" algn="l">
              <a:lnSpc>
                <a:spcPct val="150000"/>
              </a:lnSpc>
              <a:buClrTx/>
              <a:buSzTx/>
              <a:buFontTx/>
            </a:pPr>
            <a:r>
              <a:rPr lang="zh-CN" sz="2400" dirty="0">
                <a:latin typeface="黑体" panose="02010609060101010101" pitchFamily="49" charset="-122"/>
                <a:ea typeface="黑体" panose="02010609060101010101" pitchFamily="49" charset="-122"/>
                <a:cs typeface="黑体" panose="02010609060101010101" pitchFamily="49" charset="-122"/>
                <a:sym typeface="+mn-ea"/>
              </a:rPr>
              <a:t>实践活动不但形成了人类社会，而且还创造了地球上“最美丽的花朵”——意识，使世界二重化为客观世界和主观世界。</a:t>
            </a:r>
          </a:p>
        </p:txBody>
      </p:sp>
      <p:grpSp>
        <p:nvGrpSpPr>
          <p:cNvPr id="9" name="组合 8"/>
          <p:cNvGrpSpPr/>
          <p:nvPr/>
        </p:nvGrpSpPr>
        <p:grpSpPr>
          <a:xfrm>
            <a:off x="508000" y="307975"/>
            <a:ext cx="6116320" cy="548640"/>
            <a:chOff x="800" y="485"/>
            <a:chExt cx="9632" cy="864"/>
          </a:xfrm>
        </p:grpSpPr>
        <p:sp>
          <p:nvSpPr>
            <p:cNvPr id="10" name="文本框 9"/>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一、</a:t>
              </a:r>
              <a:r>
                <a:rPr lang="zh-CN" altLang="en-US" sz="2800" b="1">
                  <a:solidFill>
                    <a:srgbClr val="755D3B"/>
                  </a:solidFill>
                  <a:effectLst/>
                  <a:latin typeface="黑体" panose="02010609060101010101" pitchFamily="49" charset="-122"/>
                  <a:ea typeface="黑体" panose="02010609060101010101" pitchFamily="49" charset="-122"/>
                </a:rPr>
                <a:t>世界多样性与物质统一性</a:t>
              </a:r>
            </a:p>
          </p:txBody>
        </p:sp>
        <p:sp>
          <p:nvSpPr>
            <p:cNvPr id="14" name="任意多边形 1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808" y="672"/>
              <a:ext cx="659" cy="507"/>
              <a:chOff x="1140" y="743"/>
              <a:chExt cx="567" cy="436"/>
            </a:xfrm>
            <a:effectLst/>
          </p:grpSpPr>
          <p:sp>
            <p:nvSpPr>
              <p:cNvPr id="18" name="矩形 17"/>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19" name="矩形 18"/>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 name="组合 10"/>
          <p:cNvGrpSpPr/>
          <p:nvPr/>
        </p:nvGrpSpPr>
        <p:grpSpPr>
          <a:xfrm>
            <a:off x="1058545" y="1019810"/>
            <a:ext cx="5152390" cy="491490"/>
            <a:chOff x="1493" y="1541"/>
            <a:chExt cx="8114" cy="774"/>
          </a:xfrm>
        </p:grpSpPr>
        <p:sp>
          <p:nvSpPr>
            <p:cNvPr id="12" name="文本框 11"/>
            <p:cNvSpPr txBox="1"/>
            <p:nvPr/>
          </p:nvSpPr>
          <p:spPr>
            <a:xfrm>
              <a:off x="1780" y="1541"/>
              <a:ext cx="7827"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2.</a:t>
              </a:r>
              <a:r>
                <a:rPr lang="zh-CN" altLang="en-US" sz="2600">
                  <a:solidFill>
                    <a:schemeClr val="tx1"/>
                  </a:solidFill>
                  <a:effectLst/>
                  <a:latin typeface="黑体" panose="02010609060101010101" pitchFamily="49" charset="-122"/>
                  <a:ea typeface="黑体" panose="02010609060101010101" pitchFamily="49" charset="-122"/>
                  <a:sym typeface="+mn-ea"/>
                </a:rPr>
                <a:t>物质与意识的辩证关系</a:t>
              </a:r>
            </a:p>
          </p:txBody>
        </p:sp>
        <p:sp>
          <p:nvSpPr>
            <p:cNvPr id="16" name="矩形 15"/>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pic>
        <p:nvPicPr>
          <p:cNvPr id="3" name="PA-图片 3"/>
          <p:cNvPicPr>
            <a:picLocks noChangeAspect="1"/>
          </p:cNvPicPr>
          <p:nvPr>
            <p:custDataLst>
              <p:tags r:id="rId4"/>
            </p:custDataLst>
          </p:nvPr>
        </p:nvPicPr>
        <p:blipFill>
          <a:blip r:embed="rId8"/>
          <a:stretch>
            <a:fillRect/>
          </a:stretch>
        </p:blipFill>
        <p:spPr>
          <a:xfrm>
            <a:off x="7560307" y="1936749"/>
            <a:ext cx="3636013" cy="3636005"/>
          </a:xfrm>
          <a:prstGeom prst="roundRect">
            <a:avLst/>
          </a:prstGeom>
        </p:spPr>
      </p:pic>
    </p:spTree>
    <p:custDataLst>
      <p:tags r:id="rId2"/>
    </p:custData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8"/>
          <a:stretch>
            <a:fillRect/>
          </a:stretch>
        </a:blipFill>
        <a:effectLst/>
      </p:bgPr>
    </p:bg>
    <p:spTree>
      <p:nvGrpSpPr>
        <p:cNvPr id="1" name=""/>
        <p:cNvGrpSpPr/>
        <p:nvPr/>
      </p:nvGrpSpPr>
      <p:grpSpPr>
        <a:xfrm>
          <a:off x="0" y="0"/>
          <a:ext cx="0" cy="0"/>
          <a:chOff x="0" y="0"/>
          <a:chExt cx="0" cy="0"/>
        </a:xfrm>
      </p:grpSpPr>
      <p:cxnSp>
        <p:nvCxnSpPr>
          <p:cNvPr id="2" name="直接连接符 1"/>
          <p:cNvCxnSpPr/>
          <p:nvPr>
            <p:custDataLst>
              <p:tags r:id="rId3"/>
            </p:custDataLst>
          </p:nvPr>
        </p:nvCxnSpPr>
        <p:spPr>
          <a:xfrm>
            <a:off x="6138861" y="2825750"/>
            <a:ext cx="638" cy="2409292"/>
          </a:xfrm>
          <a:prstGeom prst="line">
            <a:avLst/>
          </a:prstGeom>
          <a:ln>
            <a:solidFill>
              <a:schemeClr val="lt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文本框 2"/>
          <p:cNvSpPr txBox="1"/>
          <p:nvPr>
            <p:custDataLst>
              <p:tags r:id="rId4"/>
            </p:custDataLst>
          </p:nvPr>
        </p:nvSpPr>
        <p:spPr>
          <a:xfrm>
            <a:off x="654051" y="2086611"/>
            <a:ext cx="4853622" cy="4032012"/>
          </a:xfrm>
          <a:prstGeom prst="rect">
            <a:avLst/>
          </a:prstGeom>
          <a:noFill/>
        </p:spPr>
        <p:txBody>
          <a:bodyPr wrap="square"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508000" fontAlgn="auto">
              <a:lnSpc>
                <a:spcPct val="150000"/>
              </a:lnSpc>
              <a:spcBef>
                <a:spcPts val="1000"/>
              </a:spcBef>
              <a:extLst>
                <a:ext uri="{35155182-B16C-46BC-9424-99874614C6A1}">
                  <wpsdc:indentchars xmlns:wpsdc="http://www.wps.cn/officeDocument/2017/drawingmlCustomData" xmlns="" val="200" checksum="282533468"/>
                </a:ext>
              </a:extLst>
            </a:pPr>
            <a:r>
              <a:rPr lang="zh-CN" sz="2000" dirty="0">
                <a:latin typeface="黑体" panose="02010609060101010101" pitchFamily="49" charset="-122"/>
                <a:ea typeface="黑体" panose="02010609060101010101" pitchFamily="49" charset="-122"/>
                <a:cs typeface="黑体" panose="02010609060101010101" pitchFamily="49" charset="-122"/>
                <a:sym typeface="+mn-ea"/>
              </a:rPr>
              <a:t>意识是人脑的机能和属性，是客观世界的主观映象。物质对意识具有决定作用。</a:t>
            </a:r>
            <a:endParaRPr lang="zh-CN" altLang="en-US" sz="2000" dirty="0">
              <a:solidFill>
                <a:schemeClr val="dk1">
                  <a:lumMod val="65000"/>
                  <a:lumOff val="35000"/>
                </a:schemeClr>
              </a:solidFill>
              <a:uFillTx/>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4" name="文本框 3"/>
          <p:cNvSpPr txBox="1"/>
          <p:nvPr>
            <p:custDataLst>
              <p:tags r:id="rId5"/>
            </p:custDataLst>
          </p:nvPr>
        </p:nvSpPr>
        <p:spPr>
          <a:xfrm>
            <a:off x="6464935" y="2014220"/>
            <a:ext cx="5210810" cy="4032250"/>
          </a:xfrm>
          <a:prstGeom prst="rect">
            <a:avLst/>
          </a:prstGeom>
          <a:noFill/>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fontAlgn="auto">
              <a:lnSpc>
                <a:spcPct val="150000"/>
              </a:lnSpc>
              <a:spcBef>
                <a:spcPts val="1000"/>
              </a:spcBef>
              <a:buClrTx/>
              <a:buSzTx/>
              <a:buNone/>
            </a:pPr>
            <a:r>
              <a:rPr lang="zh-CN" b="1" dirty="0">
                <a:latin typeface="黑体" panose="02010609060101010101" pitchFamily="49" charset="-122"/>
                <a:ea typeface="黑体" panose="02010609060101010101" pitchFamily="49" charset="-122"/>
                <a:cs typeface="黑体" panose="02010609060101010101" pitchFamily="49" charset="-122"/>
                <a:sym typeface="+mn-ea"/>
              </a:rPr>
              <a:t>从意识的起源来看：</a:t>
            </a:r>
            <a:endParaRPr lang="zh-CN" dirty="0">
              <a:latin typeface="黑体" panose="02010609060101010101" pitchFamily="49" charset="-122"/>
              <a:ea typeface="黑体" panose="02010609060101010101" pitchFamily="49" charset="-122"/>
              <a:cs typeface="黑体" panose="02010609060101010101" pitchFamily="49" charset="-122"/>
              <a:sym typeface="+mn-ea"/>
            </a:endParaRPr>
          </a:p>
          <a:p>
            <a:pPr indent="457200" fontAlgn="auto">
              <a:lnSpc>
                <a:spcPct val="150000"/>
              </a:lnSpc>
              <a:spcBef>
                <a:spcPts val="1000"/>
              </a:spcBef>
              <a:extLst>
                <a:ext uri="{35155182-B16C-46BC-9424-99874614C6A1}">
                  <wpsdc:indentchars xmlns:wpsdc="http://www.wps.cn/officeDocument/2017/drawingmlCustomData" xmlns="" val="200" checksum="59296752"/>
                </a:ext>
              </a:extLst>
            </a:pPr>
            <a:r>
              <a:rPr lang="zh-CN" dirty="0">
                <a:latin typeface="黑体" panose="02010609060101010101" pitchFamily="49" charset="-122"/>
                <a:ea typeface="黑体" panose="02010609060101010101" pitchFamily="49" charset="-122"/>
                <a:cs typeface="黑体" panose="02010609060101010101" pitchFamily="49" charset="-122"/>
                <a:sym typeface="+mn-ea"/>
              </a:rPr>
              <a:t>意识是自然界长期发展的产物。它由一切物质所具有的反应特性到低等生物的刺激感应性，再到高等动物的感觉和心理，最终发展为人类的意识。</a:t>
            </a:r>
          </a:p>
          <a:p>
            <a:pPr indent="457200" fontAlgn="auto">
              <a:lnSpc>
                <a:spcPct val="150000"/>
              </a:lnSpc>
              <a:spcBef>
                <a:spcPts val="1000"/>
              </a:spcBef>
              <a:extLst>
                <a:ext uri="{35155182-B16C-46BC-9424-99874614C6A1}">
                  <wpsdc:indentchars xmlns:wpsdc="http://www.wps.cn/officeDocument/2017/drawingmlCustomData" xmlns="" val="200" checksum="59296752"/>
                </a:ext>
              </a:extLst>
            </a:pPr>
            <a:r>
              <a:rPr lang="zh-CN" dirty="0">
                <a:latin typeface="黑体" panose="02010609060101010101" pitchFamily="49" charset="-122"/>
                <a:ea typeface="黑体" panose="02010609060101010101" pitchFamily="49" charset="-122"/>
                <a:cs typeface="黑体" panose="02010609060101010101" pitchFamily="49" charset="-122"/>
                <a:sym typeface="+mn-ea"/>
              </a:rPr>
              <a:t>意识也是社会历史发展的产物。社会实践，特别是劳动，在意识的产生和发展中起着决定性的作用。劳动为意识的产生和发展提供了客观需要和可能，在人们的劳动和交往中形成的语言促进了意识的发展。</a:t>
            </a:r>
          </a:p>
        </p:txBody>
      </p:sp>
      <p:grpSp>
        <p:nvGrpSpPr>
          <p:cNvPr id="9" name="组合 8"/>
          <p:cNvGrpSpPr/>
          <p:nvPr/>
        </p:nvGrpSpPr>
        <p:grpSpPr>
          <a:xfrm>
            <a:off x="508000" y="307975"/>
            <a:ext cx="6116320" cy="548640"/>
            <a:chOff x="800" y="485"/>
            <a:chExt cx="9632" cy="864"/>
          </a:xfrm>
        </p:grpSpPr>
        <p:sp>
          <p:nvSpPr>
            <p:cNvPr id="10" name="文本框 9"/>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一、</a:t>
              </a:r>
              <a:r>
                <a:rPr lang="zh-CN" altLang="en-US" sz="2800" b="1">
                  <a:solidFill>
                    <a:srgbClr val="755D3B"/>
                  </a:solidFill>
                  <a:effectLst/>
                  <a:latin typeface="黑体" panose="02010609060101010101" pitchFamily="49" charset="-122"/>
                  <a:ea typeface="黑体" panose="02010609060101010101" pitchFamily="49" charset="-122"/>
                </a:rPr>
                <a:t>世界多样性与物质统一性</a:t>
              </a:r>
            </a:p>
          </p:txBody>
        </p:sp>
        <p:sp>
          <p:nvSpPr>
            <p:cNvPr id="14" name="任意多边形 1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808" y="672"/>
              <a:ext cx="659" cy="507"/>
              <a:chOff x="1140" y="743"/>
              <a:chExt cx="567" cy="436"/>
            </a:xfrm>
            <a:effectLst/>
          </p:grpSpPr>
          <p:sp>
            <p:nvSpPr>
              <p:cNvPr id="18" name="矩形 17"/>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19" name="矩形 18"/>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 name="组合 10"/>
          <p:cNvGrpSpPr/>
          <p:nvPr/>
        </p:nvGrpSpPr>
        <p:grpSpPr>
          <a:xfrm>
            <a:off x="1058545" y="1019810"/>
            <a:ext cx="5152390" cy="491490"/>
            <a:chOff x="1493" y="1541"/>
            <a:chExt cx="8114" cy="774"/>
          </a:xfrm>
        </p:grpSpPr>
        <p:sp>
          <p:nvSpPr>
            <p:cNvPr id="12" name="文本框 11"/>
            <p:cNvSpPr txBox="1"/>
            <p:nvPr/>
          </p:nvSpPr>
          <p:spPr>
            <a:xfrm>
              <a:off x="1780" y="1541"/>
              <a:ext cx="7827"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2.</a:t>
              </a:r>
              <a:r>
                <a:rPr lang="zh-CN" altLang="en-US" sz="2600">
                  <a:solidFill>
                    <a:schemeClr val="tx1"/>
                  </a:solidFill>
                  <a:effectLst/>
                  <a:latin typeface="黑体" panose="02010609060101010101" pitchFamily="49" charset="-122"/>
                  <a:ea typeface="黑体" panose="02010609060101010101" pitchFamily="49" charset="-122"/>
                  <a:sym typeface="+mn-ea"/>
                </a:rPr>
                <a:t>物质与意识的辩证关系</a:t>
              </a:r>
            </a:p>
          </p:txBody>
        </p:sp>
        <p:sp>
          <p:nvSpPr>
            <p:cNvPr id="16" name="矩形 15"/>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
        <p:nvSpPr>
          <p:cNvPr id="29" name="文本框 28"/>
          <p:cNvSpPr txBox="1"/>
          <p:nvPr/>
        </p:nvSpPr>
        <p:spPr>
          <a:xfrm>
            <a:off x="1189990" y="1692275"/>
            <a:ext cx="2926080" cy="460375"/>
          </a:xfrm>
          <a:prstGeom prst="rect">
            <a:avLst/>
          </a:prstGeom>
          <a:noFill/>
        </p:spPr>
        <p:txBody>
          <a:bodyPr wrap="none" rtlCol="0">
            <a:spAutoFit/>
          </a:bodyPr>
          <a:lstStyle/>
          <a:p>
            <a:r>
              <a:rPr lang="zh-CN" altLang="en-US" sz="2400">
                <a:latin typeface="黑体" panose="02010609060101010101" pitchFamily="49" charset="-122"/>
                <a:ea typeface="黑体" panose="02010609060101010101" pitchFamily="49" charset="-122"/>
              </a:rPr>
              <a:t>（一）物质决定意识</a:t>
            </a: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16" name="矩形 15"/>
          <p:cNvSpPr/>
          <p:nvPr>
            <p:custDataLst>
              <p:tags r:id="rId3"/>
            </p:custDataLst>
          </p:nvPr>
        </p:nvSpPr>
        <p:spPr>
          <a:xfrm>
            <a:off x="548374" y="1920734"/>
            <a:ext cx="11363028" cy="4499877"/>
          </a:xfrm>
          <a:prstGeom prst="rect">
            <a:avLst/>
          </a:prstGeom>
          <a:solidFill>
            <a:schemeClr val="accent4">
              <a:lumMod val="20000"/>
              <a:lumOff val="8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lnSpc>
                <a:spcPct val="120000"/>
              </a:lnSpc>
            </a:pPr>
            <a:endParaRPr kumimoji="1" lang="zh-CN" altLang="en-US" sz="1600" b="1" dirty="0">
              <a:solidFill>
                <a:schemeClr val="lt1"/>
              </a:solidFill>
              <a:latin typeface="微软雅黑" panose="020B0503020204020204" charset="-122"/>
              <a:ea typeface="微软雅黑" panose="020B0503020204020204" charset="-122"/>
            </a:endParaRPr>
          </a:p>
        </p:txBody>
      </p:sp>
      <p:sp>
        <p:nvSpPr>
          <p:cNvPr id="17" name="矩形 16"/>
          <p:cNvSpPr/>
          <p:nvPr>
            <p:custDataLst>
              <p:tags r:id="rId4"/>
            </p:custDataLst>
          </p:nvPr>
        </p:nvSpPr>
        <p:spPr>
          <a:xfrm>
            <a:off x="333829" y="1672533"/>
            <a:ext cx="11321142" cy="4408572"/>
          </a:xfrm>
          <a:prstGeom prst="rect">
            <a:avLst/>
          </a:prstGeom>
          <a:solidFill>
            <a:schemeClr val="lt1">
              <a:alpha val="51000"/>
            </a:schemeClr>
          </a:solidFill>
          <a:ln w="508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kumimoji="1" lang="zh-CN" altLang="en-US" sz="1600" b="1" dirty="0">
              <a:solidFill>
                <a:schemeClr val="lt1"/>
              </a:solidFill>
              <a:latin typeface="微软雅黑" panose="020B0503020204020204" charset="-122"/>
              <a:ea typeface="微软雅黑" panose="020B0503020204020204" charset="-122"/>
            </a:endParaRPr>
          </a:p>
        </p:txBody>
      </p:sp>
      <p:sp>
        <p:nvSpPr>
          <p:cNvPr id="91" name="任意多边形: 形状 90"/>
          <p:cNvSpPr/>
          <p:nvPr>
            <p:custDataLst>
              <p:tags r:id="rId5"/>
            </p:custDataLst>
          </p:nvPr>
        </p:nvSpPr>
        <p:spPr>
          <a:xfrm>
            <a:off x="10752454" y="5811577"/>
            <a:ext cx="1261746" cy="659131"/>
          </a:xfrm>
          <a:custGeom>
            <a:avLst/>
            <a:gdLst>
              <a:gd name="connsiteX0" fmla="*/ 1233285 w 1261746"/>
              <a:gd name="connsiteY0" fmla="*/ 602227 h 659131"/>
              <a:gd name="connsiteX1" fmla="*/ 1261746 w 1261746"/>
              <a:gd name="connsiteY1" fmla="*/ 630679 h 659131"/>
              <a:gd name="connsiteX2" fmla="*/ 1233285 w 1261746"/>
              <a:gd name="connsiteY2" fmla="*/ 659131 h 659131"/>
              <a:gd name="connsiteX3" fmla="*/ 1204824 w 1261746"/>
              <a:gd name="connsiteY3" fmla="*/ 630679 h 659131"/>
              <a:gd name="connsiteX4" fmla="*/ 1233285 w 1261746"/>
              <a:gd name="connsiteY4" fmla="*/ 602227 h 659131"/>
              <a:gd name="connsiteX5" fmla="*/ 1112803 w 1261746"/>
              <a:gd name="connsiteY5" fmla="*/ 602227 h 659131"/>
              <a:gd name="connsiteX6" fmla="*/ 1141264 w 1261746"/>
              <a:gd name="connsiteY6" fmla="*/ 630679 h 659131"/>
              <a:gd name="connsiteX7" fmla="*/ 1112803 w 1261746"/>
              <a:gd name="connsiteY7" fmla="*/ 659131 h 659131"/>
              <a:gd name="connsiteX8" fmla="*/ 1084342 w 1261746"/>
              <a:gd name="connsiteY8" fmla="*/ 630679 h 659131"/>
              <a:gd name="connsiteX9" fmla="*/ 1112803 w 1261746"/>
              <a:gd name="connsiteY9" fmla="*/ 602227 h 659131"/>
              <a:gd name="connsiteX10" fmla="*/ 992320 w 1261746"/>
              <a:gd name="connsiteY10" fmla="*/ 602227 h 659131"/>
              <a:gd name="connsiteX11" fmla="*/ 1020781 w 1261746"/>
              <a:gd name="connsiteY11" fmla="*/ 630679 h 659131"/>
              <a:gd name="connsiteX12" fmla="*/ 992320 w 1261746"/>
              <a:gd name="connsiteY12" fmla="*/ 659131 h 659131"/>
              <a:gd name="connsiteX13" fmla="*/ 963859 w 1261746"/>
              <a:gd name="connsiteY13" fmla="*/ 630679 h 659131"/>
              <a:gd name="connsiteX14" fmla="*/ 992320 w 1261746"/>
              <a:gd name="connsiteY14" fmla="*/ 602227 h 659131"/>
              <a:gd name="connsiteX15" fmla="*/ 871838 w 1261746"/>
              <a:gd name="connsiteY15" fmla="*/ 602227 h 659131"/>
              <a:gd name="connsiteX16" fmla="*/ 900299 w 1261746"/>
              <a:gd name="connsiteY16" fmla="*/ 630679 h 659131"/>
              <a:gd name="connsiteX17" fmla="*/ 871838 w 1261746"/>
              <a:gd name="connsiteY17" fmla="*/ 659131 h 659131"/>
              <a:gd name="connsiteX18" fmla="*/ 843377 w 1261746"/>
              <a:gd name="connsiteY18" fmla="*/ 630679 h 659131"/>
              <a:gd name="connsiteX19" fmla="*/ 871838 w 1261746"/>
              <a:gd name="connsiteY19" fmla="*/ 602227 h 659131"/>
              <a:gd name="connsiteX20" fmla="*/ 751356 w 1261746"/>
              <a:gd name="connsiteY20" fmla="*/ 602227 h 659131"/>
              <a:gd name="connsiteX21" fmla="*/ 779817 w 1261746"/>
              <a:gd name="connsiteY21" fmla="*/ 630679 h 659131"/>
              <a:gd name="connsiteX22" fmla="*/ 751356 w 1261746"/>
              <a:gd name="connsiteY22" fmla="*/ 659131 h 659131"/>
              <a:gd name="connsiteX23" fmla="*/ 722895 w 1261746"/>
              <a:gd name="connsiteY23" fmla="*/ 630679 h 659131"/>
              <a:gd name="connsiteX24" fmla="*/ 751356 w 1261746"/>
              <a:gd name="connsiteY24" fmla="*/ 602227 h 659131"/>
              <a:gd name="connsiteX25" fmla="*/ 630873 w 1261746"/>
              <a:gd name="connsiteY25" fmla="*/ 602227 h 659131"/>
              <a:gd name="connsiteX26" fmla="*/ 659334 w 1261746"/>
              <a:gd name="connsiteY26" fmla="*/ 630679 h 659131"/>
              <a:gd name="connsiteX27" fmla="*/ 630873 w 1261746"/>
              <a:gd name="connsiteY27" fmla="*/ 659131 h 659131"/>
              <a:gd name="connsiteX28" fmla="*/ 602412 w 1261746"/>
              <a:gd name="connsiteY28" fmla="*/ 630679 h 659131"/>
              <a:gd name="connsiteX29" fmla="*/ 630873 w 1261746"/>
              <a:gd name="connsiteY29" fmla="*/ 602227 h 659131"/>
              <a:gd name="connsiteX30" fmla="*/ 510391 w 1261746"/>
              <a:gd name="connsiteY30" fmla="*/ 602227 h 659131"/>
              <a:gd name="connsiteX31" fmla="*/ 538852 w 1261746"/>
              <a:gd name="connsiteY31" fmla="*/ 630679 h 659131"/>
              <a:gd name="connsiteX32" fmla="*/ 510391 w 1261746"/>
              <a:gd name="connsiteY32" fmla="*/ 659131 h 659131"/>
              <a:gd name="connsiteX33" fmla="*/ 481930 w 1261746"/>
              <a:gd name="connsiteY33" fmla="*/ 630679 h 659131"/>
              <a:gd name="connsiteX34" fmla="*/ 510391 w 1261746"/>
              <a:gd name="connsiteY34" fmla="*/ 602227 h 659131"/>
              <a:gd name="connsiteX35" fmla="*/ 389908 w 1261746"/>
              <a:gd name="connsiteY35" fmla="*/ 602227 h 659131"/>
              <a:gd name="connsiteX36" fmla="*/ 418369 w 1261746"/>
              <a:gd name="connsiteY36" fmla="*/ 630679 h 659131"/>
              <a:gd name="connsiteX37" fmla="*/ 389908 w 1261746"/>
              <a:gd name="connsiteY37" fmla="*/ 659131 h 659131"/>
              <a:gd name="connsiteX38" fmla="*/ 361447 w 1261746"/>
              <a:gd name="connsiteY38" fmla="*/ 630679 h 659131"/>
              <a:gd name="connsiteX39" fmla="*/ 389908 w 1261746"/>
              <a:gd name="connsiteY39" fmla="*/ 602227 h 659131"/>
              <a:gd name="connsiteX40" fmla="*/ 269426 w 1261746"/>
              <a:gd name="connsiteY40" fmla="*/ 602227 h 659131"/>
              <a:gd name="connsiteX41" fmla="*/ 297887 w 1261746"/>
              <a:gd name="connsiteY41" fmla="*/ 630679 h 659131"/>
              <a:gd name="connsiteX42" fmla="*/ 269426 w 1261746"/>
              <a:gd name="connsiteY42" fmla="*/ 659131 h 659131"/>
              <a:gd name="connsiteX43" fmla="*/ 240965 w 1261746"/>
              <a:gd name="connsiteY43" fmla="*/ 630679 h 659131"/>
              <a:gd name="connsiteX44" fmla="*/ 269426 w 1261746"/>
              <a:gd name="connsiteY44" fmla="*/ 602227 h 659131"/>
              <a:gd name="connsiteX45" fmla="*/ 148943 w 1261746"/>
              <a:gd name="connsiteY45" fmla="*/ 602227 h 659131"/>
              <a:gd name="connsiteX46" fmla="*/ 177404 w 1261746"/>
              <a:gd name="connsiteY46" fmla="*/ 630679 h 659131"/>
              <a:gd name="connsiteX47" fmla="*/ 148943 w 1261746"/>
              <a:gd name="connsiteY47" fmla="*/ 659131 h 659131"/>
              <a:gd name="connsiteX48" fmla="*/ 120482 w 1261746"/>
              <a:gd name="connsiteY48" fmla="*/ 630679 h 659131"/>
              <a:gd name="connsiteX49" fmla="*/ 148943 w 1261746"/>
              <a:gd name="connsiteY49" fmla="*/ 602227 h 659131"/>
              <a:gd name="connsiteX50" fmla="*/ 28461 w 1261746"/>
              <a:gd name="connsiteY50" fmla="*/ 602227 h 659131"/>
              <a:gd name="connsiteX51" fmla="*/ 56922 w 1261746"/>
              <a:gd name="connsiteY51" fmla="*/ 630679 h 659131"/>
              <a:gd name="connsiteX52" fmla="*/ 28461 w 1261746"/>
              <a:gd name="connsiteY52" fmla="*/ 659131 h 659131"/>
              <a:gd name="connsiteX53" fmla="*/ 0 w 1261746"/>
              <a:gd name="connsiteY53" fmla="*/ 630679 h 659131"/>
              <a:gd name="connsiteX54" fmla="*/ 28461 w 1261746"/>
              <a:gd name="connsiteY54" fmla="*/ 602227 h 659131"/>
              <a:gd name="connsiteX55" fmla="*/ 1233285 w 1261746"/>
              <a:gd name="connsiteY55" fmla="*/ 481781 h 659131"/>
              <a:gd name="connsiteX56" fmla="*/ 1261746 w 1261746"/>
              <a:gd name="connsiteY56" fmla="*/ 510233 h 659131"/>
              <a:gd name="connsiteX57" fmla="*/ 1233285 w 1261746"/>
              <a:gd name="connsiteY57" fmla="*/ 538685 h 659131"/>
              <a:gd name="connsiteX58" fmla="*/ 1204824 w 1261746"/>
              <a:gd name="connsiteY58" fmla="*/ 510233 h 659131"/>
              <a:gd name="connsiteX59" fmla="*/ 1233285 w 1261746"/>
              <a:gd name="connsiteY59" fmla="*/ 481781 h 659131"/>
              <a:gd name="connsiteX60" fmla="*/ 1112803 w 1261746"/>
              <a:gd name="connsiteY60" fmla="*/ 481781 h 659131"/>
              <a:gd name="connsiteX61" fmla="*/ 1141264 w 1261746"/>
              <a:gd name="connsiteY61" fmla="*/ 510233 h 659131"/>
              <a:gd name="connsiteX62" fmla="*/ 1112803 w 1261746"/>
              <a:gd name="connsiteY62" fmla="*/ 538685 h 659131"/>
              <a:gd name="connsiteX63" fmla="*/ 1084342 w 1261746"/>
              <a:gd name="connsiteY63" fmla="*/ 510233 h 659131"/>
              <a:gd name="connsiteX64" fmla="*/ 1112803 w 1261746"/>
              <a:gd name="connsiteY64" fmla="*/ 481781 h 659131"/>
              <a:gd name="connsiteX65" fmla="*/ 992320 w 1261746"/>
              <a:gd name="connsiteY65" fmla="*/ 481781 h 659131"/>
              <a:gd name="connsiteX66" fmla="*/ 1020781 w 1261746"/>
              <a:gd name="connsiteY66" fmla="*/ 510233 h 659131"/>
              <a:gd name="connsiteX67" fmla="*/ 992320 w 1261746"/>
              <a:gd name="connsiteY67" fmla="*/ 538685 h 659131"/>
              <a:gd name="connsiteX68" fmla="*/ 963859 w 1261746"/>
              <a:gd name="connsiteY68" fmla="*/ 510233 h 659131"/>
              <a:gd name="connsiteX69" fmla="*/ 992320 w 1261746"/>
              <a:gd name="connsiteY69" fmla="*/ 481781 h 659131"/>
              <a:gd name="connsiteX70" fmla="*/ 871838 w 1261746"/>
              <a:gd name="connsiteY70" fmla="*/ 481781 h 659131"/>
              <a:gd name="connsiteX71" fmla="*/ 900299 w 1261746"/>
              <a:gd name="connsiteY71" fmla="*/ 510233 h 659131"/>
              <a:gd name="connsiteX72" fmla="*/ 871838 w 1261746"/>
              <a:gd name="connsiteY72" fmla="*/ 538685 h 659131"/>
              <a:gd name="connsiteX73" fmla="*/ 843377 w 1261746"/>
              <a:gd name="connsiteY73" fmla="*/ 510233 h 659131"/>
              <a:gd name="connsiteX74" fmla="*/ 871838 w 1261746"/>
              <a:gd name="connsiteY74" fmla="*/ 481781 h 659131"/>
              <a:gd name="connsiteX75" fmla="*/ 751356 w 1261746"/>
              <a:gd name="connsiteY75" fmla="*/ 481781 h 659131"/>
              <a:gd name="connsiteX76" fmla="*/ 779817 w 1261746"/>
              <a:gd name="connsiteY76" fmla="*/ 510233 h 659131"/>
              <a:gd name="connsiteX77" fmla="*/ 751356 w 1261746"/>
              <a:gd name="connsiteY77" fmla="*/ 538685 h 659131"/>
              <a:gd name="connsiteX78" fmla="*/ 722895 w 1261746"/>
              <a:gd name="connsiteY78" fmla="*/ 510233 h 659131"/>
              <a:gd name="connsiteX79" fmla="*/ 751356 w 1261746"/>
              <a:gd name="connsiteY79" fmla="*/ 481781 h 659131"/>
              <a:gd name="connsiteX80" fmla="*/ 630873 w 1261746"/>
              <a:gd name="connsiteY80" fmla="*/ 481781 h 659131"/>
              <a:gd name="connsiteX81" fmla="*/ 659334 w 1261746"/>
              <a:gd name="connsiteY81" fmla="*/ 510233 h 659131"/>
              <a:gd name="connsiteX82" fmla="*/ 630873 w 1261746"/>
              <a:gd name="connsiteY82" fmla="*/ 538685 h 659131"/>
              <a:gd name="connsiteX83" fmla="*/ 602412 w 1261746"/>
              <a:gd name="connsiteY83" fmla="*/ 510233 h 659131"/>
              <a:gd name="connsiteX84" fmla="*/ 630873 w 1261746"/>
              <a:gd name="connsiteY84" fmla="*/ 481781 h 659131"/>
              <a:gd name="connsiteX85" fmla="*/ 510391 w 1261746"/>
              <a:gd name="connsiteY85" fmla="*/ 481781 h 659131"/>
              <a:gd name="connsiteX86" fmla="*/ 538852 w 1261746"/>
              <a:gd name="connsiteY86" fmla="*/ 510233 h 659131"/>
              <a:gd name="connsiteX87" fmla="*/ 510391 w 1261746"/>
              <a:gd name="connsiteY87" fmla="*/ 538685 h 659131"/>
              <a:gd name="connsiteX88" fmla="*/ 481930 w 1261746"/>
              <a:gd name="connsiteY88" fmla="*/ 510233 h 659131"/>
              <a:gd name="connsiteX89" fmla="*/ 510391 w 1261746"/>
              <a:gd name="connsiteY89" fmla="*/ 481781 h 659131"/>
              <a:gd name="connsiteX90" fmla="*/ 389908 w 1261746"/>
              <a:gd name="connsiteY90" fmla="*/ 481781 h 659131"/>
              <a:gd name="connsiteX91" fmla="*/ 418369 w 1261746"/>
              <a:gd name="connsiteY91" fmla="*/ 510233 h 659131"/>
              <a:gd name="connsiteX92" fmla="*/ 389908 w 1261746"/>
              <a:gd name="connsiteY92" fmla="*/ 538685 h 659131"/>
              <a:gd name="connsiteX93" fmla="*/ 361447 w 1261746"/>
              <a:gd name="connsiteY93" fmla="*/ 510233 h 659131"/>
              <a:gd name="connsiteX94" fmla="*/ 389908 w 1261746"/>
              <a:gd name="connsiteY94" fmla="*/ 481781 h 659131"/>
              <a:gd name="connsiteX95" fmla="*/ 269426 w 1261746"/>
              <a:gd name="connsiteY95" fmla="*/ 481781 h 659131"/>
              <a:gd name="connsiteX96" fmla="*/ 297887 w 1261746"/>
              <a:gd name="connsiteY96" fmla="*/ 510233 h 659131"/>
              <a:gd name="connsiteX97" fmla="*/ 269426 w 1261746"/>
              <a:gd name="connsiteY97" fmla="*/ 538685 h 659131"/>
              <a:gd name="connsiteX98" fmla="*/ 240965 w 1261746"/>
              <a:gd name="connsiteY98" fmla="*/ 510233 h 659131"/>
              <a:gd name="connsiteX99" fmla="*/ 269426 w 1261746"/>
              <a:gd name="connsiteY99" fmla="*/ 481781 h 659131"/>
              <a:gd name="connsiteX100" fmla="*/ 148943 w 1261746"/>
              <a:gd name="connsiteY100" fmla="*/ 481781 h 659131"/>
              <a:gd name="connsiteX101" fmla="*/ 177404 w 1261746"/>
              <a:gd name="connsiteY101" fmla="*/ 510233 h 659131"/>
              <a:gd name="connsiteX102" fmla="*/ 148943 w 1261746"/>
              <a:gd name="connsiteY102" fmla="*/ 538685 h 659131"/>
              <a:gd name="connsiteX103" fmla="*/ 120482 w 1261746"/>
              <a:gd name="connsiteY103" fmla="*/ 510233 h 659131"/>
              <a:gd name="connsiteX104" fmla="*/ 148943 w 1261746"/>
              <a:gd name="connsiteY104" fmla="*/ 481781 h 659131"/>
              <a:gd name="connsiteX105" fmla="*/ 28461 w 1261746"/>
              <a:gd name="connsiteY105" fmla="*/ 481781 h 659131"/>
              <a:gd name="connsiteX106" fmla="*/ 56922 w 1261746"/>
              <a:gd name="connsiteY106" fmla="*/ 510233 h 659131"/>
              <a:gd name="connsiteX107" fmla="*/ 28461 w 1261746"/>
              <a:gd name="connsiteY107" fmla="*/ 538685 h 659131"/>
              <a:gd name="connsiteX108" fmla="*/ 0 w 1261746"/>
              <a:gd name="connsiteY108" fmla="*/ 510233 h 659131"/>
              <a:gd name="connsiteX109" fmla="*/ 28461 w 1261746"/>
              <a:gd name="connsiteY109" fmla="*/ 481781 h 659131"/>
              <a:gd name="connsiteX110" fmla="*/ 1233285 w 1261746"/>
              <a:gd name="connsiteY110" fmla="*/ 361336 h 659131"/>
              <a:gd name="connsiteX111" fmla="*/ 1261746 w 1261746"/>
              <a:gd name="connsiteY111" fmla="*/ 389788 h 659131"/>
              <a:gd name="connsiteX112" fmla="*/ 1233285 w 1261746"/>
              <a:gd name="connsiteY112" fmla="*/ 418240 h 659131"/>
              <a:gd name="connsiteX113" fmla="*/ 1204824 w 1261746"/>
              <a:gd name="connsiteY113" fmla="*/ 389788 h 659131"/>
              <a:gd name="connsiteX114" fmla="*/ 1233285 w 1261746"/>
              <a:gd name="connsiteY114" fmla="*/ 361336 h 659131"/>
              <a:gd name="connsiteX115" fmla="*/ 1112803 w 1261746"/>
              <a:gd name="connsiteY115" fmla="*/ 361336 h 659131"/>
              <a:gd name="connsiteX116" fmla="*/ 1141264 w 1261746"/>
              <a:gd name="connsiteY116" fmla="*/ 389788 h 659131"/>
              <a:gd name="connsiteX117" fmla="*/ 1112803 w 1261746"/>
              <a:gd name="connsiteY117" fmla="*/ 418240 h 659131"/>
              <a:gd name="connsiteX118" fmla="*/ 1084342 w 1261746"/>
              <a:gd name="connsiteY118" fmla="*/ 389788 h 659131"/>
              <a:gd name="connsiteX119" fmla="*/ 1112803 w 1261746"/>
              <a:gd name="connsiteY119" fmla="*/ 361336 h 659131"/>
              <a:gd name="connsiteX120" fmla="*/ 992320 w 1261746"/>
              <a:gd name="connsiteY120" fmla="*/ 361336 h 659131"/>
              <a:gd name="connsiteX121" fmla="*/ 1020781 w 1261746"/>
              <a:gd name="connsiteY121" fmla="*/ 389788 h 659131"/>
              <a:gd name="connsiteX122" fmla="*/ 992320 w 1261746"/>
              <a:gd name="connsiteY122" fmla="*/ 418240 h 659131"/>
              <a:gd name="connsiteX123" fmla="*/ 963859 w 1261746"/>
              <a:gd name="connsiteY123" fmla="*/ 389788 h 659131"/>
              <a:gd name="connsiteX124" fmla="*/ 992320 w 1261746"/>
              <a:gd name="connsiteY124" fmla="*/ 361336 h 659131"/>
              <a:gd name="connsiteX125" fmla="*/ 871838 w 1261746"/>
              <a:gd name="connsiteY125" fmla="*/ 361336 h 659131"/>
              <a:gd name="connsiteX126" fmla="*/ 900299 w 1261746"/>
              <a:gd name="connsiteY126" fmla="*/ 389788 h 659131"/>
              <a:gd name="connsiteX127" fmla="*/ 871838 w 1261746"/>
              <a:gd name="connsiteY127" fmla="*/ 418240 h 659131"/>
              <a:gd name="connsiteX128" fmla="*/ 843377 w 1261746"/>
              <a:gd name="connsiteY128" fmla="*/ 389788 h 659131"/>
              <a:gd name="connsiteX129" fmla="*/ 871838 w 1261746"/>
              <a:gd name="connsiteY129" fmla="*/ 361336 h 659131"/>
              <a:gd name="connsiteX130" fmla="*/ 751356 w 1261746"/>
              <a:gd name="connsiteY130" fmla="*/ 361336 h 659131"/>
              <a:gd name="connsiteX131" fmla="*/ 779817 w 1261746"/>
              <a:gd name="connsiteY131" fmla="*/ 389788 h 659131"/>
              <a:gd name="connsiteX132" fmla="*/ 751356 w 1261746"/>
              <a:gd name="connsiteY132" fmla="*/ 418240 h 659131"/>
              <a:gd name="connsiteX133" fmla="*/ 722895 w 1261746"/>
              <a:gd name="connsiteY133" fmla="*/ 389788 h 659131"/>
              <a:gd name="connsiteX134" fmla="*/ 751356 w 1261746"/>
              <a:gd name="connsiteY134" fmla="*/ 361336 h 659131"/>
              <a:gd name="connsiteX135" fmla="*/ 630873 w 1261746"/>
              <a:gd name="connsiteY135" fmla="*/ 361336 h 659131"/>
              <a:gd name="connsiteX136" fmla="*/ 659334 w 1261746"/>
              <a:gd name="connsiteY136" fmla="*/ 389788 h 659131"/>
              <a:gd name="connsiteX137" fmla="*/ 630873 w 1261746"/>
              <a:gd name="connsiteY137" fmla="*/ 418240 h 659131"/>
              <a:gd name="connsiteX138" fmla="*/ 602412 w 1261746"/>
              <a:gd name="connsiteY138" fmla="*/ 389788 h 659131"/>
              <a:gd name="connsiteX139" fmla="*/ 630873 w 1261746"/>
              <a:gd name="connsiteY139" fmla="*/ 361336 h 659131"/>
              <a:gd name="connsiteX140" fmla="*/ 510391 w 1261746"/>
              <a:gd name="connsiteY140" fmla="*/ 361336 h 659131"/>
              <a:gd name="connsiteX141" fmla="*/ 538852 w 1261746"/>
              <a:gd name="connsiteY141" fmla="*/ 389788 h 659131"/>
              <a:gd name="connsiteX142" fmla="*/ 510391 w 1261746"/>
              <a:gd name="connsiteY142" fmla="*/ 418240 h 659131"/>
              <a:gd name="connsiteX143" fmla="*/ 481930 w 1261746"/>
              <a:gd name="connsiteY143" fmla="*/ 389788 h 659131"/>
              <a:gd name="connsiteX144" fmla="*/ 510391 w 1261746"/>
              <a:gd name="connsiteY144" fmla="*/ 361336 h 659131"/>
              <a:gd name="connsiteX145" fmla="*/ 389908 w 1261746"/>
              <a:gd name="connsiteY145" fmla="*/ 361336 h 659131"/>
              <a:gd name="connsiteX146" fmla="*/ 418369 w 1261746"/>
              <a:gd name="connsiteY146" fmla="*/ 389788 h 659131"/>
              <a:gd name="connsiteX147" fmla="*/ 389908 w 1261746"/>
              <a:gd name="connsiteY147" fmla="*/ 418240 h 659131"/>
              <a:gd name="connsiteX148" fmla="*/ 361447 w 1261746"/>
              <a:gd name="connsiteY148" fmla="*/ 389788 h 659131"/>
              <a:gd name="connsiteX149" fmla="*/ 389908 w 1261746"/>
              <a:gd name="connsiteY149" fmla="*/ 361336 h 659131"/>
              <a:gd name="connsiteX150" fmla="*/ 269426 w 1261746"/>
              <a:gd name="connsiteY150" fmla="*/ 361336 h 659131"/>
              <a:gd name="connsiteX151" fmla="*/ 297887 w 1261746"/>
              <a:gd name="connsiteY151" fmla="*/ 389788 h 659131"/>
              <a:gd name="connsiteX152" fmla="*/ 269426 w 1261746"/>
              <a:gd name="connsiteY152" fmla="*/ 418240 h 659131"/>
              <a:gd name="connsiteX153" fmla="*/ 240965 w 1261746"/>
              <a:gd name="connsiteY153" fmla="*/ 389788 h 659131"/>
              <a:gd name="connsiteX154" fmla="*/ 269426 w 1261746"/>
              <a:gd name="connsiteY154" fmla="*/ 361336 h 659131"/>
              <a:gd name="connsiteX155" fmla="*/ 148943 w 1261746"/>
              <a:gd name="connsiteY155" fmla="*/ 361336 h 659131"/>
              <a:gd name="connsiteX156" fmla="*/ 177404 w 1261746"/>
              <a:gd name="connsiteY156" fmla="*/ 389788 h 659131"/>
              <a:gd name="connsiteX157" fmla="*/ 148943 w 1261746"/>
              <a:gd name="connsiteY157" fmla="*/ 418240 h 659131"/>
              <a:gd name="connsiteX158" fmla="*/ 120482 w 1261746"/>
              <a:gd name="connsiteY158" fmla="*/ 389788 h 659131"/>
              <a:gd name="connsiteX159" fmla="*/ 148943 w 1261746"/>
              <a:gd name="connsiteY159" fmla="*/ 361336 h 659131"/>
              <a:gd name="connsiteX160" fmla="*/ 28461 w 1261746"/>
              <a:gd name="connsiteY160" fmla="*/ 361336 h 659131"/>
              <a:gd name="connsiteX161" fmla="*/ 56922 w 1261746"/>
              <a:gd name="connsiteY161" fmla="*/ 389788 h 659131"/>
              <a:gd name="connsiteX162" fmla="*/ 28461 w 1261746"/>
              <a:gd name="connsiteY162" fmla="*/ 418240 h 659131"/>
              <a:gd name="connsiteX163" fmla="*/ 0 w 1261746"/>
              <a:gd name="connsiteY163" fmla="*/ 389788 h 659131"/>
              <a:gd name="connsiteX164" fmla="*/ 28461 w 1261746"/>
              <a:gd name="connsiteY164" fmla="*/ 361336 h 659131"/>
              <a:gd name="connsiteX165" fmla="*/ 1233285 w 1261746"/>
              <a:gd name="connsiteY165" fmla="*/ 240891 h 659131"/>
              <a:gd name="connsiteX166" fmla="*/ 1261746 w 1261746"/>
              <a:gd name="connsiteY166" fmla="*/ 269343 h 659131"/>
              <a:gd name="connsiteX167" fmla="*/ 1233285 w 1261746"/>
              <a:gd name="connsiteY167" fmla="*/ 297795 h 659131"/>
              <a:gd name="connsiteX168" fmla="*/ 1204824 w 1261746"/>
              <a:gd name="connsiteY168" fmla="*/ 269343 h 659131"/>
              <a:gd name="connsiteX169" fmla="*/ 1233285 w 1261746"/>
              <a:gd name="connsiteY169" fmla="*/ 240891 h 659131"/>
              <a:gd name="connsiteX170" fmla="*/ 1112803 w 1261746"/>
              <a:gd name="connsiteY170" fmla="*/ 240891 h 659131"/>
              <a:gd name="connsiteX171" fmla="*/ 1141264 w 1261746"/>
              <a:gd name="connsiteY171" fmla="*/ 269343 h 659131"/>
              <a:gd name="connsiteX172" fmla="*/ 1112803 w 1261746"/>
              <a:gd name="connsiteY172" fmla="*/ 297795 h 659131"/>
              <a:gd name="connsiteX173" fmla="*/ 1084342 w 1261746"/>
              <a:gd name="connsiteY173" fmla="*/ 269343 h 659131"/>
              <a:gd name="connsiteX174" fmla="*/ 1112803 w 1261746"/>
              <a:gd name="connsiteY174" fmla="*/ 240891 h 659131"/>
              <a:gd name="connsiteX175" fmla="*/ 992320 w 1261746"/>
              <a:gd name="connsiteY175" fmla="*/ 240891 h 659131"/>
              <a:gd name="connsiteX176" fmla="*/ 1020781 w 1261746"/>
              <a:gd name="connsiteY176" fmla="*/ 269343 h 659131"/>
              <a:gd name="connsiteX177" fmla="*/ 992320 w 1261746"/>
              <a:gd name="connsiteY177" fmla="*/ 297795 h 659131"/>
              <a:gd name="connsiteX178" fmla="*/ 963859 w 1261746"/>
              <a:gd name="connsiteY178" fmla="*/ 269343 h 659131"/>
              <a:gd name="connsiteX179" fmla="*/ 992320 w 1261746"/>
              <a:gd name="connsiteY179" fmla="*/ 240891 h 659131"/>
              <a:gd name="connsiteX180" fmla="*/ 871838 w 1261746"/>
              <a:gd name="connsiteY180" fmla="*/ 240891 h 659131"/>
              <a:gd name="connsiteX181" fmla="*/ 900299 w 1261746"/>
              <a:gd name="connsiteY181" fmla="*/ 269343 h 659131"/>
              <a:gd name="connsiteX182" fmla="*/ 871838 w 1261746"/>
              <a:gd name="connsiteY182" fmla="*/ 297795 h 659131"/>
              <a:gd name="connsiteX183" fmla="*/ 843377 w 1261746"/>
              <a:gd name="connsiteY183" fmla="*/ 269343 h 659131"/>
              <a:gd name="connsiteX184" fmla="*/ 871838 w 1261746"/>
              <a:gd name="connsiteY184" fmla="*/ 240891 h 659131"/>
              <a:gd name="connsiteX185" fmla="*/ 751356 w 1261746"/>
              <a:gd name="connsiteY185" fmla="*/ 240891 h 659131"/>
              <a:gd name="connsiteX186" fmla="*/ 779817 w 1261746"/>
              <a:gd name="connsiteY186" fmla="*/ 269343 h 659131"/>
              <a:gd name="connsiteX187" fmla="*/ 751356 w 1261746"/>
              <a:gd name="connsiteY187" fmla="*/ 297795 h 659131"/>
              <a:gd name="connsiteX188" fmla="*/ 722895 w 1261746"/>
              <a:gd name="connsiteY188" fmla="*/ 269343 h 659131"/>
              <a:gd name="connsiteX189" fmla="*/ 751356 w 1261746"/>
              <a:gd name="connsiteY189" fmla="*/ 240891 h 659131"/>
              <a:gd name="connsiteX190" fmla="*/ 630873 w 1261746"/>
              <a:gd name="connsiteY190" fmla="*/ 240891 h 659131"/>
              <a:gd name="connsiteX191" fmla="*/ 659334 w 1261746"/>
              <a:gd name="connsiteY191" fmla="*/ 269343 h 659131"/>
              <a:gd name="connsiteX192" fmla="*/ 630873 w 1261746"/>
              <a:gd name="connsiteY192" fmla="*/ 297795 h 659131"/>
              <a:gd name="connsiteX193" fmla="*/ 602412 w 1261746"/>
              <a:gd name="connsiteY193" fmla="*/ 269343 h 659131"/>
              <a:gd name="connsiteX194" fmla="*/ 630873 w 1261746"/>
              <a:gd name="connsiteY194" fmla="*/ 240891 h 659131"/>
              <a:gd name="connsiteX195" fmla="*/ 510391 w 1261746"/>
              <a:gd name="connsiteY195" fmla="*/ 240891 h 659131"/>
              <a:gd name="connsiteX196" fmla="*/ 538852 w 1261746"/>
              <a:gd name="connsiteY196" fmla="*/ 269343 h 659131"/>
              <a:gd name="connsiteX197" fmla="*/ 510391 w 1261746"/>
              <a:gd name="connsiteY197" fmla="*/ 297795 h 659131"/>
              <a:gd name="connsiteX198" fmla="*/ 481930 w 1261746"/>
              <a:gd name="connsiteY198" fmla="*/ 269343 h 659131"/>
              <a:gd name="connsiteX199" fmla="*/ 510391 w 1261746"/>
              <a:gd name="connsiteY199" fmla="*/ 240891 h 659131"/>
              <a:gd name="connsiteX200" fmla="*/ 389908 w 1261746"/>
              <a:gd name="connsiteY200" fmla="*/ 240891 h 659131"/>
              <a:gd name="connsiteX201" fmla="*/ 418369 w 1261746"/>
              <a:gd name="connsiteY201" fmla="*/ 269343 h 659131"/>
              <a:gd name="connsiteX202" fmla="*/ 389908 w 1261746"/>
              <a:gd name="connsiteY202" fmla="*/ 297795 h 659131"/>
              <a:gd name="connsiteX203" fmla="*/ 361447 w 1261746"/>
              <a:gd name="connsiteY203" fmla="*/ 269343 h 659131"/>
              <a:gd name="connsiteX204" fmla="*/ 389908 w 1261746"/>
              <a:gd name="connsiteY204" fmla="*/ 240891 h 659131"/>
              <a:gd name="connsiteX205" fmla="*/ 269426 w 1261746"/>
              <a:gd name="connsiteY205" fmla="*/ 240891 h 659131"/>
              <a:gd name="connsiteX206" fmla="*/ 297887 w 1261746"/>
              <a:gd name="connsiteY206" fmla="*/ 269343 h 659131"/>
              <a:gd name="connsiteX207" fmla="*/ 269426 w 1261746"/>
              <a:gd name="connsiteY207" fmla="*/ 297795 h 659131"/>
              <a:gd name="connsiteX208" fmla="*/ 240965 w 1261746"/>
              <a:gd name="connsiteY208" fmla="*/ 269343 h 659131"/>
              <a:gd name="connsiteX209" fmla="*/ 269426 w 1261746"/>
              <a:gd name="connsiteY209" fmla="*/ 240891 h 659131"/>
              <a:gd name="connsiteX210" fmla="*/ 148943 w 1261746"/>
              <a:gd name="connsiteY210" fmla="*/ 240891 h 659131"/>
              <a:gd name="connsiteX211" fmla="*/ 177404 w 1261746"/>
              <a:gd name="connsiteY211" fmla="*/ 269343 h 659131"/>
              <a:gd name="connsiteX212" fmla="*/ 148943 w 1261746"/>
              <a:gd name="connsiteY212" fmla="*/ 297795 h 659131"/>
              <a:gd name="connsiteX213" fmla="*/ 120482 w 1261746"/>
              <a:gd name="connsiteY213" fmla="*/ 269343 h 659131"/>
              <a:gd name="connsiteX214" fmla="*/ 148943 w 1261746"/>
              <a:gd name="connsiteY214" fmla="*/ 240891 h 659131"/>
              <a:gd name="connsiteX215" fmla="*/ 28461 w 1261746"/>
              <a:gd name="connsiteY215" fmla="*/ 240891 h 659131"/>
              <a:gd name="connsiteX216" fmla="*/ 56922 w 1261746"/>
              <a:gd name="connsiteY216" fmla="*/ 269343 h 659131"/>
              <a:gd name="connsiteX217" fmla="*/ 28461 w 1261746"/>
              <a:gd name="connsiteY217" fmla="*/ 297795 h 659131"/>
              <a:gd name="connsiteX218" fmla="*/ 0 w 1261746"/>
              <a:gd name="connsiteY218" fmla="*/ 269343 h 659131"/>
              <a:gd name="connsiteX219" fmla="*/ 28461 w 1261746"/>
              <a:gd name="connsiteY219" fmla="*/ 240891 h 659131"/>
              <a:gd name="connsiteX220" fmla="*/ 1233285 w 1261746"/>
              <a:gd name="connsiteY220" fmla="*/ 120445 h 659131"/>
              <a:gd name="connsiteX221" fmla="*/ 1261746 w 1261746"/>
              <a:gd name="connsiteY221" fmla="*/ 148897 h 659131"/>
              <a:gd name="connsiteX222" fmla="*/ 1233285 w 1261746"/>
              <a:gd name="connsiteY222" fmla="*/ 177349 h 659131"/>
              <a:gd name="connsiteX223" fmla="*/ 1204824 w 1261746"/>
              <a:gd name="connsiteY223" fmla="*/ 148897 h 659131"/>
              <a:gd name="connsiteX224" fmla="*/ 1233285 w 1261746"/>
              <a:gd name="connsiteY224" fmla="*/ 120445 h 659131"/>
              <a:gd name="connsiteX225" fmla="*/ 1112803 w 1261746"/>
              <a:gd name="connsiteY225" fmla="*/ 120445 h 659131"/>
              <a:gd name="connsiteX226" fmla="*/ 1141264 w 1261746"/>
              <a:gd name="connsiteY226" fmla="*/ 148897 h 659131"/>
              <a:gd name="connsiteX227" fmla="*/ 1112803 w 1261746"/>
              <a:gd name="connsiteY227" fmla="*/ 177349 h 659131"/>
              <a:gd name="connsiteX228" fmla="*/ 1084342 w 1261746"/>
              <a:gd name="connsiteY228" fmla="*/ 148897 h 659131"/>
              <a:gd name="connsiteX229" fmla="*/ 1112803 w 1261746"/>
              <a:gd name="connsiteY229" fmla="*/ 120445 h 659131"/>
              <a:gd name="connsiteX230" fmla="*/ 992320 w 1261746"/>
              <a:gd name="connsiteY230" fmla="*/ 120445 h 659131"/>
              <a:gd name="connsiteX231" fmla="*/ 1020781 w 1261746"/>
              <a:gd name="connsiteY231" fmla="*/ 148897 h 659131"/>
              <a:gd name="connsiteX232" fmla="*/ 992320 w 1261746"/>
              <a:gd name="connsiteY232" fmla="*/ 177349 h 659131"/>
              <a:gd name="connsiteX233" fmla="*/ 963859 w 1261746"/>
              <a:gd name="connsiteY233" fmla="*/ 148897 h 659131"/>
              <a:gd name="connsiteX234" fmla="*/ 992320 w 1261746"/>
              <a:gd name="connsiteY234" fmla="*/ 120445 h 659131"/>
              <a:gd name="connsiteX235" fmla="*/ 871838 w 1261746"/>
              <a:gd name="connsiteY235" fmla="*/ 120445 h 659131"/>
              <a:gd name="connsiteX236" fmla="*/ 900299 w 1261746"/>
              <a:gd name="connsiteY236" fmla="*/ 148897 h 659131"/>
              <a:gd name="connsiteX237" fmla="*/ 871838 w 1261746"/>
              <a:gd name="connsiteY237" fmla="*/ 177349 h 659131"/>
              <a:gd name="connsiteX238" fmla="*/ 843377 w 1261746"/>
              <a:gd name="connsiteY238" fmla="*/ 148897 h 659131"/>
              <a:gd name="connsiteX239" fmla="*/ 871838 w 1261746"/>
              <a:gd name="connsiteY239" fmla="*/ 120445 h 659131"/>
              <a:gd name="connsiteX240" fmla="*/ 751356 w 1261746"/>
              <a:gd name="connsiteY240" fmla="*/ 120445 h 659131"/>
              <a:gd name="connsiteX241" fmla="*/ 779817 w 1261746"/>
              <a:gd name="connsiteY241" fmla="*/ 148897 h 659131"/>
              <a:gd name="connsiteX242" fmla="*/ 751356 w 1261746"/>
              <a:gd name="connsiteY242" fmla="*/ 177349 h 659131"/>
              <a:gd name="connsiteX243" fmla="*/ 722895 w 1261746"/>
              <a:gd name="connsiteY243" fmla="*/ 148897 h 659131"/>
              <a:gd name="connsiteX244" fmla="*/ 751356 w 1261746"/>
              <a:gd name="connsiteY244" fmla="*/ 120445 h 659131"/>
              <a:gd name="connsiteX245" fmla="*/ 630873 w 1261746"/>
              <a:gd name="connsiteY245" fmla="*/ 120445 h 659131"/>
              <a:gd name="connsiteX246" fmla="*/ 659334 w 1261746"/>
              <a:gd name="connsiteY246" fmla="*/ 148897 h 659131"/>
              <a:gd name="connsiteX247" fmla="*/ 630873 w 1261746"/>
              <a:gd name="connsiteY247" fmla="*/ 177349 h 659131"/>
              <a:gd name="connsiteX248" fmla="*/ 602412 w 1261746"/>
              <a:gd name="connsiteY248" fmla="*/ 148897 h 659131"/>
              <a:gd name="connsiteX249" fmla="*/ 630873 w 1261746"/>
              <a:gd name="connsiteY249" fmla="*/ 120445 h 659131"/>
              <a:gd name="connsiteX250" fmla="*/ 510391 w 1261746"/>
              <a:gd name="connsiteY250" fmla="*/ 120445 h 659131"/>
              <a:gd name="connsiteX251" fmla="*/ 538852 w 1261746"/>
              <a:gd name="connsiteY251" fmla="*/ 148897 h 659131"/>
              <a:gd name="connsiteX252" fmla="*/ 510391 w 1261746"/>
              <a:gd name="connsiteY252" fmla="*/ 177349 h 659131"/>
              <a:gd name="connsiteX253" fmla="*/ 481930 w 1261746"/>
              <a:gd name="connsiteY253" fmla="*/ 148897 h 659131"/>
              <a:gd name="connsiteX254" fmla="*/ 510391 w 1261746"/>
              <a:gd name="connsiteY254" fmla="*/ 120445 h 659131"/>
              <a:gd name="connsiteX255" fmla="*/ 389908 w 1261746"/>
              <a:gd name="connsiteY255" fmla="*/ 120445 h 659131"/>
              <a:gd name="connsiteX256" fmla="*/ 418369 w 1261746"/>
              <a:gd name="connsiteY256" fmla="*/ 148897 h 659131"/>
              <a:gd name="connsiteX257" fmla="*/ 389908 w 1261746"/>
              <a:gd name="connsiteY257" fmla="*/ 177349 h 659131"/>
              <a:gd name="connsiteX258" fmla="*/ 361447 w 1261746"/>
              <a:gd name="connsiteY258" fmla="*/ 148897 h 659131"/>
              <a:gd name="connsiteX259" fmla="*/ 389908 w 1261746"/>
              <a:gd name="connsiteY259" fmla="*/ 120445 h 659131"/>
              <a:gd name="connsiteX260" fmla="*/ 269426 w 1261746"/>
              <a:gd name="connsiteY260" fmla="*/ 120445 h 659131"/>
              <a:gd name="connsiteX261" fmla="*/ 297887 w 1261746"/>
              <a:gd name="connsiteY261" fmla="*/ 148897 h 659131"/>
              <a:gd name="connsiteX262" fmla="*/ 269426 w 1261746"/>
              <a:gd name="connsiteY262" fmla="*/ 177349 h 659131"/>
              <a:gd name="connsiteX263" fmla="*/ 240965 w 1261746"/>
              <a:gd name="connsiteY263" fmla="*/ 148897 h 659131"/>
              <a:gd name="connsiteX264" fmla="*/ 269426 w 1261746"/>
              <a:gd name="connsiteY264" fmla="*/ 120445 h 659131"/>
              <a:gd name="connsiteX265" fmla="*/ 148943 w 1261746"/>
              <a:gd name="connsiteY265" fmla="*/ 120445 h 659131"/>
              <a:gd name="connsiteX266" fmla="*/ 177404 w 1261746"/>
              <a:gd name="connsiteY266" fmla="*/ 148897 h 659131"/>
              <a:gd name="connsiteX267" fmla="*/ 148943 w 1261746"/>
              <a:gd name="connsiteY267" fmla="*/ 177349 h 659131"/>
              <a:gd name="connsiteX268" fmla="*/ 120482 w 1261746"/>
              <a:gd name="connsiteY268" fmla="*/ 148897 h 659131"/>
              <a:gd name="connsiteX269" fmla="*/ 148943 w 1261746"/>
              <a:gd name="connsiteY269" fmla="*/ 120445 h 659131"/>
              <a:gd name="connsiteX270" fmla="*/ 28461 w 1261746"/>
              <a:gd name="connsiteY270" fmla="*/ 120445 h 659131"/>
              <a:gd name="connsiteX271" fmla="*/ 56922 w 1261746"/>
              <a:gd name="connsiteY271" fmla="*/ 148897 h 659131"/>
              <a:gd name="connsiteX272" fmla="*/ 28461 w 1261746"/>
              <a:gd name="connsiteY272" fmla="*/ 177349 h 659131"/>
              <a:gd name="connsiteX273" fmla="*/ 0 w 1261746"/>
              <a:gd name="connsiteY273" fmla="*/ 148897 h 659131"/>
              <a:gd name="connsiteX274" fmla="*/ 28461 w 1261746"/>
              <a:gd name="connsiteY274" fmla="*/ 120445 h 659131"/>
              <a:gd name="connsiteX275" fmla="*/ 1233285 w 1261746"/>
              <a:gd name="connsiteY275" fmla="*/ 0 h 659131"/>
              <a:gd name="connsiteX276" fmla="*/ 1261746 w 1261746"/>
              <a:gd name="connsiteY276" fmla="*/ 28452 h 659131"/>
              <a:gd name="connsiteX277" fmla="*/ 1233285 w 1261746"/>
              <a:gd name="connsiteY277" fmla="*/ 56904 h 659131"/>
              <a:gd name="connsiteX278" fmla="*/ 1204824 w 1261746"/>
              <a:gd name="connsiteY278" fmla="*/ 28452 h 659131"/>
              <a:gd name="connsiteX279" fmla="*/ 1233285 w 1261746"/>
              <a:gd name="connsiteY279" fmla="*/ 0 h 659131"/>
              <a:gd name="connsiteX280" fmla="*/ 1112803 w 1261746"/>
              <a:gd name="connsiteY280" fmla="*/ 0 h 659131"/>
              <a:gd name="connsiteX281" fmla="*/ 1141264 w 1261746"/>
              <a:gd name="connsiteY281" fmla="*/ 28452 h 659131"/>
              <a:gd name="connsiteX282" fmla="*/ 1112803 w 1261746"/>
              <a:gd name="connsiteY282" fmla="*/ 56904 h 659131"/>
              <a:gd name="connsiteX283" fmla="*/ 1084342 w 1261746"/>
              <a:gd name="connsiteY283" fmla="*/ 28452 h 659131"/>
              <a:gd name="connsiteX284" fmla="*/ 1112803 w 1261746"/>
              <a:gd name="connsiteY284" fmla="*/ 0 h 659131"/>
              <a:gd name="connsiteX285" fmla="*/ 992320 w 1261746"/>
              <a:gd name="connsiteY285" fmla="*/ 0 h 659131"/>
              <a:gd name="connsiteX286" fmla="*/ 1020781 w 1261746"/>
              <a:gd name="connsiteY286" fmla="*/ 28452 h 659131"/>
              <a:gd name="connsiteX287" fmla="*/ 992320 w 1261746"/>
              <a:gd name="connsiteY287" fmla="*/ 56904 h 659131"/>
              <a:gd name="connsiteX288" fmla="*/ 963859 w 1261746"/>
              <a:gd name="connsiteY288" fmla="*/ 28452 h 659131"/>
              <a:gd name="connsiteX289" fmla="*/ 992320 w 1261746"/>
              <a:gd name="connsiteY289" fmla="*/ 0 h 659131"/>
              <a:gd name="connsiteX290" fmla="*/ 871838 w 1261746"/>
              <a:gd name="connsiteY290" fmla="*/ 0 h 659131"/>
              <a:gd name="connsiteX291" fmla="*/ 900299 w 1261746"/>
              <a:gd name="connsiteY291" fmla="*/ 28452 h 659131"/>
              <a:gd name="connsiteX292" fmla="*/ 871838 w 1261746"/>
              <a:gd name="connsiteY292" fmla="*/ 56904 h 659131"/>
              <a:gd name="connsiteX293" fmla="*/ 843377 w 1261746"/>
              <a:gd name="connsiteY293" fmla="*/ 28452 h 659131"/>
              <a:gd name="connsiteX294" fmla="*/ 871838 w 1261746"/>
              <a:gd name="connsiteY294" fmla="*/ 0 h 659131"/>
              <a:gd name="connsiteX295" fmla="*/ 751356 w 1261746"/>
              <a:gd name="connsiteY295" fmla="*/ 0 h 659131"/>
              <a:gd name="connsiteX296" fmla="*/ 779817 w 1261746"/>
              <a:gd name="connsiteY296" fmla="*/ 28452 h 659131"/>
              <a:gd name="connsiteX297" fmla="*/ 751356 w 1261746"/>
              <a:gd name="connsiteY297" fmla="*/ 56904 h 659131"/>
              <a:gd name="connsiteX298" fmla="*/ 722895 w 1261746"/>
              <a:gd name="connsiteY298" fmla="*/ 28452 h 659131"/>
              <a:gd name="connsiteX299" fmla="*/ 751356 w 1261746"/>
              <a:gd name="connsiteY299" fmla="*/ 0 h 659131"/>
              <a:gd name="connsiteX300" fmla="*/ 630873 w 1261746"/>
              <a:gd name="connsiteY300" fmla="*/ 0 h 659131"/>
              <a:gd name="connsiteX301" fmla="*/ 659334 w 1261746"/>
              <a:gd name="connsiteY301" fmla="*/ 28452 h 659131"/>
              <a:gd name="connsiteX302" fmla="*/ 630873 w 1261746"/>
              <a:gd name="connsiteY302" fmla="*/ 56904 h 659131"/>
              <a:gd name="connsiteX303" fmla="*/ 602412 w 1261746"/>
              <a:gd name="connsiteY303" fmla="*/ 28452 h 659131"/>
              <a:gd name="connsiteX304" fmla="*/ 630873 w 1261746"/>
              <a:gd name="connsiteY304" fmla="*/ 0 h 659131"/>
              <a:gd name="connsiteX305" fmla="*/ 510391 w 1261746"/>
              <a:gd name="connsiteY305" fmla="*/ 0 h 659131"/>
              <a:gd name="connsiteX306" fmla="*/ 538852 w 1261746"/>
              <a:gd name="connsiteY306" fmla="*/ 28452 h 659131"/>
              <a:gd name="connsiteX307" fmla="*/ 510391 w 1261746"/>
              <a:gd name="connsiteY307" fmla="*/ 56904 h 659131"/>
              <a:gd name="connsiteX308" fmla="*/ 481930 w 1261746"/>
              <a:gd name="connsiteY308" fmla="*/ 28452 h 659131"/>
              <a:gd name="connsiteX309" fmla="*/ 510391 w 1261746"/>
              <a:gd name="connsiteY309" fmla="*/ 0 h 659131"/>
              <a:gd name="connsiteX310" fmla="*/ 389908 w 1261746"/>
              <a:gd name="connsiteY310" fmla="*/ 0 h 659131"/>
              <a:gd name="connsiteX311" fmla="*/ 418369 w 1261746"/>
              <a:gd name="connsiteY311" fmla="*/ 28452 h 659131"/>
              <a:gd name="connsiteX312" fmla="*/ 389908 w 1261746"/>
              <a:gd name="connsiteY312" fmla="*/ 56904 h 659131"/>
              <a:gd name="connsiteX313" fmla="*/ 361447 w 1261746"/>
              <a:gd name="connsiteY313" fmla="*/ 28452 h 659131"/>
              <a:gd name="connsiteX314" fmla="*/ 389908 w 1261746"/>
              <a:gd name="connsiteY314" fmla="*/ 0 h 659131"/>
              <a:gd name="connsiteX315" fmla="*/ 269426 w 1261746"/>
              <a:gd name="connsiteY315" fmla="*/ 0 h 659131"/>
              <a:gd name="connsiteX316" fmla="*/ 297887 w 1261746"/>
              <a:gd name="connsiteY316" fmla="*/ 28452 h 659131"/>
              <a:gd name="connsiteX317" fmla="*/ 269426 w 1261746"/>
              <a:gd name="connsiteY317" fmla="*/ 56904 h 659131"/>
              <a:gd name="connsiteX318" fmla="*/ 240965 w 1261746"/>
              <a:gd name="connsiteY318" fmla="*/ 28452 h 659131"/>
              <a:gd name="connsiteX319" fmla="*/ 269426 w 1261746"/>
              <a:gd name="connsiteY319" fmla="*/ 0 h 659131"/>
              <a:gd name="connsiteX320" fmla="*/ 148943 w 1261746"/>
              <a:gd name="connsiteY320" fmla="*/ 0 h 659131"/>
              <a:gd name="connsiteX321" fmla="*/ 177404 w 1261746"/>
              <a:gd name="connsiteY321" fmla="*/ 28452 h 659131"/>
              <a:gd name="connsiteX322" fmla="*/ 148943 w 1261746"/>
              <a:gd name="connsiteY322" fmla="*/ 56904 h 659131"/>
              <a:gd name="connsiteX323" fmla="*/ 120482 w 1261746"/>
              <a:gd name="connsiteY323" fmla="*/ 28452 h 659131"/>
              <a:gd name="connsiteX324" fmla="*/ 148943 w 1261746"/>
              <a:gd name="connsiteY324" fmla="*/ 0 h 659131"/>
              <a:gd name="connsiteX325" fmla="*/ 28461 w 1261746"/>
              <a:gd name="connsiteY325" fmla="*/ 0 h 659131"/>
              <a:gd name="connsiteX326" fmla="*/ 56922 w 1261746"/>
              <a:gd name="connsiteY326" fmla="*/ 28452 h 659131"/>
              <a:gd name="connsiteX327" fmla="*/ 28461 w 1261746"/>
              <a:gd name="connsiteY327" fmla="*/ 56904 h 659131"/>
              <a:gd name="connsiteX328" fmla="*/ 0 w 1261746"/>
              <a:gd name="connsiteY328" fmla="*/ 28452 h 659131"/>
              <a:gd name="connsiteX329" fmla="*/ 28461 w 1261746"/>
              <a:gd name="connsiteY329" fmla="*/ 0 h 65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Lst>
            <a:rect l="l" t="t" r="r" b="b"/>
            <a:pathLst>
              <a:path w="1261746" h="659131">
                <a:moveTo>
                  <a:pt x="1233285" y="602227"/>
                </a:moveTo>
                <a:cubicBezTo>
                  <a:pt x="1249004" y="602227"/>
                  <a:pt x="1261746" y="614965"/>
                  <a:pt x="1261746" y="630679"/>
                </a:cubicBezTo>
                <a:cubicBezTo>
                  <a:pt x="1261746" y="646393"/>
                  <a:pt x="1249004" y="659131"/>
                  <a:pt x="1233285" y="659131"/>
                </a:cubicBezTo>
                <a:cubicBezTo>
                  <a:pt x="1217566" y="659131"/>
                  <a:pt x="1204824" y="646393"/>
                  <a:pt x="1204824" y="630679"/>
                </a:cubicBezTo>
                <a:cubicBezTo>
                  <a:pt x="1204824" y="614965"/>
                  <a:pt x="1217566" y="602227"/>
                  <a:pt x="1233285" y="602227"/>
                </a:cubicBezTo>
                <a:close/>
                <a:moveTo>
                  <a:pt x="1112803" y="602227"/>
                </a:moveTo>
                <a:cubicBezTo>
                  <a:pt x="1128522" y="602227"/>
                  <a:pt x="1141264" y="614965"/>
                  <a:pt x="1141264" y="630679"/>
                </a:cubicBezTo>
                <a:cubicBezTo>
                  <a:pt x="1141264" y="646393"/>
                  <a:pt x="1128522" y="659131"/>
                  <a:pt x="1112803" y="659131"/>
                </a:cubicBezTo>
                <a:cubicBezTo>
                  <a:pt x="1097084" y="659131"/>
                  <a:pt x="1084342" y="646393"/>
                  <a:pt x="1084342" y="630679"/>
                </a:cubicBezTo>
                <a:cubicBezTo>
                  <a:pt x="1084342" y="614965"/>
                  <a:pt x="1097084" y="602227"/>
                  <a:pt x="1112803" y="602227"/>
                </a:cubicBezTo>
                <a:close/>
                <a:moveTo>
                  <a:pt x="992320" y="602227"/>
                </a:moveTo>
                <a:cubicBezTo>
                  <a:pt x="1008039" y="602227"/>
                  <a:pt x="1020781" y="614965"/>
                  <a:pt x="1020781" y="630679"/>
                </a:cubicBezTo>
                <a:cubicBezTo>
                  <a:pt x="1020781" y="646393"/>
                  <a:pt x="1008039" y="659131"/>
                  <a:pt x="992320" y="659131"/>
                </a:cubicBezTo>
                <a:cubicBezTo>
                  <a:pt x="976601" y="659131"/>
                  <a:pt x="963859" y="646393"/>
                  <a:pt x="963859" y="630679"/>
                </a:cubicBezTo>
                <a:cubicBezTo>
                  <a:pt x="963859" y="614965"/>
                  <a:pt x="976601" y="602227"/>
                  <a:pt x="992320" y="602227"/>
                </a:cubicBezTo>
                <a:close/>
                <a:moveTo>
                  <a:pt x="871838" y="602227"/>
                </a:moveTo>
                <a:cubicBezTo>
                  <a:pt x="887557" y="602227"/>
                  <a:pt x="900299" y="614965"/>
                  <a:pt x="900299" y="630679"/>
                </a:cubicBezTo>
                <a:cubicBezTo>
                  <a:pt x="900299" y="646393"/>
                  <a:pt x="887557" y="659131"/>
                  <a:pt x="871838" y="659131"/>
                </a:cubicBezTo>
                <a:cubicBezTo>
                  <a:pt x="856119" y="659131"/>
                  <a:pt x="843377" y="646393"/>
                  <a:pt x="843377" y="630679"/>
                </a:cubicBezTo>
                <a:cubicBezTo>
                  <a:pt x="843377" y="614965"/>
                  <a:pt x="856119" y="602227"/>
                  <a:pt x="871838" y="602227"/>
                </a:cubicBezTo>
                <a:close/>
                <a:moveTo>
                  <a:pt x="751356" y="602227"/>
                </a:moveTo>
                <a:cubicBezTo>
                  <a:pt x="767075" y="602227"/>
                  <a:pt x="779817" y="614965"/>
                  <a:pt x="779817" y="630679"/>
                </a:cubicBezTo>
                <a:cubicBezTo>
                  <a:pt x="779817" y="646393"/>
                  <a:pt x="767075" y="659131"/>
                  <a:pt x="751356" y="659131"/>
                </a:cubicBezTo>
                <a:cubicBezTo>
                  <a:pt x="735637" y="659131"/>
                  <a:pt x="722895" y="646393"/>
                  <a:pt x="722895" y="630679"/>
                </a:cubicBezTo>
                <a:cubicBezTo>
                  <a:pt x="722895" y="614965"/>
                  <a:pt x="735637" y="602227"/>
                  <a:pt x="751356" y="602227"/>
                </a:cubicBezTo>
                <a:close/>
                <a:moveTo>
                  <a:pt x="630873" y="602227"/>
                </a:moveTo>
                <a:cubicBezTo>
                  <a:pt x="646592" y="602227"/>
                  <a:pt x="659334" y="614965"/>
                  <a:pt x="659334" y="630679"/>
                </a:cubicBezTo>
                <a:cubicBezTo>
                  <a:pt x="659334" y="646393"/>
                  <a:pt x="646592" y="659131"/>
                  <a:pt x="630873" y="659131"/>
                </a:cubicBezTo>
                <a:cubicBezTo>
                  <a:pt x="615154" y="659131"/>
                  <a:pt x="602412" y="646393"/>
                  <a:pt x="602412" y="630679"/>
                </a:cubicBezTo>
                <a:cubicBezTo>
                  <a:pt x="602412" y="614965"/>
                  <a:pt x="615154" y="602227"/>
                  <a:pt x="630873" y="602227"/>
                </a:cubicBezTo>
                <a:close/>
                <a:moveTo>
                  <a:pt x="510391" y="602227"/>
                </a:moveTo>
                <a:cubicBezTo>
                  <a:pt x="526110" y="602227"/>
                  <a:pt x="538852" y="614965"/>
                  <a:pt x="538852" y="630679"/>
                </a:cubicBezTo>
                <a:cubicBezTo>
                  <a:pt x="538852" y="646393"/>
                  <a:pt x="526110" y="659131"/>
                  <a:pt x="510391" y="659131"/>
                </a:cubicBezTo>
                <a:cubicBezTo>
                  <a:pt x="494672" y="659131"/>
                  <a:pt x="481930" y="646393"/>
                  <a:pt x="481930" y="630679"/>
                </a:cubicBezTo>
                <a:cubicBezTo>
                  <a:pt x="481930" y="614965"/>
                  <a:pt x="494672" y="602227"/>
                  <a:pt x="510391" y="602227"/>
                </a:cubicBezTo>
                <a:close/>
                <a:moveTo>
                  <a:pt x="389908" y="602227"/>
                </a:moveTo>
                <a:cubicBezTo>
                  <a:pt x="405627" y="602227"/>
                  <a:pt x="418369" y="614965"/>
                  <a:pt x="418369" y="630679"/>
                </a:cubicBezTo>
                <a:cubicBezTo>
                  <a:pt x="418369" y="646393"/>
                  <a:pt x="405627" y="659131"/>
                  <a:pt x="389908" y="659131"/>
                </a:cubicBezTo>
                <a:cubicBezTo>
                  <a:pt x="374189" y="659131"/>
                  <a:pt x="361447" y="646393"/>
                  <a:pt x="361447" y="630679"/>
                </a:cubicBezTo>
                <a:cubicBezTo>
                  <a:pt x="361447" y="614965"/>
                  <a:pt x="374189" y="602227"/>
                  <a:pt x="389908" y="602227"/>
                </a:cubicBezTo>
                <a:close/>
                <a:moveTo>
                  <a:pt x="269426" y="602227"/>
                </a:moveTo>
                <a:cubicBezTo>
                  <a:pt x="285145" y="602227"/>
                  <a:pt x="297887" y="614965"/>
                  <a:pt x="297887" y="630679"/>
                </a:cubicBezTo>
                <a:cubicBezTo>
                  <a:pt x="297887" y="646393"/>
                  <a:pt x="285145" y="659131"/>
                  <a:pt x="269426" y="659131"/>
                </a:cubicBezTo>
                <a:cubicBezTo>
                  <a:pt x="253707" y="659131"/>
                  <a:pt x="240965" y="646393"/>
                  <a:pt x="240965" y="630679"/>
                </a:cubicBezTo>
                <a:cubicBezTo>
                  <a:pt x="240965" y="614965"/>
                  <a:pt x="253707" y="602227"/>
                  <a:pt x="269426" y="602227"/>
                </a:cubicBezTo>
                <a:close/>
                <a:moveTo>
                  <a:pt x="148943" y="602227"/>
                </a:moveTo>
                <a:cubicBezTo>
                  <a:pt x="164662" y="602227"/>
                  <a:pt x="177404" y="614965"/>
                  <a:pt x="177404" y="630679"/>
                </a:cubicBezTo>
                <a:cubicBezTo>
                  <a:pt x="177404" y="646393"/>
                  <a:pt x="164662" y="659131"/>
                  <a:pt x="148943" y="659131"/>
                </a:cubicBezTo>
                <a:cubicBezTo>
                  <a:pt x="133224" y="659131"/>
                  <a:pt x="120482" y="646393"/>
                  <a:pt x="120482" y="630679"/>
                </a:cubicBezTo>
                <a:cubicBezTo>
                  <a:pt x="120482" y="614965"/>
                  <a:pt x="133224" y="602227"/>
                  <a:pt x="148943" y="602227"/>
                </a:cubicBezTo>
                <a:close/>
                <a:moveTo>
                  <a:pt x="28461" y="602227"/>
                </a:moveTo>
                <a:cubicBezTo>
                  <a:pt x="44180" y="602227"/>
                  <a:pt x="56922" y="614965"/>
                  <a:pt x="56922" y="630679"/>
                </a:cubicBezTo>
                <a:cubicBezTo>
                  <a:pt x="56922" y="646393"/>
                  <a:pt x="44180" y="659131"/>
                  <a:pt x="28461" y="659131"/>
                </a:cubicBezTo>
                <a:cubicBezTo>
                  <a:pt x="12742" y="659131"/>
                  <a:pt x="0" y="646393"/>
                  <a:pt x="0" y="630679"/>
                </a:cubicBezTo>
                <a:cubicBezTo>
                  <a:pt x="0" y="614965"/>
                  <a:pt x="12742" y="602227"/>
                  <a:pt x="28461" y="602227"/>
                </a:cubicBezTo>
                <a:close/>
                <a:moveTo>
                  <a:pt x="1233285" y="481781"/>
                </a:moveTo>
                <a:cubicBezTo>
                  <a:pt x="1249004" y="481781"/>
                  <a:pt x="1261746" y="494519"/>
                  <a:pt x="1261746" y="510233"/>
                </a:cubicBezTo>
                <a:cubicBezTo>
                  <a:pt x="1261746" y="525947"/>
                  <a:pt x="1249004" y="538685"/>
                  <a:pt x="1233285" y="538685"/>
                </a:cubicBezTo>
                <a:cubicBezTo>
                  <a:pt x="1217566" y="538685"/>
                  <a:pt x="1204824" y="525947"/>
                  <a:pt x="1204824" y="510233"/>
                </a:cubicBezTo>
                <a:cubicBezTo>
                  <a:pt x="1204824" y="494519"/>
                  <a:pt x="1217566" y="481781"/>
                  <a:pt x="1233285" y="481781"/>
                </a:cubicBezTo>
                <a:close/>
                <a:moveTo>
                  <a:pt x="1112803" y="481781"/>
                </a:moveTo>
                <a:cubicBezTo>
                  <a:pt x="1128522" y="481781"/>
                  <a:pt x="1141264" y="494519"/>
                  <a:pt x="1141264" y="510233"/>
                </a:cubicBezTo>
                <a:cubicBezTo>
                  <a:pt x="1141264" y="525947"/>
                  <a:pt x="1128522" y="538685"/>
                  <a:pt x="1112803" y="538685"/>
                </a:cubicBezTo>
                <a:cubicBezTo>
                  <a:pt x="1097084" y="538685"/>
                  <a:pt x="1084342" y="525947"/>
                  <a:pt x="1084342" y="510233"/>
                </a:cubicBezTo>
                <a:cubicBezTo>
                  <a:pt x="1084342" y="494519"/>
                  <a:pt x="1097084" y="481781"/>
                  <a:pt x="1112803" y="481781"/>
                </a:cubicBezTo>
                <a:close/>
                <a:moveTo>
                  <a:pt x="992320" y="481781"/>
                </a:moveTo>
                <a:cubicBezTo>
                  <a:pt x="1008039" y="481781"/>
                  <a:pt x="1020781" y="494519"/>
                  <a:pt x="1020781" y="510233"/>
                </a:cubicBezTo>
                <a:cubicBezTo>
                  <a:pt x="1020781" y="525947"/>
                  <a:pt x="1008039" y="538685"/>
                  <a:pt x="992320" y="538685"/>
                </a:cubicBezTo>
                <a:cubicBezTo>
                  <a:pt x="976601" y="538685"/>
                  <a:pt x="963859" y="525947"/>
                  <a:pt x="963859" y="510233"/>
                </a:cubicBezTo>
                <a:cubicBezTo>
                  <a:pt x="963859" y="494519"/>
                  <a:pt x="976601" y="481781"/>
                  <a:pt x="992320" y="481781"/>
                </a:cubicBezTo>
                <a:close/>
                <a:moveTo>
                  <a:pt x="871838" y="481781"/>
                </a:moveTo>
                <a:cubicBezTo>
                  <a:pt x="887557" y="481781"/>
                  <a:pt x="900299" y="494519"/>
                  <a:pt x="900299" y="510233"/>
                </a:cubicBezTo>
                <a:cubicBezTo>
                  <a:pt x="900299" y="525947"/>
                  <a:pt x="887557" y="538685"/>
                  <a:pt x="871838" y="538685"/>
                </a:cubicBezTo>
                <a:cubicBezTo>
                  <a:pt x="856119" y="538685"/>
                  <a:pt x="843377" y="525947"/>
                  <a:pt x="843377" y="510233"/>
                </a:cubicBezTo>
                <a:cubicBezTo>
                  <a:pt x="843377" y="494519"/>
                  <a:pt x="856119" y="481781"/>
                  <a:pt x="871838" y="481781"/>
                </a:cubicBezTo>
                <a:close/>
                <a:moveTo>
                  <a:pt x="751356" y="481781"/>
                </a:moveTo>
                <a:cubicBezTo>
                  <a:pt x="767075" y="481781"/>
                  <a:pt x="779817" y="494519"/>
                  <a:pt x="779817" y="510233"/>
                </a:cubicBezTo>
                <a:cubicBezTo>
                  <a:pt x="779817" y="525947"/>
                  <a:pt x="767075" y="538685"/>
                  <a:pt x="751356" y="538685"/>
                </a:cubicBezTo>
                <a:cubicBezTo>
                  <a:pt x="735637" y="538685"/>
                  <a:pt x="722895" y="525947"/>
                  <a:pt x="722895" y="510233"/>
                </a:cubicBezTo>
                <a:cubicBezTo>
                  <a:pt x="722895" y="494519"/>
                  <a:pt x="735637" y="481781"/>
                  <a:pt x="751356" y="481781"/>
                </a:cubicBezTo>
                <a:close/>
                <a:moveTo>
                  <a:pt x="630873" y="481781"/>
                </a:moveTo>
                <a:cubicBezTo>
                  <a:pt x="646592" y="481781"/>
                  <a:pt x="659334" y="494519"/>
                  <a:pt x="659334" y="510233"/>
                </a:cubicBezTo>
                <a:cubicBezTo>
                  <a:pt x="659334" y="525947"/>
                  <a:pt x="646592" y="538685"/>
                  <a:pt x="630873" y="538685"/>
                </a:cubicBezTo>
                <a:cubicBezTo>
                  <a:pt x="615154" y="538685"/>
                  <a:pt x="602412" y="525947"/>
                  <a:pt x="602412" y="510233"/>
                </a:cubicBezTo>
                <a:cubicBezTo>
                  <a:pt x="602412" y="494519"/>
                  <a:pt x="615154" y="481781"/>
                  <a:pt x="630873" y="481781"/>
                </a:cubicBezTo>
                <a:close/>
                <a:moveTo>
                  <a:pt x="510391" y="481781"/>
                </a:moveTo>
                <a:cubicBezTo>
                  <a:pt x="526110" y="481781"/>
                  <a:pt x="538852" y="494519"/>
                  <a:pt x="538852" y="510233"/>
                </a:cubicBezTo>
                <a:cubicBezTo>
                  <a:pt x="538852" y="525947"/>
                  <a:pt x="526110" y="538685"/>
                  <a:pt x="510391" y="538685"/>
                </a:cubicBezTo>
                <a:cubicBezTo>
                  <a:pt x="494672" y="538685"/>
                  <a:pt x="481930" y="525947"/>
                  <a:pt x="481930" y="510233"/>
                </a:cubicBezTo>
                <a:cubicBezTo>
                  <a:pt x="481930" y="494519"/>
                  <a:pt x="494672" y="481781"/>
                  <a:pt x="510391" y="481781"/>
                </a:cubicBezTo>
                <a:close/>
                <a:moveTo>
                  <a:pt x="389908" y="481781"/>
                </a:moveTo>
                <a:cubicBezTo>
                  <a:pt x="405627" y="481781"/>
                  <a:pt x="418369" y="494519"/>
                  <a:pt x="418369" y="510233"/>
                </a:cubicBezTo>
                <a:cubicBezTo>
                  <a:pt x="418369" y="525947"/>
                  <a:pt x="405627" y="538685"/>
                  <a:pt x="389908" y="538685"/>
                </a:cubicBezTo>
                <a:cubicBezTo>
                  <a:pt x="374189" y="538685"/>
                  <a:pt x="361447" y="525947"/>
                  <a:pt x="361447" y="510233"/>
                </a:cubicBezTo>
                <a:cubicBezTo>
                  <a:pt x="361447" y="494519"/>
                  <a:pt x="374189" y="481781"/>
                  <a:pt x="389908" y="481781"/>
                </a:cubicBezTo>
                <a:close/>
                <a:moveTo>
                  <a:pt x="269426" y="481781"/>
                </a:moveTo>
                <a:cubicBezTo>
                  <a:pt x="285145" y="481781"/>
                  <a:pt x="297887" y="494519"/>
                  <a:pt x="297887" y="510233"/>
                </a:cubicBezTo>
                <a:cubicBezTo>
                  <a:pt x="297887" y="525947"/>
                  <a:pt x="285145" y="538685"/>
                  <a:pt x="269426" y="538685"/>
                </a:cubicBezTo>
                <a:cubicBezTo>
                  <a:pt x="253707" y="538685"/>
                  <a:pt x="240965" y="525947"/>
                  <a:pt x="240965" y="510233"/>
                </a:cubicBezTo>
                <a:cubicBezTo>
                  <a:pt x="240965" y="494519"/>
                  <a:pt x="253707" y="481781"/>
                  <a:pt x="269426" y="481781"/>
                </a:cubicBezTo>
                <a:close/>
                <a:moveTo>
                  <a:pt x="148943" y="481781"/>
                </a:moveTo>
                <a:cubicBezTo>
                  <a:pt x="164662" y="481781"/>
                  <a:pt x="177404" y="494519"/>
                  <a:pt x="177404" y="510233"/>
                </a:cubicBezTo>
                <a:cubicBezTo>
                  <a:pt x="177404" y="525947"/>
                  <a:pt x="164662" y="538685"/>
                  <a:pt x="148943" y="538685"/>
                </a:cubicBezTo>
                <a:cubicBezTo>
                  <a:pt x="133224" y="538685"/>
                  <a:pt x="120482" y="525947"/>
                  <a:pt x="120482" y="510233"/>
                </a:cubicBezTo>
                <a:cubicBezTo>
                  <a:pt x="120482" y="494519"/>
                  <a:pt x="133224" y="481781"/>
                  <a:pt x="148943" y="481781"/>
                </a:cubicBezTo>
                <a:close/>
                <a:moveTo>
                  <a:pt x="28461" y="481781"/>
                </a:moveTo>
                <a:cubicBezTo>
                  <a:pt x="44180" y="481781"/>
                  <a:pt x="56922" y="494519"/>
                  <a:pt x="56922" y="510233"/>
                </a:cubicBezTo>
                <a:cubicBezTo>
                  <a:pt x="56922" y="525947"/>
                  <a:pt x="44180" y="538685"/>
                  <a:pt x="28461" y="538685"/>
                </a:cubicBezTo>
                <a:cubicBezTo>
                  <a:pt x="12742" y="538685"/>
                  <a:pt x="0" y="525947"/>
                  <a:pt x="0" y="510233"/>
                </a:cubicBezTo>
                <a:cubicBezTo>
                  <a:pt x="0" y="494519"/>
                  <a:pt x="12742" y="481781"/>
                  <a:pt x="28461" y="481781"/>
                </a:cubicBezTo>
                <a:close/>
                <a:moveTo>
                  <a:pt x="1233285" y="361336"/>
                </a:moveTo>
                <a:cubicBezTo>
                  <a:pt x="1249004" y="361336"/>
                  <a:pt x="1261746" y="374074"/>
                  <a:pt x="1261746" y="389788"/>
                </a:cubicBezTo>
                <a:cubicBezTo>
                  <a:pt x="1261746" y="405502"/>
                  <a:pt x="1249004" y="418240"/>
                  <a:pt x="1233285" y="418240"/>
                </a:cubicBezTo>
                <a:cubicBezTo>
                  <a:pt x="1217566" y="418240"/>
                  <a:pt x="1204824" y="405502"/>
                  <a:pt x="1204824" y="389788"/>
                </a:cubicBezTo>
                <a:cubicBezTo>
                  <a:pt x="1204824" y="374074"/>
                  <a:pt x="1217566" y="361336"/>
                  <a:pt x="1233285" y="361336"/>
                </a:cubicBezTo>
                <a:close/>
                <a:moveTo>
                  <a:pt x="1112803" y="361336"/>
                </a:moveTo>
                <a:cubicBezTo>
                  <a:pt x="1128522" y="361336"/>
                  <a:pt x="1141264" y="374074"/>
                  <a:pt x="1141264" y="389788"/>
                </a:cubicBezTo>
                <a:cubicBezTo>
                  <a:pt x="1141264" y="405502"/>
                  <a:pt x="1128522" y="418240"/>
                  <a:pt x="1112803" y="418240"/>
                </a:cubicBezTo>
                <a:cubicBezTo>
                  <a:pt x="1097084" y="418240"/>
                  <a:pt x="1084342" y="405502"/>
                  <a:pt x="1084342" y="389788"/>
                </a:cubicBezTo>
                <a:cubicBezTo>
                  <a:pt x="1084342" y="374074"/>
                  <a:pt x="1097084" y="361336"/>
                  <a:pt x="1112803" y="361336"/>
                </a:cubicBezTo>
                <a:close/>
                <a:moveTo>
                  <a:pt x="992320" y="361336"/>
                </a:moveTo>
                <a:cubicBezTo>
                  <a:pt x="1008039" y="361336"/>
                  <a:pt x="1020781" y="374074"/>
                  <a:pt x="1020781" y="389788"/>
                </a:cubicBezTo>
                <a:cubicBezTo>
                  <a:pt x="1020781" y="405502"/>
                  <a:pt x="1008039" y="418240"/>
                  <a:pt x="992320" y="418240"/>
                </a:cubicBezTo>
                <a:cubicBezTo>
                  <a:pt x="976601" y="418240"/>
                  <a:pt x="963859" y="405502"/>
                  <a:pt x="963859" y="389788"/>
                </a:cubicBezTo>
                <a:cubicBezTo>
                  <a:pt x="963859" y="374074"/>
                  <a:pt x="976601" y="361336"/>
                  <a:pt x="992320" y="361336"/>
                </a:cubicBezTo>
                <a:close/>
                <a:moveTo>
                  <a:pt x="871838" y="361336"/>
                </a:moveTo>
                <a:cubicBezTo>
                  <a:pt x="887557" y="361336"/>
                  <a:pt x="900299" y="374074"/>
                  <a:pt x="900299" y="389788"/>
                </a:cubicBezTo>
                <a:cubicBezTo>
                  <a:pt x="900299" y="405502"/>
                  <a:pt x="887557" y="418240"/>
                  <a:pt x="871838" y="418240"/>
                </a:cubicBezTo>
                <a:cubicBezTo>
                  <a:pt x="856119" y="418240"/>
                  <a:pt x="843377" y="405502"/>
                  <a:pt x="843377" y="389788"/>
                </a:cubicBezTo>
                <a:cubicBezTo>
                  <a:pt x="843377" y="374074"/>
                  <a:pt x="856119" y="361336"/>
                  <a:pt x="871838" y="361336"/>
                </a:cubicBezTo>
                <a:close/>
                <a:moveTo>
                  <a:pt x="751356" y="361336"/>
                </a:moveTo>
                <a:cubicBezTo>
                  <a:pt x="767075" y="361336"/>
                  <a:pt x="779817" y="374074"/>
                  <a:pt x="779817" y="389788"/>
                </a:cubicBezTo>
                <a:cubicBezTo>
                  <a:pt x="779817" y="405502"/>
                  <a:pt x="767075" y="418240"/>
                  <a:pt x="751356" y="418240"/>
                </a:cubicBezTo>
                <a:cubicBezTo>
                  <a:pt x="735637" y="418240"/>
                  <a:pt x="722895" y="405502"/>
                  <a:pt x="722895" y="389788"/>
                </a:cubicBezTo>
                <a:cubicBezTo>
                  <a:pt x="722895" y="374074"/>
                  <a:pt x="735637" y="361336"/>
                  <a:pt x="751356" y="361336"/>
                </a:cubicBezTo>
                <a:close/>
                <a:moveTo>
                  <a:pt x="630873" y="361336"/>
                </a:moveTo>
                <a:cubicBezTo>
                  <a:pt x="646592" y="361336"/>
                  <a:pt x="659334" y="374074"/>
                  <a:pt x="659334" y="389788"/>
                </a:cubicBezTo>
                <a:cubicBezTo>
                  <a:pt x="659334" y="405502"/>
                  <a:pt x="646592" y="418240"/>
                  <a:pt x="630873" y="418240"/>
                </a:cubicBezTo>
                <a:cubicBezTo>
                  <a:pt x="615154" y="418240"/>
                  <a:pt x="602412" y="405502"/>
                  <a:pt x="602412" y="389788"/>
                </a:cubicBezTo>
                <a:cubicBezTo>
                  <a:pt x="602412" y="374074"/>
                  <a:pt x="615154" y="361336"/>
                  <a:pt x="630873" y="361336"/>
                </a:cubicBezTo>
                <a:close/>
                <a:moveTo>
                  <a:pt x="510391" y="361336"/>
                </a:moveTo>
                <a:cubicBezTo>
                  <a:pt x="526110" y="361336"/>
                  <a:pt x="538852" y="374074"/>
                  <a:pt x="538852" y="389788"/>
                </a:cubicBezTo>
                <a:cubicBezTo>
                  <a:pt x="538852" y="405502"/>
                  <a:pt x="526110" y="418240"/>
                  <a:pt x="510391" y="418240"/>
                </a:cubicBezTo>
                <a:cubicBezTo>
                  <a:pt x="494672" y="418240"/>
                  <a:pt x="481930" y="405502"/>
                  <a:pt x="481930" y="389788"/>
                </a:cubicBezTo>
                <a:cubicBezTo>
                  <a:pt x="481930" y="374074"/>
                  <a:pt x="494672" y="361336"/>
                  <a:pt x="510391" y="361336"/>
                </a:cubicBezTo>
                <a:close/>
                <a:moveTo>
                  <a:pt x="389908" y="361336"/>
                </a:moveTo>
                <a:cubicBezTo>
                  <a:pt x="405627" y="361336"/>
                  <a:pt x="418369" y="374074"/>
                  <a:pt x="418369" y="389788"/>
                </a:cubicBezTo>
                <a:cubicBezTo>
                  <a:pt x="418369" y="405502"/>
                  <a:pt x="405627" y="418240"/>
                  <a:pt x="389908" y="418240"/>
                </a:cubicBezTo>
                <a:cubicBezTo>
                  <a:pt x="374189" y="418240"/>
                  <a:pt x="361447" y="405502"/>
                  <a:pt x="361447" y="389788"/>
                </a:cubicBezTo>
                <a:cubicBezTo>
                  <a:pt x="361447" y="374074"/>
                  <a:pt x="374189" y="361336"/>
                  <a:pt x="389908" y="361336"/>
                </a:cubicBezTo>
                <a:close/>
                <a:moveTo>
                  <a:pt x="269426" y="361336"/>
                </a:moveTo>
                <a:cubicBezTo>
                  <a:pt x="285145" y="361336"/>
                  <a:pt x="297887" y="374074"/>
                  <a:pt x="297887" y="389788"/>
                </a:cubicBezTo>
                <a:cubicBezTo>
                  <a:pt x="297887" y="405502"/>
                  <a:pt x="285145" y="418240"/>
                  <a:pt x="269426" y="418240"/>
                </a:cubicBezTo>
                <a:cubicBezTo>
                  <a:pt x="253707" y="418240"/>
                  <a:pt x="240965" y="405502"/>
                  <a:pt x="240965" y="389788"/>
                </a:cubicBezTo>
                <a:cubicBezTo>
                  <a:pt x="240965" y="374074"/>
                  <a:pt x="253707" y="361336"/>
                  <a:pt x="269426" y="361336"/>
                </a:cubicBezTo>
                <a:close/>
                <a:moveTo>
                  <a:pt x="148943" y="361336"/>
                </a:moveTo>
                <a:cubicBezTo>
                  <a:pt x="164662" y="361336"/>
                  <a:pt x="177404" y="374074"/>
                  <a:pt x="177404" y="389788"/>
                </a:cubicBezTo>
                <a:cubicBezTo>
                  <a:pt x="177404" y="405502"/>
                  <a:pt x="164662" y="418240"/>
                  <a:pt x="148943" y="418240"/>
                </a:cubicBezTo>
                <a:cubicBezTo>
                  <a:pt x="133224" y="418240"/>
                  <a:pt x="120482" y="405502"/>
                  <a:pt x="120482" y="389788"/>
                </a:cubicBezTo>
                <a:cubicBezTo>
                  <a:pt x="120482" y="374074"/>
                  <a:pt x="133224" y="361336"/>
                  <a:pt x="148943" y="361336"/>
                </a:cubicBezTo>
                <a:close/>
                <a:moveTo>
                  <a:pt x="28461" y="361336"/>
                </a:moveTo>
                <a:cubicBezTo>
                  <a:pt x="44180" y="361336"/>
                  <a:pt x="56922" y="374074"/>
                  <a:pt x="56922" y="389788"/>
                </a:cubicBezTo>
                <a:cubicBezTo>
                  <a:pt x="56922" y="405502"/>
                  <a:pt x="44180" y="418240"/>
                  <a:pt x="28461" y="418240"/>
                </a:cubicBezTo>
                <a:cubicBezTo>
                  <a:pt x="12742" y="418240"/>
                  <a:pt x="0" y="405502"/>
                  <a:pt x="0" y="389788"/>
                </a:cubicBezTo>
                <a:cubicBezTo>
                  <a:pt x="0" y="374074"/>
                  <a:pt x="12742" y="361336"/>
                  <a:pt x="28461" y="361336"/>
                </a:cubicBezTo>
                <a:close/>
                <a:moveTo>
                  <a:pt x="1233285" y="240891"/>
                </a:moveTo>
                <a:cubicBezTo>
                  <a:pt x="1249004" y="240891"/>
                  <a:pt x="1261746" y="253629"/>
                  <a:pt x="1261746" y="269343"/>
                </a:cubicBezTo>
                <a:cubicBezTo>
                  <a:pt x="1261746" y="285057"/>
                  <a:pt x="1249004" y="297795"/>
                  <a:pt x="1233285" y="297795"/>
                </a:cubicBezTo>
                <a:cubicBezTo>
                  <a:pt x="1217566" y="297795"/>
                  <a:pt x="1204824" y="285057"/>
                  <a:pt x="1204824" y="269343"/>
                </a:cubicBezTo>
                <a:cubicBezTo>
                  <a:pt x="1204824" y="253629"/>
                  <a:pt x="1217566" y="240891"/>
                  <a:pt x="1233285" y="240891"/>
                </a:cubicBezTo>
                <a:close/>
                <a:moveTo>
                  <a:pt x="1112803" y="240891"/>
                </a:moveTo>
                <a:cubicBezTo>
                  <a:pt x="1128522" y="240891"/>
                  <a:pt x="1141264" y="253629"/>
                  <a:pt x="1141264" y="269343"/>
                </a:cubicBezTo>
                <a:cubicBezTo>
                  <a:pt x="1141264" y="285057"/>
                  <a:pt x="1128522" y="297795"/>
                  <a:pt x="1112803" y="297795"/>
                </a:cubicBezTo>
                <a:cubicBezTo>
                  <a:pt x="1097084" y="297795"/>
                  <a:pt x="1084342" y="285057"/>
                  <a:pt x="1084342" y="269343"/>
                </a:cubicBezTo>
                <a:cubicBezTo>
                  <a:pt x="1084342" y="253629"/>
                  <a:pt x="1097084" y="240891"/>
                  <a:pt x="1112803" y="240891"/>
                </a:cubicBezTo>
                <a:close/>
                <a:moveTo>
                  <a:pt x="992320" y="240891"/>
                </a:moveTo>
                <a:cubicBezTo>
                  <a:pt x="1008039" y="240891"/>
                  <a:pt x="1020781" y="253629"/>
                  <a:pt x="1020781" y="269343"/>
                </a:cubicBezTo>
                <a:cubicBezTo>
                  <a:pt x="1020781" y="285057"/>
                  <a:pt x="1008039" y="297795"/>
                  <a:pt x="992320" y="297795"/>
                </a:cubicBezTo>
                <a:cubicBezTo>
                  <a:pt x="976601" y="297795"/>
                  <a:pt x="963859" y="285057"/>
                  <a:pt x="963859" y="269343"/>
                </a:cubicBezTo>
                <a:cubicBezTo>
                  <a:pt x="963859" y="253629"/>
                  <a:pt x="976601" y="240891"/>
                  <a:pt x="992320" y="240891"/>
                </a:cubicBezTo>
                <a:close/>
                <a:moveTo>
                  <a:pt x="871838" y="240891"/>
                </a:moveTo>
                <a:cubicBezTo>
                  <a:pt x="887557" y="240891"/>
                  <a:pt x="900299" y="253629"/>
                  <a:pt x="900299" y="269343"/>
                </a:cubicBezTo>
                <a:cubicBezTo>
                  <a:pt x="900299" y="285057"/>
                  <a:pt x="887557" y="297795"/>
                  <a:pt x="871838" y="297795"/>
                </a:cubicBezTo>
                <a:cubicBezTo>
                  <a:pt x="856119" y="297795"/>
                  <a:pt x="843377" y="285057"/>
                  <a:pt x="843377" y="269343"/>
                </a:cubicBezTo>
                <a:cubicBezTo>
                  <a:pt x="843377" y="253629"/>
                  <a:pt x="856119" y="240891"/>
                  <a:pt x="871838" y="240891"/>
                </a:cubicBezTo>
                <a:close/>
                <a:moveTo>
                  <a:pt x="751356" y="240891"/>
                </a:moveTo>
                <a:cubicBezTo>
                  <a:pt x="767075" y="240891"/>
                  <a:pt x="779817" y="253629"/>
                  <a:pt x="779817" y="269343"/>
                </a:cubicBezTo>
                <a:cubicBezTo>
                  <a:pt x="779817" y="285057"/>
                  <a:pt x="767075" y="297795"/>
                  <a:pt x="751356" y="297795"/>
                </a:cubicBezTo>
                <a:cubicBezTo>
                  <a:pt x="735637" y="297795"/>
                  <a:pt x="722895" y="285057"/>
                  <a:pt x="722895" y="269343"/>
                </a:cubicBezTo>
                <a:cubicBezTo>
                  <a:pt x="722895" y="253629"/>
                  <a:pt x="735637" y="240891"/>
                  <a:pt x="751356" y="240891"/>
                </a:cubicBezTo>
                <a:close/>
                <a:moveTo>
                  <a:pt x="630873" y="240891"/>
                </a:moveTo>
                <a:cubicBezTo>
                  <a:pt x="646592" y="240891"/>
                  <a:pt x="659334" y="253629"/>
                  <a:pt x="659334" y="269343"/>
                </a:cubicBezTo>
                <a:cubicBezTo>
                  <a:pt x="659334" y="285057"/>
                  <a:pt x="646592" y="297795"/>
                  <a:pt x="630873" y="297795"/>
                </a:cubicBezTo>
                <a:cubicBezTo>
                  <a:pt x="615154" y="297795"/>
                  <a:pt x="602412" y="285057"/>
                  <a:pt x="602412" y="269343"/>
                </a:cubicBezTo>
                <a:cubicBezTo>
                  <a:pt x="602412" y="253629"/>
                  <a:pt x="615154" y="240891"/>
                  <a:pt x="630873" y="240891"/>
                </a:cubicBezTo>
                <a:close/>
                <a:moveTo>
                  <a:pt x="510391" y="240891"/>
                </a:moveTo>
                <a:cubicBezTo>
                  <a:pt x="526110" y="240891"/>
                  <a:pt x="538852" y="253629"/>
                  <a:pt x="538852" y="269343"/>
                </a:cubicBezTo>
                <a:cubicBezTo>
                  <a:pt x="538852" y="285057"/>
                  <a:pt x="526110" y="297795"/>
                  <a:pt x="510391" y="297795"/>
                </a:cubicBezTo>
                <a:cubicBezTo>
                  <a:pt x="494672" y="297795"/>
                  <a:pt x="481930" y="285057"/>
                  <a:pt x="481930" y="269343"/>
                </a:cubicBezTo>
                <a:cubicBezTo>
                  <a:pt x="481930" y="253629"/>
                  <a:pt x="494672" y="240891"/>
                  <a:pt x="510391" y="240891"/>
                </a:cubicBezTo>
                <a:close/>
                <a:moveTo>
                  <a:pt x="389908" y="240891"/>
                </a:moveTo>
                <a:cubicBezTo>
                  <a:pt x="405627" y="240891"/>
                  <a:pt x="418369" y="253629"/>
                  <a:pt x="418369" y="269343"/>
                </a:cubicBezTo>
                <a:cubicBezTo>
                  <a:pt x="418369" y="285057"/>
                  <a:pt x="405627" y="297795"/>
                  <a:pt x="389908" y="297795"/>
                </a:cubicBezTo>
                <a:cubicBezTo>
                  <a:pt x="374189" y="297795"/>
                  <a:pt x="361447" y="285057"/>
                  <a:pt x="361447" y="269343"/>
                </a:cubicBezTo>
                <a:cubicBezTo>
                  <a:pt x="361447" y="253629"/>
                  <a:pt x="374189" y="240891"/>
                  <a:pt x="389908" y="240891"/>
                </a:cubicBezTo>
                <a:close/>
                <a:moveTo>
                  <a:pt x="269426" y="240891"/>
                </a:moveTo>
                <a:cubicBezTo>
                  <a:pt x="285145" y="240891"/>
                  <a:pt x="297887" y="253629"/>
                  <a:pt x="297887" y="269343"/>
                </a:cubicBezTo>
                <a:cubicBezTo>
                  <a:pt x="297887" y="285057"/>
                  <a:pt x="285145" y="297795"/>
                  <a:pt x="269426" y="297795"/>
                </a:cubicBezTo>
                <a:cubicBezTo>
                  <a:pt x="253707" y="297795"/>
                  <a:pt x="240965" y="285057"/>
                  <a:pt x="240965" y="269343"/>
                </a:cubicBezTo>
                <a:cubicBezTo>
                  <a:pt x="240965" y="253629"/>
                  <a:pt x="253707" y="240891"/>
                  <a:pt x="269426" y="240891"/>
                </a:cubicBezTo>
                <a:close/>
                <a:moveTo>
                  <a:pt x="148943" y="240891"/>
                </a:moveTo>
                <a:cubicBezTo>
                  <a:pt x="164662" y="240891"/>
                  <a:pt x="177404" y="253629"/>
                  <a:pt x="177404" y="269343"/>
                </a:cubicBezTo>
                <a:cubicBezTo>
                  <a:pt x="177404" y="285057"/>
                  <a:pt x="164662" y="297795"/>
                  <a:pt x="148943" y="297795"/>
                </a:cubicBezTo>
                <a:cubicBezTo>
                  <a:pt x="133224" y="297795"/>
                  <a:pt x="120482" y="285057"/>
                  <a:pt x="120482" y="269343"/>
                </a:cubicBezTo>
                <a:cubicBezTo>
                  <a:pt x="120482" y="253629"/>
                  <a:pt x="133224" y="240891"/>
                  <a:pt x="148943" y="240891"/>
                </a:cubicBezTo>
                <a:close/>
                <a:moveTo>
                  <a:pt x="28461" y="240891"/>
                </a:moveTo>
                <a:cubicBezTo>
                  <a:pt x="44180" y="240891"/>
                  <a:pt x="56922" y="253629"/>
                  <a:pt x="56922" y="269343"/>
                </a:cubicBezTo>
                <a:cubicBezTo>
                  <a:pt x="56922" y="285057"/>
                  <a:pt x="44180" y="297795"/>
                  <a:pt x="28461" y="297795"/>
                </a:cubicBezTo>
                <a:cubicBezTo>
                  <a:pt x="12742" y="297795"/>
                  <a:pt x="0" y="285057"/>
                  <a:pt x="0" y="269343"/>
                </a:cubicBezTo>
                <a:cubicBezTo>
                  <a:pt x="0" y="253629"/>
                  <a:pt x="12742" y="240891"/>
                  <a:pt x="28461" y="240891"/>
                </a:cubicBezTo>
                <a:close/>
                <a:moveTo>
                  <a:pt x="1233285" y="120445"/>
                </a:moveTo>
                <a:cubicBezTo>
                  <a:pt x="1249004" y="120445"/>
                  <a:pt x="1261746" y="133183"/>
                  <a:pt x="1261746" y="148897"/>
                </a:cubicBezTo>
                <a:cubicBezTo>
                  <a:pt x="1261746" y="164611"/>
                  <a:pt x="1249004" y="177349"/>
                  <a:pt x="1233285" y="177349"/>
                </a:cubicBezTo>
                <a:cubicBezTo>
                  <a:pt x="1217566" y="177349"/>
                  <a:pt x="1204824" y="164611"/>
                  <a:pt x="1204824" y="148897"/>
                </a:cubicBezTo>
                <a:cubicBezTo>
                  <a:pt x="1204824" y="133183"/>
                  <a:pt x="1217566" y="120445"/>
                  <a:pt x="1233285" y="120445"/>
                </a:cubicBezTo>
                <a:close/>
                <a:moveTo>
                  <a:pt x="1112803" y="120445"/>
                </a:moveTo>
                <a:cubicBezTo>
                  <a:pt x="1128522" y="120445"/>
                  <a:pt x="1141264" y="133183"/>
                  <a:pt x="1141264" y="148897"/>
                </a:cubicBezTo>
                <a:cubicBezTo>
                  <a:pt x="1141264" y="164611"/>
                  <a:pt x="1128522" y="177349"/>
                  <a:pt x="1112803" y="177349"/>
                </a:cubicBezTo>
                <a:cubicBezTo>
                  <a:pt x="1097084" y="177349"/>
                  <a:pt x="1084342" y="164611"/>
                  <a:pt x="1084342" y="148897"/>
                </a:cubicBezTo>
                <a:cubicBezTo>
                  <a:pt x="1084342" y="133183"/>
                  <a:pt x="1097084" y="120445"/>
                  <a:pt x="1112803" y="120445"/>
                </a:cubicBezTo>
                <a:close/>
                <a:moveTo>
                  <a:pt x="992320" y="120445"/>
                </a:moveTo>
                <a:cubicBezTo>
                  <a:pt x="1008039" y="120445"/>
                  <a:pt x="1020781" y="133183"/>
                  <a:pt x="1020781" y="148897"/>
                </a:cubicBezTo>
                <a:cubicBezTo>
                  <a:pt x="1020781" y="164611"/>
                  <a:pt x="1008039" y="177349"/>
                  <a:pt x="992320" y="177349"/>
                </a:cubicBezTo>
                <a:cubicBezTo>
                  <a:pt x="976601" y="177349"/>
                  <a:pt x="963859" y="164611"/>
                  <a:pt x="963859" y="148897"/>
                </a:cubicBezTo>
                <a:cubicBezTo>
                  <a:pt x="963859" y="133183"/>
                  <a:pt x="976601" y="120445"/>
                  <a:pt x="992320" y="120445"/>
                </a:cubicBezTo>
                <a:close/>
                <a:moveTo>
                  <a:pt x="871838" y="120445"/>
                </a:moveTo>
                <a:cubicBezTo>
                  <a:pt x="887557" y="120445"/>
                  <a:pt x="900299" y="133183"/>
                  <a:pt x="900299" y="148897"/>
                </a:cubicBezTo>
                <a:cubicBezTo>
                  <a:pt x="900299" y="164611"/>
                  <a:pt x="887557" y="177349"/>
                  <a:pt x="871838" y="177349"/>
                </a:cubicBezTo>
                <a:cubicBezTo>
                  <a:pt x="856119" y="177349"/>
                  <a:pt x="843377" y="164611"/>
                  <a:pt x="843377" y="148897"/>
                </a:cubicBezTo>
                <a:cubicBezTo>
                  <a:pt x="843377" y="133183"/>
                  <a:pt x="856119" y="120445"/>
                  <a:pt x="871838" y="120445"/>
                </a:cubicBezTo>
                <a:close/>
                <a:moveTo>
                  <a:pt x="751356" y="120445"/>
                </a:moveTo>
                <a:cubicBezTo>
                  <a:pt x="767075" y="120445"/>
                  <a:pt x="779817" y="133183"/>
                  <a:pt x="779817" y="148897"/>
                </a:cubicBezTo>
                <a:cubicBezTo>
                  <a:pt x="779817" y="164611"/>
                  <a:pt x="767075" y="177349"/>
                  <a:pt x="751356" y="177349"/>
                </a:cubicBezTo>
                <a:cubicBezTo>
                  <a:pt x="735637" y="177349"/>
                  <a:pt x="722895" y="164611"/>
                  <a:pt x="722895" y="148897"/>
                </a:cubicBezTo>
                <a:cubicBezTo>
                  <a:pt x="722895" y="133183"/>
                  <a:pt x="735637" y="120445"/>
                  <a:pt x="751356" y="120445"/>
                </a:cubicBezTo>
                <a:close/>
                <a:moveTo>
                  <a:pt x="630873" y="120445"/>
                </a:moveTo>
                <a:cubicBezTo>
                  <a:pt x="646592" y="120445"/>
                  <a:pt x="659334" y="133183"/>
                  <a:pt x="659334" y="148897"/>
                </a:cubicBezTo>
                <a:cubicBezTo>
                  <a:pt x="659334" y="164611"/>
                  <a:pt x="646592" y="177349"/>
                  <a:pt x="630873" y="177349"/>
                </a:cubicBezTo>
                <a:cubicBezTo>
                  <a:pt x="615154" y="177349"/>
                  <a:pt x="602412" y="164611"/>
                  <a:pt x="602412" y="148897"/>
                </a:cubicBezTo>
                <a:cubicBezTo>
                  <a:pt x="602412" y="133183"/>
                  <a:pt x="615154" y="120445"/>
                  <a:pt x="630873" y="120445"/>
                </a:cubicBezTo>
                <a:close/>
                <a:moveTo>
                  <a:pt x="510391" y="120445"/>
                </a:moveTo>
                <a:cubicBezTo>
                  <a:pt x="526110" y="120445"/>
                  <a:pt x="538852" y="133183"/>
                  <a:pt x="538852" y="148897"/>
                </a:cubicBezTo>
                <a:cubicBezTo>
                  <a:pt x="538852" y="164611"/>
                  <a:pt x="526110" y="177349"/>
                  <a:pt x="510391" y="177349"/>
                </a:cubicBezTo>
                <a:cubicBezTo>
                  <a:pt x="494672" y="177349"/>
                  <a:pt x="481930" y="164611"/>
                  <a:pt x="481930" y="148897"/>
                </a:cubicBezTo>
                <a:cubicBezTo>
                  <a:pt x="481930" y="133183"/>
                  <a:pt x="494672" y="120445"/>
                  <a:pt x="510391" y="120445"/>
                </a:cubicBezTo>
                <a:close/>
                <a:moveTo>
                  <a:pt x="389908" y="120445"/>
                </a:moveTo>
                <a:cubicBezTo>
                  <a:pt x="405627" y="120445"/>
                  <a:pt x="418369" y="133183"/>
                  <a:pt x="418369" y="148897"/>
                </a:cubicBezTo>
                <a:cubicBezTo>
                  <a:pt x="418369" y="164611"/>
                  <a:pt x="405627" y="177349"/>
                  <a:pt x="389908" y="177349"/>
                </a:cubicBezTo>
                <a:cubicBezTo>
                  <a:pt x="374189" y="177349"/>
                  <a:pt x="361447" y="164611"/>
                  <a:pt x="361447" y="148897"/>
                </a:cubicBezTo>
                <a:cubicBezTo>
                  <a:pt x="361447" y="133183"/>
                  <a:pt x="374189" y="120445"/>
                  <a:pt x="389908" y="120445"/>
                </a:cubicBezTo>
                <a:close/>
                <a:moveTo>
                  <a:pt x="269426" y="120445"/>
                </a:moveTo>
                <a:cubicBezTo>
                  <a:pt x="285145" y="120445"/>
                  <a:pt x="297887" y="133183"/>
                  <a:pt x="297887" y="148897"/>
                </a:cubicBezTo>
                <a:cubicBezTo>
                  <a:pt x="297887" y="164611"/>
                  <a:pt x="285145" y="177349"/>
                  <a:pt x="269426" y="177349"/>
                </a:cubicBezTo>
                <a:cubicBezTo>
                  <a:pt x="253707" y="177349"/>
                  <a:pt x="240965" y="164611"/>
                  <a:pt x="240965" y="148897"/>
                </a:cubicBezTo>
                <a:cubicBezTo>
                  <a:pt x="240965" y="133183"/>
                  <a:pt x="253707" y="120445"/>
                  <a:pt x="269426" y="120445"/>
                </a:cubicBezTo>
                <a:close/>
                <a:moveTo>
                  <a:pt x="148943" y="120445"/>
                </a:moveTo>
                <a:cubicBezTo>
                  <a:pt x="164662" y="120445"/>
                  <a:pt x="177404" y="133183"/>
                  <a:pt x="177404" y="148897"/>
                </a:cubicBezTo>
                <a:cubicBezTo>
                  <a:pt x="177404" y="164611"/>
                  <a:pt x="164662" y="177349"/>
                  <a:pt x="148943" y="177349"/>
                </a:cubicBezTo>
                <a:cubicBezTo>
                  <a:pt x="133224" y="177349"/>
                  <a:pt x="120482" y="164611"/>
                  <a:pt x="120482" y="148897"/>
                </a:cubicBezTo>
                <a:cubicBezTo>
                  <a:pt x="120482" y="133183"/>
                  <a:pt x="133224" y="120445"/>
                  <a:pt x="148943" y="120445"/>
                </a:cubicBezTo>
                <a:close/>
                <a:moveTo>
                  <a:pt x="28461" y="120445"/>
                </a:moveTo>
                <a:cubicBezTo>
                  <a:pt x="44180" y="120445"/>
                  <a:pt x="56922" y="133183"/>
                  <a:pt x="56922" y="148897"/>
                </a:cubicBezTo>
                <a:cubicBezTo>
                  <a:pt x="56922" y="164611"/>
                  <a:pt x="44180" y="177349"/>
                  <a:pt x="28461" y="177349"/>
                </a:cubicBezTo>
                <a:cubicBezTo>
                  <a:pt x="12742" y="177349"/>
                  <a:pt x="0" y="164611"/>
                  <a:pt x="0" y="148897"/>
                </a:cubicBezTo>
                <a:cubicBezTo>
                  <a:pt x="0" y="133183"/>
                  <a:pt x="12742" y="120445"/>
                  <a:pt x="28461" y="120445"/>
                </a:cubicBezTo>
                <a:close/>
                <a:moveTo>
                  <a:pt x="1233285" y="0"/>
                </a:moveTo>
                <a:cubicBezTo>
                  <a:pt x="1249004" y="0"/>
                  <a:pt x="1261746" y="12738"/>
                  <a:pt x="1261746" y="28452"/>
                </a:cubicBezTo>
                <a:cubicBezTo>
                  <a:pt x="1261746" y="44166"/>
                  <a:pt x="1249004" y="56904"/>
                  <a:pt x="1233285" y="56904"/>
                </a:cubicBezTo>
                <a:cubicBezTo>
                  <a:pt x="1217566" y="56904"/>
                  <a:pt x="1204824" y="44166"/>
                  <a:pt x="1204824" y="28452"/>
                </a:cubicBezTo>
                <a:cubicBezTo>
                  <a:pt x="1204824" y="12738"/>
                  <a:pt x="1217566" y="0"/>
                  <a:pt x="1233285" y="0"/>
                </a:cubicBezTo>
                <a:close/>
                <a:moveTo>
                  <a:pt x="1112803" y="0"/>
                </a:moveTo>
                <a:cubicBezTo>
                  <a:pt x="1128522" y="0"/>
                  <a:pt x="1141264" y="12738"/>
                  <a:pt x="1141264" y="28452"/>
                </a:cubicBezTo>
                <a:cubicBezTo>
                  <a:pt x="1141264" y="44166"/>
                  <a:pt x="1128522" y="56904"/>
                  <a:pt x="1112803" y="56904"/>
                </a:cubicBezTo>
                <a:cubicBezTo>
                  <a:pt x="1097084" y="56904"/>
                  <a:pt x="1084342" y="44166"/>
                  <a:pt x="1084342" y="28452"/>
                </a:cubicBezTo>
                <a:cubicBezTo>
                  <a:pt x="1084342" y="12738"/>
                  <a:pt x="1097084" y="0"/>
                  <a:pt x="1112803" y="0"/>
                </a:cubicBezTo>
                <a:close/>
                <a:moveTo>
                  <a:pt x="992320" y="0"/>
                </a:moveTo>
                <a:cubicBezTo>
                  <a:pt x="1008039" y="0"/>
                  <a:pt x="1020781" y="12738"/>
                  <a:pt x="1020781" y="28452"/>
                </a:cubicBezTo>
                <a:cubicBezTo>
                  <a:pt x="1020781" y="44166"/>
                  <a:pt x="1008039" y="56904"/>
                  <a:pt x="992320" y="56904"/>
                </a:cubicBezTo>
                <a:cubicBezTo>
                  <a:pt x="976601" y="56904"/>
                  <a:pt x="963859" y="44166"/>
                  <a:pt x="963859" y="28452"/>
                </a:cubicBezTo>
                <a:cubicBezTo>
                  <a:pt x="963859" y="12738"/>
                  <a:pt x="976601" y="0"/>
                  <a:pt x="992320" y="0"/>
                </a:cubicBezTo>
                <a:close/>
                <a:moveTo>
                  <a:pt x="871838" y="0"/>
                </a:moveTo>
                <a:cubicBezTo>
                  <a:pt x="887557" y="0"/>
                  <a:pt x="900299" y="12738"/>
                  <a:pt x="900299" y="28452"/>
                </a:cubicBezTo>
                <a:cubicBezTo>
                  <a:pt x="900299" y="44166"/>
                  <a:pt x="887557" y="56904"/>
                  <a:pt x="871838" y="56904"/>
                </a:cubicBezTo>
                <a:cubicBezTo>
                  <a:pt x="856119" y="56904"/>
                  <a:pt x="843377" y="44166"/>
                  <a:pt x="843377" y="28452"/>
                </a:cubicBezTo>
                <a:cubicBezTo>
                  <a:pt x="843377" y="12738"/>
                  <a:pt x="856119" y="0"/>
                  <a:pt x="871838" y="0"/>
                </a:cubicBezTo>
                <a:close/>
                <a:moveTo>
                  <a:pt x="751356" y="0"/>
                </a:moveTo>
                <a:cubicBezTo>
                  <a:pt x="767075" y="0"/>
                  <a:pt x="779817" y="12738"/>
                  <a:pt x="779817" y="28452"/>
                </a:cubicBezTo>
                <a:cubicBezTo>
                  <a:pt x="779817" y="44166"/>
                  <a:pt x="767075" y="56904"/>
                  <a:pt x="751356" y="56904"/>
                </a:cubicBezTo>
                <a:cubicBezTo>
                  <a:pt x="735637" y="56904"/>
                  <a:pt x="722895" y="44166"/>
                  <a:pt x="722895" y="28452"/>
                </a:cubicBezTo>
                <a:cubicBezTo>
                  <a:pt x="722895" y="12738"/>
                  <a:pt x="735637" y="0"/>
                  <a:pt x="751356" y="0"/>
                </a:cubicBezTo>
                <a:close/>
                <a:moveTo>
                  <a:pt x="630873" y="0"/>
                </a:moveTo>
                <a:cubicBezTo>
                  <a:pt x="646592" y="0"/>
                  <a:pt x="659334" y="12738"/>
                  <a:pt x="659334" y="28452"/>
                </a:cubicBezTo>
                <a:cubicBezTo>
                  <a:pt x="659334" y="44166"/>
                  <a:pt x="646592" y="56904"/>
                  <a:pt x="630873" y="56904"/>
                </a:cubicBezTo>
                <a:cubicBezTo>
                  <a:pt x="615154" y="56904"/>
                  <a:pt x="602412" y="44166"/>
                  <a:pt x="602412" y="28452"/>
                </a:cubicBezTo>
                <a:cubicBezTo>
                  <a:pt x="602412" y="12738"/>
                  <a:pt x="615154" y="0"/>
                  <a:pt x="630873" y="0"/>
                </a:cubicBezTo>
                <a:close/>
                <a:moveTo>
                  <a:pt x="510391" y="0"/>
                </a:moveTo>
                <a:cubicBezTo>
                  <a:pt x="526110" y="0"/>
                  <a:pt x="538852" y="12738"/>
                  <a:pt x="538852" y="28452"/>
                </a:cubicBezTo>
                <a:cubicBezTo>
                  <a:pt x="538852" y="44166"/>
                  <a:pt x="526110" y="56904"/>
                  <a:pt x="510391" y="56904"/>
                </a:cubicBezTo>
                <a:cubicBezTo>
                  <a:pt x="494672" y="56904"/>
                  <a:pt x="481930" y="44166"/>
                  <a:pt x="481930" y="28452"/>
                </a:cubicBezTo>
                <a:cubicBezTo>
                  <a:pt x="481930" y="12738"/>
                  <a:pt x="494672" y="0"/>
                  <a:pt x="510391" y="0"/>
                </a:cubicBezTo>
                <a:close/>
                <a:moveTo>
                  <a:pt x="389908" y="0"/>
                </a:moveTo>
                <a:cubicBezTo>
                  <a:pt x="405627" y="0"/>
                  <a:pt x="418369" y="12738"/>
                  <a:pt x="418369" y="28452"/>
                </a:cubicBezTo>
                <a:cubicBezTo>
                  <a:pt x="418369" y="44166"/>
                  <a:pt x="405627" y="56904"/>
                  <a:pt x="389908" y="56904"/>
                </a:cubicBezTo>
                <a:cubicBezTo>
                  <a:pt x="374189" y="56904"/>
                  <a:pt x="361447" y="44166"/>
                  <a:pt x="361447" y="28452"/>
                </a:cubicBezTo>
                <a:cubicBezTo>
                  <a:pt x="361447" y="12738"/>
                  <a:pt x="374189" y="0"/>
                  <a:pt x="389908" y="0"/>
                </a:cubicBezTo>
                <a:close/>
                <a:moveTo>
                  <a:pt x="269426" y="0"/>
                </a:moveTo>
                <a:cubicBezTo>
                  <a:pt x="285145" y="0"/>
                  <a:pt x="297887" y="12738"/>
                  <a:pt x="297887" y="28452"/>
                </a:cubicBezTo>
                <a:cubicBezTo>
                  <a:pt x="297887" y="44166"/>
                  <a:pt x="285145" y="56904"/>
                  <a:pt x="269426" y="56904"/>
                </a:cubicBezTo>
                <a:cubicBezTo>
                  <a:pt x="253707" y="56904"/>
                  <a:pt x="240965" y="44166"/>
                  <a:pt x="240965" y="28452"/>
                </a:cubicBezTo>
                <a:cubicBezTo>
                  <a:pt x="240965" y="12738"/>
                  <a:pt x="253707" y="0"/>
                  <a:pt x="269426" y="0"/>
                </a:cubicBezTo>
                <a:close/>
                <a:moveTo>
                  <a:pt x="148943" y="0"/>
                </a:moveTo>
                <a:cubicBezTo>
                  <a:pt x="164662" y="0"/>
                  <a:pt x="177404" y="12738"/>
                  <a:pt x="177404" y="28452"/>
                </a:cubicBezTo>
                <a:cubicBezTo>
                  <a:pt x="177404" y="44166"/>
                  <a:pt x="164662" y="56904"/>
                  <a:pt x="148943" y="56904"/>
                </a:cubicBezTo>
                <a:cubicBezTo>
                  <a:pt x="133224" y="56904"/>
                  <a:pt x="120482" y="44166"/>
                  <a:pt x="120482" y="28452"/>
                </a:cubicBezTo>
                <a:cubicBezTo>
                  <a:pt x="120482" y="12738"/>
                  <a:pt x="133224" y="0"/>
                  <a:pt x="148943" y="0"/>
                </a:cubicBezTo>
                <a:close/>
                <a:moveTo>
                  <a:pt x="28461" y="0"/>
                </a:moveTo>
                <a:cubicBezTo>
                  <a:pt x="44180" y="0"/>
                  <a:pt x="56922" y="12738"/>
                  <a:pt x="56922" y="28452"/>
                </a:cubicBezTo>
                <a:cubicBezTo>
                  <a:pt x="56922" y="44166"/>
                  <a:pt x="44180" y="56904"/>
                  <a:pt x="28461" y="56904"/>
                </a:cubicBezTo>
                <a:cubicBezTo>
                  <a:pt x="12742" y="56904"/>
                  <a:pt x="0" y="44166"/>
                  <a:pt x="0" y="28452"/>
                </a:cubicBezTo>
                <a:cubicBezTo>
                  <a:pt x="0" y="12738"/>
                  <a:pt x="12742" y="0"/>
                  <a:pt x="28461" y="0"/>
                </a:cubicBezTo>
                <a:close/>
              </a:path>
            </a:pathLst>
          </a:custGeom>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14" name="任意多边形: 形状 13"/>
          <p:cNvSpPr>
            <a:spLocks noChangeAspect="1"/>
          </p:cNvSpPr>
          <p:nvPr>
            <p:custDataLst>
              <p:tags r:id="rId6"/>
            </p:custDataLst>
          </p:nvPr>
        </p:nvSpPr>
        <p:spPr>
          <a:xfrm rot="10800000">
            <a:off x="11371234" y="776896"/>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4">
              <a:lumMod val="40000"/>
              <a:lumOff val="60000"/>
            </a:schemeClr>
          </a:solidFill>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dirty="0">
              <a:solidFill>
                <a:schemeClr val="lt1"/>
              </a:solidFill>
              <a:latin typeface="微软雅黑" panose="020B0503020204020204" charset="-122"/>
              <a:ea typeface="微软雅黑" panose="020B0503020204020204" charset="-122"/>
            </a:endParaRPr>
          </a:p>
        </p:txBody>
      </p:sp>
      <p:sp>
        <p:nvSpPr>
          <p:cNvPr id="15" name="任意多边形: 形状 14"/>
          <p:cNvSpPr>
            <a:spLocks noChangeAspect="1"/>
          </p:cNvSpPr>
          <p:nvPr>
            <p:custDataLst>
              <p:tags r:id="rId7"/>
            </p:custDataLst>
          </p:nvPr>
        </p:nvSpPr>
        <p:spPr>
          <a:xfrm rot="10800000">
            <a:off x="10997345" y="776896"/>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4">
              <a:lumMod val="40000"/>
              <a:lumOff val="60000"/>
            </a:schemeClr>
          </a:solidFill>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12" name="任意多边形: 形状 11"/>
          <p:cNvSpPr>
            <a:spLocks noChangeAspect="1"/>
          </p:cNvSpPr>
          <p:nvPr>
            <p:custDataLst>
              <p:tags r:id="rId8"/>
            </p:custDataLst>
          </p:nvPr>
        </p:nvSpPr>
        <p:spPr>
          <a:xfrm rot="10800000">
            <a:off x="11270350" y="676012"/>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13" name="任意多边形: 形状 12"/>
          <p:cNvSpPr>
            <a:spLocks noChangeAspect="1"/>
          </p:cNvSpPr>
          <p:nvPr>
            <p:custDataLst>
              <p:tags r:id="rId9"/>
            </p:custDataLst>
          </p:nvPr>
        </p:nvSpPr>
        <p:spPr>
          <a:xfrm rot="10800000">
            <a:off x="10896461" y="676012"/>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93" name="文本框 92"/>
          <p:cNvSpPr txBox="1"/>
          <p:nvPr>
            <p:custDataLst>
              <p:tags r:id="rId10"/>
            </p:custDataLst>
          </p:nvPr>
        </p:nvSpPr>
        <p:spPr>
          <a:xfrm>
            <a:off x="568325" y="2058670"/>
            <a:ext cx="10852150" cy="3543300"/>
          </a:xfrm>
          <a:prstGeom prst="rect">
            <a:avLst/>
          </a:prstGeom>
          <a:noFill/>
        </p:spPr>
        <p:txBody>
          <a:bodyPr wrap="square" lIns="91440" tIns="45720" rIns="91440" bIns="45720" rtlCol="0" anchor="t" anchorCtr="0">
            <a:spAutoFit/>
          </a:bodyPr>
          <a:lstStyle>
            <a:defPPr>
              <a:defRPr lang="zh-CN"/>
            </a:defPPr>
            <a:lvl1pPr fontAlgn="auto">
              <a:lnSpc>
                <a:spcPct val="130000"/>
              </a:lnSpc>
              <a:spcAft>
                <a:spcPts val="1000"/>
              </a:spcAft>
              <a:defRPr sz="1600" spc="150"/>
            </a:lvl1pPr>
          </a:lstStyle>
          <a:p>
            <a:pPr lvl="0" indent="504190" algn="l">
              <a:lnSpc>
                <a:spcPct val="150000"/>
              </a:lnSpc>
              <a:buClrTx/>
              <a:buSzTx/>
              <a:buFontTx/>
            </a:pPr>
            <a:r>
              <a:rPr lang="zh-CN" sz="2400" spc="0" dirty="0">
                <a:latin typeface="黑体" panose="02010609060101010101" pitchFamily="49" charset="-122"/>
                <a:ea typeface="黑体" panose="02010609060101010101" pitchFamily="49" charset="-122"/>
                <a:cs typeface="黑体" panose="02010609060101010101" pitchFamily="49" charset="-122"/>
                <a:sym typeface="+mn-ea"/>
              </a:rPr>
              <a:t>人还具有“意识”。但是这种意识并非一开始就是</a:t>
            </a:r>
            <a:r>
              <a:rPr lang="en-US" altLang="zh-CN" sz="2400" spc="0" dirty="0">
                <a:latin typeface="黑体" panose="02010609060101010101" pitchFamily="49" charset="-122"/>
                <a:ea typeface="黑体" panose="02010609060101010101" pitchFamily="49" charset="-122"/>
                <a:cs typeface="黑体" panose="02010609060101010101" pitchFamily="49" charset="-122"/>
                <a:sym typeface="+mn-ea"/>
              </a:rPr>
              <a:t>“</a:t>
            </a:r>
            <a:r>
              <a:rPr lang="zh-CN" sz="2400" spc="0" dirty="0">
                <a:latin typeface="黑体" panose="02010609060101010101" pitchFamily="49" charset="-122"/>
                <a:ea typeface="黑体" panose="02010609060101010101" pitchFamily="49" charset="-122"/>
                <a:cs typeface="黑体" panose="02010609060101010101" pitchFamily="49" charset="-122"/>
                <a:sym typeface="+mn-ea"/>
              </a:rPr>
              <a:t>纯粹的</a:t>
            </a:r>
            <a:r>
              <a:rPr lang="en-US" altLang="zh-CN" sz="2400" spc="0" dirty="0">
                <a:latin typeface="黑体" panose="02010609060101010101" pitchFamily="49" charset="-122"/>
                <a:ea typeface="黑体" panose="02010609060101010101" pitchFamily="49" charset="-122"/>
                <a:cs typeface="黑体" panose="02010609060101010101" pitchFamily="49" charset="-122"/>
                <a:sym typeface="+mn-ea"/>
              </a:rPr>
              <a:t>”</a:t>
            </a:r>
            <a:r>
              <a:rPr lang="zh-CN" sz="2400" spc="0" dirty="0">
                <a:latin typeface="黑体" panose="02010609060101010101" pitchFamily="49" charset="-122"/>
                <a:ea typeface="黑体" panose="02010609060101010101" pitchFamily="49" charset="-122"/>
                <a:cs typeface="黑体" panose="02010609060101010101" pitchFamily="49" charset="-122"/>
                <a:sym typeface="+mn-ea"/>
              </a:rPr>
              <a:t>意识。“精神”从一开始就很倒霉，受到物质的“纠缠”，物质在这里表现为振动着的空气层、声音，简言之，即语言。语言和意识具有同样长久的历史；语言是一种实践的、既为别人存在因而也为我自身而存在的、现实的意识。语言也和意识一样，只是由于需要，由于和他人交往的迫切需要才产生的。</a:t>
            </a:r>
          </a:p>
          <a:p>
            <a:pPr lvl="0" indent="504190" algn="r">
              <a:lnSpc>
                <a:spcPct val="150000"/>
              </a:lnSpc>
              <a:buClrTx/>
              <a:buSzTx/>
              <a:buFontTx/>
            </a:pPr>
            <a:r>
              <a:rPr lang="zh-CN" sz="2400" spc="0" dirty="0">
                <a:latin typeface="黑体" panose="02010609060101010101" pitchFamily="49" charset="-122"/>
                <a:ea typeface="黑体" panose="02010609060101010101" pitchFamily="49" charset="-122"/>
                <a:cs typeface="黑体" panose="02010609060101010101" pitchFamily="49" charset="-122"/>
                <a:sym typeface="+mn-ea"/>
              </a:rPr>
              <a:t>——马克思、恩格斯：《德意志意识形态》</a:t>
            </a:r>
          </a:p>
        </p:txBody>
      </p:sp>
      <p:grpSp>
        <p:nvGrpSpPr>
          <p:cNvPr id="2" name="组合 1"/>
          <p:cNvGrpSpPr/>
          <p:nvPr/>
        </p:nvGrpSpPr>
        <p:grpSpPr>
          <a:xfrm>
            <a:off x="441325" y="317500"/>
            <a:ext cx="9060815" cy="550545"/>
            <a:chOff x="695" y="500"/>
            <a:chExt cx="14269" cy="867"/>
          </a:xfrm>
        </p:grpSpPr>
        <p:sp>
          <p:nvSpPr>
            <p:cNvPr id="3" name="流程图: 过程 2"/>
            <p:cNvSpPr/>
            <p:nvPr/>
          </p:nvSpPr>
          <p:spPr>
            <a:xfrm>
              <a:off x="695" y="500"/>
              <a:ext cx="541" cy="776"/>
            </a:xfrm>
            <a:prstGeom prst="flowChartProcess">
              <a:avLst/>
            </a:prstGeom>
            <a:noFill/>
            <a:ln w="12700" cmpd="sng">
              <a:solidFill>
                <a:srgbClr val="45676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864" y="648"/>
              <a:ext cx="497" cy="497"/>
            </a:xfrm>
            <a:prstGeom prst="rect">
              <a:avLst/>
            </a:prstGeom>
            <a:solidFill>
              <a:srgbClr val="F7DFBB"/>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571" y="545"/>
              <a:ext cx="13393" cy="822"/>
            </a:xfrm>
            <a:prstGeom prst="rect">
              <a:avLst/>
            </a:prstGeom>
            <a:noFill/>
          </p:spPr>
          <p:txBody>
            <a:bodyPr wrap="square" rtlCol="0">
              <a:spAutoFit/>
            </a:bodyPr>
            <a:lstStyle/>
            <a:p>
              <a:r>
                <a:rPr lang="zh-CN" altLang="en-US" sz="2800" b="1">
                  <a:solidFill>
                    <a:srgbClr val="6E5737"/>
                  </a:solidFill>
                  <a:latin typeface="黑体" panose="02010609060101010101" pitchFamily="49" charset="-122"/>
                  <a:ea typeface="黑体" panose="02010609060101010101" pitchFamily="49" charset="-122"/>
                </a:rPr>
                <a:t>人们的劳动和交往中形成的语言促进了意识的发展</a:t>
              </a:r>
            </a:p>
          </p:txBody>
        </p:sp>
        <p:sp>
          <p:nvSpPr>
            <p:cNvPr id="7" name="任意多边形 6"/>
            <p:cNvSpPr/>
            <p:nvPr/>
          </p:nvSpPr>
          <p:spPr>
            <a:xfrm rot="5400000">
              <a:off x="5355" y="-3336"/>
              <a:ext cx="46" cy="9360"/>
            </a:xfrm>
            <a:custGeom>
              <a:avLst/>
              <a:gdLst>
                <a:gd name="connsiteX0" fmla="*/ 0 w 46"/>
                <a:gd name="connsiteY0" fmla="*/ 9313 h 9360"/>
                <a:gd name="connsiteX1" fmla="*/ 15 w 46"/>
                <a:gd name="connsiteY1" fmla="*/ 0 h 9360"/>
                <a:gd name="connsiteX2" fmla="*/ 46 w 46"/>
                <a:gd name="connsiteY2" fmla="*/ 9360 h 9360"/>
                <a:gd name="connsiteX3" fmla="*/ 0 w 46"/>
                <a:gd name="connsiteY3" fmla="*/ 9313 h 9360"/>
              </a:gdLst>
              <a:ahLst/>
              <a:cxnLst>
                <a:cxn ang="0">
                  <a:pos x="connsiteX0" y="connsiteY0"/>
                </a:cxn>
                <a:cxn ang="0">
                  <a:pos x="connsiteX1" y="connsiteY1"/>
                </a:cxn>
                <a:cxn ang="0">
                  <a:pos x="connsiteX2" y="connsiteY2"/>
                </a:cxn>
                <a:cxn ang="0">
                  <a:pos x="connsiteX3" y="connsiteY3"/>
                </a:cxn>
              </a:cxnLst>
              <a:rect l="l" t="t" r="r" b="b"/>
              <a:pathLst>
                <a:path w="46" h="9360">
                  <a:moveTo>
                    <a:pt x="0" y="9313"/>
                  </a:moveTo>
                  <a:lnTo>
                    <a:pt x="15" y="0"/>
                  </a:lnTo>
                  <a:lnTo>
                    <a:pt x="46" y="9360"/>
                  </a:lnTo>
                  <a:lnTo>
                    <a:pt x="0" y="9313"/>
                  </a:lnTo>
                  <a:close/>
                </a:path>
              </a:pathLst>
            </a:cu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2"/>
    </p:custData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8"/>
          <a:stretch>
            <a:fillRect/>
          </a:stretch>
        </a:blipFill>
        <a:effectLst/>
      </p:bgPr>
    </p:bg>
    <p:spTree>
      <p:nvGrpSpPr>
        <p:cNvPr id="1" name=""/>
        <p:cNvGrpSpPr/>
        <p:nvPr/>
      </p:nvGrpSpPr>
      <p:grpSpPr>
        <a:xfrm>
          <a:off x="0" y="0"/>
          <a:ext cx="0" cy="0"/>
          <a:chOff x="0" y="0"/>
          <a:chExt cx="0" cy="0"/>
        </a:xfrm>
      </p:grpSpPr>
      <p:cxnSp>
        <p:nvCxnSpPr>
          <p:cNvPr id="2" name="直接连接符 1"/>
          <p:cNvCxnSpPr/>
          <p:nvPr>
            <p:custDataLst>
              <p:tags r:id="rId3"/>
            </p:custDataLst>
          </p:nvPr>
        </p:nvCxnSpPr>
        <p:spPr>
          <a:xfrm>
            <a:off x="6095681" y="2679700"/>
            <a:ext cx="638" cy="2409292"/>
          </a:xfrm>
          <a:prstGeom prst="line">
            <a:avLst/>
          </a:prstGeom>
          <a:ln>
            <a:solidFill>
              <a:schemeClr val="lt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4"/>
            </p:custDataLst>
          </p:nvPr>
        </p:nvSpPr>
        <p:spPr>
          <a:xfrm>
            <a:off x="6421755" y="1868170"/>
            <a:ext cx="5332730" cy="4032250"/>
          </a:xfrm>
          <a:prstGeom prst="rect">
            <a:avLst/>
          </a:prstGeom>
          <a:noFill/>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fontAlgn="auto">
              <a:lnSpc>
                <a:spcPct val="150000"/>
              </a:lnSpc>
              <a:spcBef>
                <a:spcPts val="1000"/>
              </a:spcBef>
              <a:buClrTx/>
              <a:buSzTx/>
              <a:buNone/>
            </a:pPr>
            <a:r>
              <a:rPr lang="zh-CN" b="1" dirty="0">
                <a:latin typeface="黑体" panose="02010609060101010101" pitchFamily="49" charset="-122"/>
                <a:ea typeface="黑体" panose="02010609060101010101" pitchFamily="49" charset="-122"/>
                <a:cs typeface="黑体" panose="02010609060101010101" pitchFamily="49" charset="-122"/>
                <a:sym typeface="+mn-ea"/>
              </a:rPr>
              <a:t>从意识的本质来看：</a:t>
            </a:r>
            <a:endParaRPr lang="zh-CN" dirty="0">
              <a:latin typeface="黑体" panose="02010609060101010101" pitchFamily="49" charset="-122"/>
              <a:ea typeface="黑体" panose="02010609060101010101" pitchFamily="49" charset="-122"/>
              <a:cs typeface="黑体" panose="02010609060101010101" pitchFamily="49" charset="-122"/>
              <a:sym typeface="+mn-ea"/>
            </a:endParaRPr>
          </a:p>
          <a:p>
            <a:pPr indent="457200" algn="l" fontAlgn="auto">
              <a:lnSpc>
                <a:spcPct val="150000"/>
              </a:lnSpc>
              <a:spcBef>
                <a:spcPts val="1000"/>
              </a:spcBef>
              <a:buClrTx/>
              <a:buSzTx/>
              <a:buNone/>
              <a:extLst>
                <a:ext uri="{35155182-B16C-46BC-9424-99874614C6A1}">
                  <wpsdc:indentchars xmlns:wpsdc="http://www.wps.cn/officeDocument/2017/drawingmlCustomData" xmlns="" val="200" checksum="59296752"/>
                </a:ext>
              </a:extLst>
            </a:pPr>
            <a:r>
              <a:rPr lang="zh-CN" dirty="0">
                <a:latin typeface="黑体" panose="02010609060101010101" pitchFamily="49" charset="-122"/>
                <a:ea typeface="黑体" panose="02010609060101010101" pitchFamily="49" charset="-122"/>
                <a:cs typeface="黑体" panose="02010609060101010101" pitchFamily="49" charset="-122"/>
                <a:sym typeface="+mn-ea"/>
              </a:rPr>
              <a:t>意识是人脑这样一种特殊物质的机能和属性，是客观世界的主观映象。因此，意识在内容上是客观的，在形式上是主观的，是客观内容和主观形式的统一。意识是物质的产物，但又不是物质本身。马克思指出：“观念的东西不外是移入人的头脑并在人的头脑中改造过的物质的东西而已。”</a:t>
            </a:r>
          </a:p>
        </p:txBody>
      </p:sp>
      <p:grpSp>
        <p:nvGrpSpPr>
          <p:cNvPr id="9" name="组合 8"/>
          <p:cNvGrpSpPr/>
          <p:nvPr/>
        </p:nvGrpSpPr>
        <p:grpSpPr>
          <a:xfrm>
            <a:off x="508000" y="307975"/>
            <a:ext cx="6116320" cy="548640"/>
            <a:chOff x="800" y="485"/>
            <a:chExt cx="9632" cy="864"/>
          </a:xfrm>
        </p:grpSpPr>
        <p:sp>
          <p:nvSpPr>
            <p:cNvPr id="10" name="文本框 9"/>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一、</a:t>
              </a:r>
              <a:r>
                <a:rPr lang="zh-CN" altLang="en-US" sz="2800" b="1">
                  <a:solidFill>
                    <a:srgbClr val="755D3B"/>
                  </a:solidFill>
                  <a:effectLst/>
                  <a:latin typeface="黑体" panose="02010609060101010101" pitchFamily="49" charset="-122"/>
                  <a:ea typeface="黑体" panose="02010609060101010101" pitchFamily="49" charset="-122"/>
                </a:rPr>
                <a:t>世界多样性与物质统一性</a:t>
              </a:r>
            </a:p>
          </p:txBody>
        </p:sp>
        <p:sp>
          <p:nvSpPr>
            <p:cNvPr id="14" name="任意多边形 1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808" y="672"/>
              <a:ext cx="659" cy="507"/>
              <a:chOff x="1140" y="743"/>
              <a:chExt cx="567" cy="436"/>
            </a:xfrm>
            <a:effectLst/>
          </p:grpSpPr>
          <p:sp>
            <p:nvSpPr>
              <p:cNvPr id="18" name="矩形 17"/>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19" name="矩形 18"/>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 name="组合 10"/>
          <p:cNvGrpSpPr/>
          <p:nvPr/>
        </p:nvGrpSpPr>
        <p:grpSpPr>
          <a:xfrm>
            <a:off x="1058545" y="1019810"/>
            <a:ext cx="5152390" cy="491490"/>
            <a:chOff x="1493" y="1541"/>
            <a:chExt cx="8114" cy="774"/>
          </a:xfrm>
        </p:grpSpPr>
        <p:sp>
          <p:nvSpPr>
            <p:cNvPr id="12" name="文本框 11"/>
            <p:cNvSpPr txBox="1"/>
            <p:nvPr/>
          </p:nvSpPr>
          <p:spPr>
            <a:xfrm>
              <a:off x="1780" y="1541"/>
              <a:ext cx="7827"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2.</a:t>
              </a:r>
              <a:r>
                <a:rPr lang="zh-CN" altLang="en-US" sz="2600">
                  <a:solidFill>
                    <a:schemeClr val="tx1"/>
                  </a:solidFill>
                  <a:effectLst/>
                  <a:latin typeface="黑体" panose="02010609060101010101" pitchFamily="49" charset="-122"/>
                  <a:ea typeface="黑体" panose="02010609060101010101" pitchFamily="49" charset="-122"/>
                  <a:sym typeface="+mn-ea"/>
                </a:rPr>
                <a:t>物质与意识的辩证关系</a:t>
              </a:r>
            </a:p>
          </p:txBody>
        </p:sp>
        <p:sp>
          <p:nvSpPr>
            <p:cNvPr id="16" name="矩形 15"/>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
        <p:nvSpPr>
          <p:cNvPr id="29" name="文本框 28"/>
          <p:cNvSpPr txBox="1"/>
          <p:nvPr/>
        </p:nvSpPr>
        <p:spPr>
          <a:xfrm>
            <a:off x="1189990" y="1692275"/>
            <a:ext cx="2926080" cy="460375"/>
          </a:xfrm>
          <a:prstGeom prst="rect">
            <a:avLst/>
          </a:prstGeom>
          <a:noFill/>
        </p:spPr>
        <p:txBody>
          <a:bodyPr wrap="none" rtlCol="0">
            <a:spAutoFit/>
          </a:bodyPr>
          <a:lstStyle/>
          <a:p>
            <a:r>
              <a:rPr lang="zh-CN" altLang="en-US" sz="2400">
                <a:latin typeface="黑体" panose="02010609060101010101" pitchFamily="49" charset="-122"/>
                <a:ea typeface="黑体" panose="02010609060101010101" pitchFamily="49" charset="-122"/>
              </a:rPr>
              <a:t>（一）物质决定意识</a:t>
            </a:r>
          </a:p>
        </p:txBody>
      </p:sp>
      <p:sp>
        <p:nvSpPr>
          <p:cNvPr id="5" name="文本框 4"/>
          <p:cNvSpPr txBox="1"/>
          <p:nvPr>
            <p:custDataLst>
              <p:tags r:id="rId5"/>
            </p:custDataLst>
          </p:nvPr>
        </p:nvSpPr>
        <p:spPr>
          <a:xfrm>
            <a:off x="654051" y="2086611"/>
            <a:ext cx="4853622" cy="4032012"/>
          </a:xfrm>
          <a:prstGeom prst="rect">
            <a:avLst/>
          </a:prstGeom>
          <a:noFill/>
        </p:spPr>
        <p:txBody>
          <a:bodyPr wrap="square"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508000" fontAlgn="auto">
              <a:lnSpc>
                <a:spcPct val="150000"/>
              </a:lnSpc>
              <a:spcBef>
                <a:spcPts val="1000"/>
              </a:spcBef>
              <a:extLst>
                <a:ext uri="{35155182-B16C-46BC-9424-99874614C6A1}">
                  <wpsdc:indentchars xmlns:wpsdc="http://www.wps.cn/officeDocument/2017/drawingmlCustomData" xmlns="" val="200" checksum="282533468"/>
                </a:ext>
              </a:extLst>
            </a:pPr>
            <a:r>
              <a:rPr lang="zh-CN" sz="2000" dirty="0">
                <a:latin typeface="黑体" panose="02010609060101010101" pitchFamily="49" charset="-122"/>
                <a:ea typeface="黑体" panose="02010609060101010101" pitchFamily="49" charset="-122"/>
                <a:cs typeface="黑体" panose="02010609060101010101" pitchFamily="49" charset="-122"/>
                <a:sym typeface="+mn-ea"/>
              </a:rPr>
              <a:t>意识是人脑的机能和属性，是客观世界的主观映象。物质对意识具有决定作用。</a:t>
            </a:r>
            <a:endParaRPr lang="zh-CN" altLang="en-US" sz="2000" dirty="0">
              <a:solidFill>
                <a:schemeClr val="dk1">
                  <a:lumMod val="65000"/>
                  <a:lumOff val="35000"/>
                </a:schemeClr>
              </a:solidFill>
              <a:uFillTx/>
              <a:latin typeface="黑体" panose="02010609060101010101" pitchFamily="49" charset="-122"/>
              <a:ea typeface="黑体" panose="02010609060101010101" pitchFamily="49" charset="-122"/>
              <a:cs typeface="黑体" panose="02010609060101010101" pitchFamily="49" charset="-122"/>
              <a:sym typeface="+mn-ea"/>
            </a:endParaRP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15"/>
          <a:stretch>
            <a:fillRect/>
          </a:stretch>
        </a:blipFill>
        <a:effectLst/>
      </p:bgPr>
    </p:bg>
    <p:spTree>
      <p:nvGrpSpPr>
        <p:cNvPr id="1" name=""/>
        <p:cNvGrpSpPr/>
        <p:nvPr/>
      </p:nvGrpSpPr>
      <p:grpSpPr>
        <a:xfrm>
          <a:off x="0" y="0"/>
          <a:ext cx="0" cy="0"/>
          <a:chOff x="0" y="0"/>
          <a:chExt cx="0" cy="0"/>
        </a:xfrm>
      </p:grpSpPr>
      <p:sp>
        <p:nvSpPr>
          <p:cNvPr id="15" name="PA-矩形 14"/>
          <p:cNvSpPr/>
          <p:nvPr>
            <p:custDataLst>
              <p:tags r:id="rId2"/>
            </p:custDataLst>
          </p:nvPr>
        </p:nvSpPr>
        <p:spPr>
          <a:xfrm>
            <a:off x="1238250" y="3773488"/>
            <a:ext cx="1635125" cy="149066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4037" name="PA-文本框 2"/>
          <p:cNvSpPr txBox="1"/>
          <p:nvPr>
            <p:custDataLst>
              <p:tags r:id="rId3"/>
            </p:custDataLst>
          </p:nvPr>
        </p:nvSpPr>
        <p:spPr>
          <a:xfrm>
            <a:off x="1104900" y="2298700"/>
            <a:ext cx="10093325" cy="460375"/>
          </a:xfrm>
          <a:prstGeom prst="rect">
            <a:avLst/>
          </a:prstGeom>
          <a:noFill/>
        </p:spPr>
        <p:txBody>
          <a:bodyPr wrap="square" rtlCol="0" anchor="ctr" anchorCtr="0">
            <a:normAutofit fontScale="90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457200" algn="l">
              <a:lnSpc>
                <a:spcPct val="150000"/>
              </a:lnSpc>
              <a:spcBef>
                <a:spcPts val="1000"/>
              </a:spcBef>
              <a:buClrTx/>
              <a:buSzTx/>
              <a:buFontTx/>
              <a:extLst>
                <a:ext uri="{35155182-B16C-46BC-9424-99874614C6A1}">
                  <wpsdc:indentchars xmlns:wpsdc="http://www.wps.cn/officeDocument/2017/drawingmlCustomData" xmlns="" val="200" checksum="59296752"/>
                </a:ext>
              </a:extLst>
            </a:pPr>
            <a:r>
              <a:rPr lang="zh-CN" sz="2000" dirty="0">
                <a:latin typeface="黑体" panose="02010609060101010101" pitchFamily="49" charset="-122"/>
                <a:ea typeface="黑体" panose="02010609060101010101" pitchFamily="49" charset="-122"/>
                <a:cs typeface="黑体" panose="02010609060101010101" pitchFamily="49" charset="-122"/>
                <a:sym typeface="+mn-ea"/>
              </a:rPr>
              <a:t>物质决定意识，意识对物质具有反作用，这种反作用就是意识的能动作用。</a:t>
            </a:r>
          </a:p>
        </p:txBody>
      </p:sp>
      <p:sp>
        <p:nvSpPr>
          <p:cNvPr id="220" name="PA- 220"/>
          <p:cNvSpPr/>
          <p:nvPr>
            <p:custDataLst>
              <p:tags r:id="rId4"/>
            </p:custDataLst>
          </p:nvPr>
        </p:nvSpPr>
        <p:spPr>
          <a:xfrm>
            <a:off x="3662363" y="2921000"/>
            <a:ext cx="6016625" cy="614363"/>
          </a:xfrm>
          <a:prstGeom prst="homePlat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44039" name="PA-文本框 3"/>
          <p:cNvSpPr txBox="1"/>
          <p:nvPr>
            <p:custDataLst>
              <p:tags r:id="rId5"/>
            </p:custDataLst>
          </p:nvPr>
        </p:nvSpPr>
        <p:spPr>
          <a:xfrm>
            <a:off x="3876675" y="2997200"/>
            <a:ext cx="5453063" cy="460375"/>
          </a:xfrm>
          <a:prstGeom prst="rect">
            <a:avLst/>
          </a:prstGeom>
          <a:noFill/>
        </p:spPr>
        <p:txBody>
          <a:bodyPr wrap="square" rtlCol="0" anchor="ctr" anchorCtr="0">
            <a:normAutofit fontScale="90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457200" algn="l">
              <a:lnSpc>
                <a:spcPct val="150000"/>
              </a:lnSpc>
              <a:spcBef>
                <a:spcPts val="1000"/>
              </a:spcBef>
              <a:buClrTx/>
              <a:buSzTx/>
              <a:buFontTx/>
              <a:extLst>
                <a:ext uri="{35155182-B16C-46BC-9424-99874614C6A1}">
                  <wpsdc:indentchars xmlns:wpsdc="http://www.wps.cn/officeDocument/2017/drawingmlCustomData" xmlns="" val="200" checksum="59296752"/>
                </a:ext>
              </a:extLst>
            </a:pPr>
            <a:r>
              <a:rPr lang="zh-CN" sz="2000" dirty="0">
                <a:latin typeface="黑体" panose="02010609060101010101" pitchFamily="49" charset="-122"/>
                <a:ea typeface="黑体" panose="02010609060101010101" pitchFamily="49" charset="-122"/>
                <a:cs typeface="黑体" panose="02010609060101010101" pitchFamily="49" charset="-122"/>
                <a:sym typeface="+mn-ea"/>
              </a:rPr>
              <a:t>第一，意识活动具有目的性和计划性。</a:t>
            </a:r>
          </a:p>
        </p:txBody>
      </p:sp>
      <p:sp>
        <p:nvSpPr>
          <p:cNvPr id="6" name="PA- 220"/>
          <p:cNvSpPr/>
          <p:nvPr>
            <p:custDataLst>
              <p:tags r:id="rId6"/>
            </p:custDataLst>
          </p:nvPr>
        </p:nvSpPr>
        <p:spPr>
          <a:xfrm>
            <a:off x="3671888" y="3797300"/>
            <a:ext cx="6015038" cy="614363"/>
          </a:xfrm>
          <a:prstGeom prst="homePlat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44041" name="PA-文本框 7"/>
          <p:cNvSpPr txBox="1"/>
          <p:nvPr>
            <p:custDataLst>
              <p:tags r:id="rId7"/>
            </p:custDataLst>
          </p:nvPr>
        </p:nvSpPr>
        <p:spPr>
          <a:xfrm>
            <a:off x="3884613" y="3873500"/>
            <a:ext cx="5454650" cy="460375"/>
          </a:xfrm>
          <a:prstGeom prst="rect">
            <a:avLst/>
          </a:prstGeom>
          <a:noFill/>
        </p:spPr>
        <p:txBody>
          <a:bodyPr wrap="square" rtlCol="0" anchor="ctr" anchorCtr="0">
            <a:normAutofit fontScale="90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457200" algn="l">
              <a:lnSpc>
                <a:spcPct val="150000"/>
              </a:lnSpc>
              <a:spcBef>
                <a:spcPts val="1000"/>
              </a:spcBef>
              <a:buClrTx/>
              <a:buSzTx/>
              <a:buFontTx/>
              <a:extLst>
                <a:ext uri="{35155182-B16C-46BC-9424-99874614C6A1}">
                  <wpsdc:indentchars xmlns:wpsdc="http://www.wps.cn/officeDocument/2017/drawingmlCustomData" xmlns="" val="200" checksum="59296752"/>
                </a:ext>
              </a:extLst>
            </a:pPr>
            <a:r>
              <a:rPr lang="zh-CN" sz="2000" dirty="0">
                <a:latin typeface="黑体" panose="02010609060101010101" pitchFamily="49" charset="-122"/>
                <a:ea typeface="黑体" panose="02010609060101010101" pitchFamily="49" charset="-122"/>
                <a:cs typeface="黑体" panose="02010609060101010101" pitchFamily="49" charset="-122"/>
                <a:sym typeface="+mn-ea"/>
              </a:rPr>
              <a:t>第二，意识活动具有创造性。</a:t>
            </a:r>
          </a:p>
        </p:txBody>
      </p:sp>
      <p:sp>
        <p:nvSpPr>
          <p:cNvPr id="9" name="PA- 220"/>
          <p:cNvSpPr/>
          <p:nvPr>
            <p:custDataLst>
              <p:tags r:id="rId8"/>
            </p:custDataLst>
          </p:nvPr>
        </p:nvSpPr>
        <p:spPr>
          <a:xfrm>
            <a:off x="3662363" y="4622800"/>
            <a:ext cx="6850063" cy="614363"/>
          </a:xfrm>
          <a:prstGeom prst="homePlat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44043" name="PA-文本框 9"/>
          <p:cNvSpPr txBox="1"/>
          <p:nvPr>
            <p:custDataLst>
              <p:tags r:id="rId9"/>
            </p:custDataLst>
          </p:nvPr>
        </p:nvSpPr>
        <p:spPr>
          <a:xfrm>
            <a:off x="3876675" y="4699000"/>
            <a:ext cx="6337300" cy="460375"/>
          </a:xfrm>
          <a:prstGeom prst="rect">
            <a:avLst/>
          </a:prstGeom>
          <a:noFill/>
        </p:spPr>
        <p:txBody>
          <a:bodyPr wrap="square" rtlCol="0" anchor="ctr" anchorCtr="0">
            <a:normAutofit fontScale="90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457200" algn="l">
              <a:lnSpc>
                <a:spcPct val="150000"/>
              </a:lnSpc>
              <a:spcBef>
                <a:spcPts val="1000"/>
              </a:spcBef>
              <a:buClrTx/>
              <a:buSzTx/>
              <a:buFontTx/>
              <a:extLst>
                <a:ext uri="{35155182-B16C-46BC-9424-99874614C6A1}">
                  <wpsdc:indentchars xmlns:wpsdc="http://www.wps.cn/officeDocument/2017/drawingmlCustomData" xmlns="" val="200" checksum="59296752"/>
                </a:ext>
              </a:extLst>
            </a:pPr>
            <a:r>
              <a:rPr lang="zh-CN" sz="2000" dirty="0">
                <a:latin typeface="黑体" panose="02010609060101010101" pitchFamily="49" charset="-122"/>
                <a:ea typeface="黑体" panose="02010609060101010101" pitchFamily="49" charset="-122"/>
                <a:cs typeface="黑体" panose="02010609060101010101" pitchFamily="49" charset="-122"/>
                <a:sym typeface="+mn-ea"/>
              </a:rPr>
              <a:t>第三，意识具有指导实践改造客观世界的作用。</a:t>
            </a:r>
          </a:p>
        </p:txBody>
      </p:sp>
      <p:sp>
        <p:nvSpPr>
          <p:cNvPr id="11" name="PA- 220"/>
          <p:cNvSpPr/>
          <p:nvPr>
            <p:custDataLst>
              <p:tags r:id="rId10"/>
            </p:custDataLst>
          </p:nvPr>
        </p:nvSpPr>
        <p:spPr>
          <a:xfrm>
            <a:off x="3662363" y="5473700"/>
            <a:ext cx="7272338" cy="614363"/>
          </a:xfrm>
          <a:prstGeom prst="homePlat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44045" name="PA-文本框 11"/>
          <p:cNvSpPr txBox="1"/>
          <p:nvPr>
            <p:custDataLst>
              <p:tags r:id="rId11"/>
            </p:custDataLst>
          </p:nvPr>
        </p:nvSpPr>
        <p:spPr>
          <a:xfrm>
            <a:off x="3876675" y="5549900"/>
            <a:ext cx="6892925" cy="460375"/>
          </a:xfrm>
          <a:prstGeom prst="rect">
            <a:avLst/>
          </a:prstGeom>
          <a:noFill/>
        </p:spPr>
        <p:txBody>
          <a:bodyPr wrap="square" rtlCol="0" anchor="ctr" anchorCtr="0">
            <a:normAutofit fontScale="90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457200" algn="l">
              <a:lnSpc>
                <a:spcPct val="150000"/>
              </a:lnSpc>
              <a:spcBef>
                <a:spcPts val="1000"/>
              </a:spcBef>
              <a:buClrTx/>
              <a:buSzTx/>
              <a:buFontTx/>
              <a:extLst>
                <a:ext uri="{35155182-B16C-46BC-9424-99874614C6A1}">
                  <wpsdc:indentchars xmlns:wpsdc="http://www.wps.cn/officeDocument/2017/drawingmlCustomData" xmlns="" val="200" checksum="59296752"/>
                </a:ext>
              </a:extLst>
            </a:pPr>
            <a:r>
              <a:rPr lang="zh-CN" sz="2000" dirty="0">
                <a:latin typeface="黑体" panose="02010609060101010101" pitchFamily="49" charset="-122"/>
                <a:ea typeface="黑体" panose="02010609060101010101" pitchFamily="49" charset="-122"/>
                <a:cs typeface="黑体" panose="02010609060101010101" pitchFamily="49" charset="-122"/>
                <a:sym typeface="+mn-ea"/>
              </a:rPr>
              <a:t>第四，意识具有调控人的行为和生理活动的作用。</a:t>
            </a:r>
          </a:p>
        </p:txBody>
      </p:sp>
      <p:sp>
        <p:nvSpPr>
          <p:cNvPr id="13" name="PA-左大括号 12"/>
          <p:cNvSpPr/>
          <p:nvPr>
            <p:custDataLst>
              <p:tags r:id="rId12"/>
            </p:custDataLst>
          </p:nvPr>
        </p:nvSpPr>
        <p:spPr>
          <a:xfrm>
            <a:off x="3025775" y="3014980"/>
            <a:ext cx="211455" cy="2965450"/>
          </a:xfrm>
          <a:prstGeom prst="leftBrace">
            <a:avLst/>
          </a:prstGeom>
          <a:noFill/>
          <a:ln w="38100" cap="flat" cmpd="sng" algn="ctr">
            <a:solidFill>
              <a:schemeClr val="accent4">
                <a:lumMod val="40000"/>
                <a:lumOff val="60000"/>
              </a:schemeClr>
            </a:solidFill>
            <a:prstDash val="solid"/>
            <a:miter lim="800000"/>
            <a:headEnd type="none" w="med" len="med"/>
            <a:tailEnd type="none" w="med" len="med"/>
          </a:ln>
          <a:extLst>
            <a:ext uri="{909E8E84-426E-40DD-AFC4-6F175D3DCCD1}">
              <a14:hiddenFill xmlns:a14="http://schemas.microsoft.com/office/drawing/2010/main">
                <a:solidFill>
                  <a:schemeClr val="accent4">
                    <a:lumMod val="20000"/>
                    <a:lumOff val="80000"/>
                  </a:schemeClr>
                </a:solidFill>
              </a14:hiddenFill>
            </a:ext>
          </a:extLst>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44047" name="PA-文本框 13"/>
          <p:cNvSpPr txBox="1"/>
          <p:nvPr>
            <p:custDataLst>
              <p:tags r:id="rId13"/>
            </p:custDataLst>
          </p:nvPr>
        </p:nvSpPr>
        <p:spPr>
          <a:xfrm>
            <a:off x="1339850" y="3929698"/>
            <a:ext cx="1470025" cy="1170305"/>
          </a:xfrm>
          <a:prstGeom prst="rect">
            <a:avLst/>
          </a:prstGeom>
          <a:noFill/>
        </p:spPr>
        <p:txBody>
          <a:bodyPr wrap="square" rtlCol="0" anchor="ctr" anchorCtr="0">
            <a:normAutofit fontScale="90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0" algn="l" fontAlgn="auto">
              <a:lnSpc>
                <a:spcPct val="150000"/>
              </a:lnSpc>
              <a:spcBef>
                <a:spcPts val="1000"/>
              </a:spcBef>
              <a:buClrTx/>
              <a:buSzTx/>
              <a:buFontTx/>
            </a:pPr>
            <a:r>
              <a:rPr lang="zh-CN" sz="2000" dirty="0">
                <a:latin typeface="黑体" panose="02010609060101010101" pitchFamily="49" charset="-122"/>
                <a:ea typeface="黑体" panose="02010609060101010101" pitchFamily="49" charset="-122"/>
                <a:cs typeface="黑体" panose="02010609060101010101" pitchFamily="49" charset="-122"/>
                <a:sym typeface="+mn-ea"/>
              </a:rPr>
              <a:t>意识的能动作用的主要表现</a:t>
            </a:r>
          </a:p>
        </p:txBody>
      </p:sp>
      <p:grpSp>
        <p:nvGrpSpPr>
          <p:cNvPr id="2" name="组合 1"/>
          <p:cNvGrpSpPr/>
          <p:nvPr/>
        </p:nvGrpSpPr>
        <p:grpSpPr>
          <a:xfrm>
            <a:off x="508000" y="307975"/>
            <a:ext cx="6116320" cy="548640"/>
            <a:chOff x="800" y="485"/>
            <a:chExt cx="9632" cy="864"/>
          </a:xfrm>
        </p:grpSpPr>
        <p:sp>
          <p:nvSpPr>
            <p:cNvPr id="10" name="文本框 9"/>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一、</a:t>
              </a:r>
              <a:r>
                <a:rPr lang="zh-CN" altLang="en-US" sz="2800" b="1">
                  <a:solidFill>
                    <a:srgbClr val="755D3B"/>
                  </a:solidFill>
                  <a:effectLst/>
                  <a:latin typeface="黑体" panose="02010609060101010101" pitchFamily="49" charset="-122"/>
                  <a:ea typeface="黑体" panose="02010609060101010101" pitchFamily="49" charset="-122"/>
                </a:rPr>
                <a:t>世界多样性与物质统一性</a:t>
              </a:r>
            </a:p>
          </p:txBody>
        </p:sp>
        <p:sp>
          <p:nvSpPr>
            <p:cNvPr id="14" name="任意多边形 1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808" y="672"/>
              <a:ext cx="659" cy="507"/>
              <a:chOff x="1140" y="743"/>
              <a:chExt cx="567" cy="436"/>
            </a:xfrm>
            <a:effectLst/>
          </p:grpSpPr>
          <p:sp>
            <p:nvSpPr>
              <p:cNvPr id="18" name="矩形 17"/>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19" name="矩形 18"/>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 name="组合 3"/>
          <p:cNvGrpSpPr/>
          <p:nvPr/>
        </p:nvGrpSpPr>
        <p:grpSpPr>
          <a:xfrm>
            <a:off x="1058545" y="1019810"/>
            <a:ext cx="5152390" cy="491490"/>
            <a:chOff x="1493" y="1541"/>
            <a:chExt cx="8114" cy="774"/>
          </a:xfrm>
        </p:grpSpPr>
        <p:sp>
          <p:nvSpPr>
            <p:cNvPr id="12" name="文本框 11"/>
            <p:cNvSpPr txBox="1"/>
            <p:nvPr/>
          </p:nvSpPr>
          <p:spPr>
            <a:xfrm>
              <a:off x="1780" y="1541"/>
              <a:ext cx="7827"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2.</a:t>
              </a:r>
              <a:r>
                <a:rPr lang="zh-CN" altLang="en-US" sz="2600">
                  <a:solidFill>
                    <a:schemeClr val="tx1"/>
                  </a:solidFill>
                  <a:effectLst/>
                  <a:latin typeface="黑体" panose="02010609060101010101" pitchFamily="49" charset="-122"/>
                  <a:ea typeface="黑体" panose="02010609060101010101" pitchFamily="49" charset="-122"/>
                  <a:sym typeface="+mn-ea"/>
                </a:rPr>
                <a:t>物质与意识的辩证关系</a:t>
              </a:r>
            </a:p>
          </p:txBody>
        </p:sp>
        <p:sp>
          <p:nvSpPr>
            <p:cNvPr id="16" name="矩形 15"/>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
        <p:nvSpPr>
          <p:cNvPr id="29" name="文本框 28"/>
          <p:cNvSpPr txBox="1"/>
          <p:nvPr/>
        </p:nvSpPr>
        <p:spPr>
          <a:xfrm>
            <a:off x="1189990" y="1692275"/>
            <a:ext cx="4145280" cy="460375"/>
          </a:xfrm>
          <a:prstGeom prst="rect">
            <a:avLst/>
          </a:prstGeom>
          <a:noFill/>
        </p:spPr>
        <p:txBody>
          <a:bodyPr wrap="none" rtlCol="0">
            <a:spAutoFit/>
          </a:bodyPr>
          <a:lstStyle/>
          <a:p>
            <a:r>
              <a:rPr lang="zh-CN" altLang="en-US" sz="2400">
                <a:latin typeface="黑体" panose="02010609060101010101" pitchFamily="49" charset="-122"/>
                <a:ea typeface="黑体" panose="02010609060101010101" pitchFamily="49" charset="-122"/>
              </a:rPr>
              <a:t>（二）意识对物质具有反作用</a:t>
            </a:r>
          </a:p>
        </p:txBody>
      </p:sp>
    </p:spTree>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9"/>
          <a:stretch>
            <a:fillRect/>
          </a:stretch>
        </a:blipFill>
        <a:effectLst/>
      </p:bgPr>
    </p:bg>
    <p:spTree>
      <p:nvGrpSpPr>
        <p:cNvPr id="1" name=""/>
        <p:cNvGrpSpPr/>
        <p:nvPr/>
      </p:nvGrpSpPr>
      <p:grpSpPr>
        <a:xfrm>
          <a:off x="0" y="0"/>
          <a:ext cx="0" cy="0"/>
          <a:chOff x="0" y="0"/>
          <a:chExt cx="0" cy="0"/>
        </a:xfrm>
      </p:grpSpPr>
      <p:sp>
        <p:nvSpPr>
          <p:cNvPr id="10" name="PA-矩形 9"/>
          <p:cNvSpPr/>
          <p:nvPr>
            <p:custDataLst>
              <p:tags r:id="rId2"/>
            </p:custDataLst>
          </p:nvPr>
        </p:nvSpPr>
        <p:spPr>
          <a:xfrm>
            <a:off x="5846763" y="3013075"/>
            <a:ext cx="4422775" cy="3100388"/>
          </a:xfrm>
          <a:prstGeom prst="rect">
            <a:avLst/>
          </a:prstGeom>
          <a:noFill/>
          <a:ln w="38100" cap="flat" cmpd="sng" algn="ctr">
            <a:solidFill>
              <a:schemeClr val="accent4">
                <a:lumMod val="60000"/>
                <a:lumOff val="40000"/>
              </a:schemeClr>
            </a:solidFill>
            <a:prstDash val="solid"/>
            <a:miter lim="800000"/>
            <a:headEnd type="none" w="med" len="med"/>
            <a:tailEnd type="none" w="med" len="med"/>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PA-矩形 7"/>
          <p:cNvSpPr/>
          <p:nvPr>
            <p:custDataLst>
              <p:tags r:id="rId3"/>
            </p:custDataLst>
          </p:nvPr>
        </p:nvSpPr>
        <p:spPr>
          <a:xfrm>
            <a:off x="1431925" y="3013075"/>
            <a:ext cx="4422775" cy="3100388"/>
          </a:xfrm>
          <a:prstGeom prst="rect">
            <a:avLst/>
          </a:prstGeom>
          <a:noFill/>
          <a:ln w="38100" cap="flat" cmpd="sng" algn="ctr">
            <a:solidFill>
              <a:schemeClr val="accent4">
                <a:lumMod val="75000"/>
              </a:schemeClr>
            </a:solidFill>
            <a:prstDash val="solid"/>
            <a:miter lim="800000"/>
            <a:headEnd type="none" w="med" len="med"/>
            <a:tailEnd type="none" w="med" len="med"/>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5062" name="PA-文本框 3"/>
          <p:cNvSpPr txBox="1"/>
          <p:nvPr>
            <p:custDataLst>
              <p:tags r:id="rId4"/>
            </p:custDataLst>
          </p:nvPr>
        </p:nvSpPr>
        <p:spPr>
          <a:xfrm>
            <a:off x="1625600" y="2332038"/>
            <a:ext cx="5454650" cy="460375"/>
          </a:xfrm>
          <a:prstGeom prst="rect">
            <a:avLst/>
          </a:prstGeom>
          <a:noFill/>
        </p:spPr>
        <p:txBody>
          <a:bodyPr wrap="square" rtlCol="0" anchor="ctr"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508000" algn="l">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sz="2000" dirty="0">
                <a:latin typeface="黑体" panose="02010609060101010101" pitchFamily="49" charset="-122"/>
                <a:ea typeface="黑体" panose="02010609060101010101" pitchFamily="49" charset="-122"/>
                <a:cs typeface="黑体" panose="02010609060101010101" pitchFamily="49" charset="-122"/>
                <a:sym typeface="+mn-ea"/>
              </a:rPr>
              <a:t>第一，意识活动具有目的性和计划性。</a:t>
            </a:r>
          </a:p>
        </p:txBody>
      </p:sp>
      <p:sp>
        <p:nvSpPr>
          <p:cNvPr id="45063" name="PA-文本框 5"/>
          <p:cNvSpPr txBox="1"/>
          <p:nvPr>
            <p:custDataLst>
              <p:tags r:id="rId5"/>
            </p:custDataLst>
          </p:nvPr>
        </p:nvSpPr>
        <p:spPr>
          <a:xfrm>
            <a:off x="1625600" y="3219768"/>
            <a:ext cx="4148138" cy="23996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508000" algn="l">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sz="2000" dirty="0">
                <a:latin typeface="黑体" panose="02010609060101010101" pitchFamily="49" charset="-122"/>
                <a:ea typeface="黑体" panose="02010609060101010101" pitchFamily="49" charset="-122"/>
                <a:cs typeface="黑体" panose="02010609060101010101" pitchFamily="49" charset="-122"/>
                <a:sym typeface="+mn-ea"/>
              </a:rPr>
              <a:t>人在认识客观世界、尊重客观规律的同时，还总是根据一定的目的和要求去确定反映什么、不反映什么，以及怎样反映，从而表现出主体的选择性。</a:t>
            </a:r>
          </a:p>
        </p:txBody>
      </p:sp>
      <p:pic>
        <p:nvPicPr>
          <p:cNvPr id="9" name="PA-图片 8"/>
          <p:cNvPicPr>
            <a:picLocks noChangeAspect="1"/>
          </p:cNvPicPr>
          <p:nvPr>
            <p:custDataLst>
              <p:tags r:id="rId6"/>
            </p:custDataLst>
          </p:nvPr>
        </p:nvPicPr>
        <p:blipFill>
          <a:blip r:embed="rId10"/>
          <a:stretch>
            <a:fillRect/>
          </a:stretch>
        </p:blipFill>
        <p:spPr>
          <a:xfrm>
            <a:off x="6221721" y="3110227"/>
            <a:ext cx="3673478" cy="2446657"/>
          </a:xfrm>
          <a:prstGeom prst="round2DiagRect">
            <a:avLst/>
          </a:prstGeom>
        </p:spPr>
      </p:pic>
      <p:sp>
        <p:nvSpPr>
          <p:cNvPr id="45065" name="PA-文本框 10"/>
          <p:cNvSpPr txBox="1"/>
          <p:nvPr>
            <p:custDataLst>
              <p:tags r:id="rId7"/>
            </p:custDataLst>
          </p:nvPr>
        </p:nvSpPr>
        <p:spPr>
          <a:xfrm>
            <a:off x="6761163" y="5556250"/>
            <a:ext cx="2595562" cy="400050"/>
          </a:xfrm>
          <a:prstGeom prst="rect">
            <a:avLst/>
          </a:prstGeom>
          <a:noFill/>
          <a:ln w="9525">
            <a:noFill/>
          </a:ln>
        </p:spPr>
        <p:txBody>
          <a:bodyPr wrap="none" anchor="t" anchorCtr="0">
            <a:spAutoFit/>
          </a:bodyPr>
          <a:lstStyle/>
          <a:p>
            <a:r>
              <a:rPr lang="zh-CN" altLang="en-US" sz="2000" dirty="0">
                <a:latin typeface="黑体" panose="02010609060101010101" pitchFamily="49" charset="-122"/>
                <a:ea typeface="黑体" panose="02010609060101010101" pitchFamily="49" charset="-122"/>
              </a:rPr>
              <a:t>蜜蜂筑巢</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无意识活动</a:t>
            </a:r>
          </a:p>
        </p:txBody>
      </p:sp>
      <p:grpSp>
        <p:nvGrpSpPr>
          <p:cNvPr id="2" name="组合 1"/>
          <p:cNvGrpSpPr/>
          <p:nvPr/>
        </p:nvGrpSpPr>
        <p:grpSpPr>
          <a:xfrm>
            <a:off x="508000" y="307975"/>
            <a:ext cx="6116320" cy="548640"/>
            <a:chOff x="800" y="485"/>
            <a:chExt cx="9632" cy="864"/>
          </a:xfrm>
        </p:grpSpPr>
        <p:sp>
          <p:nvSpPr>
            <p:cNvPr id="3" name="文本框 2"/>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一、</a:t>
              </a:r>
              <a:r>
                <a:rPr lang="zh-CN" altLang="en-US" sz="2800" b="1">
                  <a:solidFill>
                    <a:srgbClr val="755D3B"/>
                  </a:solidFill>
                  <a:effectLst/>
                  <a:latin typeface="黑体" panose="02010609060101010101" pitchFamily="49" charset="-122"/>
                  <a:ea typeface="黑体" panose="02010609060101010101" pitchFamily="49" charset="-122"/>
                </a:rPr>
                <a:t>世界多样性与物质统一性</a:t>
              </a:r>
            </a:p>
          </p:txBody>
        </p:sp>
        <p:sp>
          <p:nvSpPr>
            <p:cNvPr id="14" name="任意多边形 1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808" y="672"/>
              <a:ext cx="659" cy="507"/>
              <a:chOff x="1140" y="743"/>
              <a:chExt cx="567" cy="436"/>
            </a:xfrm>
            <a:effectLst/>
          </p:grpSpPr>
          <p:sp>
            <p:nvSpPr>
              <p:cNvPr id="18" name="矩形 17"/>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19" name="矩形 18"/>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 name="组合 10"/>
          <p:cNvGrpSpPr/>
          <p:nvPr/>
        </p:nvGrpSpPr>
        <p:grpSpPr>
          <a:xfrm>
            <a:off x="1058545" y="1019810"/>
            <a:ext cx="5152390" cy="491490"/>
            <a:chOff x="1493" y="1541"/>
            <a:chExt cx="8114" cy="774"/>
          </a:xfrm>
        </p:grpSpPr>
        <p:sp>
          <p:nvSpPr>
            <p:cNvPr id="12" name="文本框 11"/>
            <p:cNvSpPr txBox="1"/>
            <p:nvPr/>
          </p:nvSpPr>
          <p:spPr>
            <a:xfrm>
              <a:off x="1780" y="1541"/>
              <a:ext cx="7827"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2.</a:t>
              </a:r>
              <a:r>
                <a:rPr lang="zh-CN" altLang="en-US" sz="2600">
                  <a:solidFill>
                    <a:schemeClr val="tx1"/>
                  </a:solidFill>
                  <a:effectLst/>
                  <a:latin typeface="黑体" panose="02010609060101010101" pitchFamily="49" charset="-122"/>
                  <a:ea typeface="黑体" panose="02010609060101010101" pitchFamily="49" charset="-122"/>
                  <a:sym typeface="+mn-ea"/>
                </a:rPr>
                <a:t>物质与意识的辩证关系</a:t>
              </a:r>
            </a:p>
          </p:txBody>
        </p:sp>
        <p:sp>
          <p:nvSpPr>
            <p:cNvPr id="16" name="矩形 15"/>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
        <p:nvSpPr>
          <p:cNvPr id="4" name="文本框 3"/>
          <p:cNvSpPr txBox="1"/>
          <p:nvPr/>
        </p:nvSpPr>
        <p:spPr>
          <a:xfrm>
            <a:off x="1189990" y="1692275"/>
            <a:ext cx="4145280" cy="460375"/>
          </a:xfrm>
          <a:prstGeom prst="rect">
            <a:avLst/>
          </a:prstGeom>
          <a:noFill/>
        </p:spPr>
        <p:txBody>
          <a:bodyPr wrap="none" rtlCol="0">
            <a:spAutoFit/>
          </a:bodyPr>
          <a:lstStyle/>
          <a:p>
            <a:r>
              <a:rPr lang="zh-CN" altLang="en-US" sz="2400">
                <a:latin typeface="黑体" panose="02010609060101010101" pitchFamily="49" charset="-122"/>
                <a:ea typeface="黑体" panose="02010609060101010101" pitchFamily="49" charset="-122"/>
              </a:rPr>
              <a:t>（二）意识对物质具有反作用</a:t>
            </a:r>
          </a:p>
        </p:txBody>
      </p:sp>
    </p:spTree>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9"/>
          <a:stretch>
            <a:fillRect/>
          </a:stretch>
        </a:blipFill>
        <a:effectLst/>
      </p:bgPr>
    </p:bg>
    <p:spTree>
      <p:nvGrpSpPr>
        <p:cNvPr id="1" name=""/>
        <p:cNvGrpSpPr/>
        <p:nvPr/>
      </p:nvGrpSpPr>
      <p:grpSpPr>
        <a:xfrm>
          <a:off x="0" y="0"/>
          <a:ext cx="0" cy="0"/>
          <a:chOff x="0" y="0"/>
          <a:chExt cx="0" cy="0"/>
        </a:xfrm>
      </p:grpSpPr>
      <p:sp>
        <p:nvSpPr>
          <p:cNvPr id="10" name="PA-矩形 9"/>
          <p:cNvSpPr/>
          <p:nvPr>
            <p:custDataLst>
              <p:tags r:id="rId2"/>
            </p:custDataLst>
          </p:nvPr>
        </p:nvSpPr>
        <p:spPr>
          <a:xfrm>
            <a:off x="6383338" y="3013075"/>
            <a:ext cx="4422775" cy="3100388"/>
          </a:xfrm>
          <a:prstGeom prst="rect">
            <a:avLst/>
          </a:prstGeom>
          <a:noFill/>
          <a:ln w="38100" cap="flat" cmpd="sng" algn="ctr">
            <a:solidFill>
              <a:schemeClr val="accent4">
                <a:lumMod val="60000"/>
                <a:lumOff val="40000"/>
              </a:schemeClr>
            </a:solidFill>
            <a:prstDash val="solid"/>
            <a:miter lim="800000"/>
            <a:headEnd type="none" w="med" len="med"/>
            <a:tailEnd type="none" w="med" len="med"/>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PA-矩形 7"/>
          <p:cNvSpPr/>
          <p:nvPr>
            <p:custDataLst>
              <p:tags r:id="rId3"/>
            </p:custDataLst>
          </p:nvPr>
        </p:nvSpPr>
        <p:spPr>
          <a:xfrm>
            <a:off x="1431925" y="3013075"/>
            <a:ext cx="4951413" cy="3100388"/>
          </a:xfrm>
          <a:prstGeom prst="rect">
            <a:avLst/>
          </a:prstGeom>
          <a:noFill/>
          <a:ln w="38100" cap="flat" cmpd="sng" algn="ctr">
            <a:solidFill>
              <a:schemeClr val="accent4">
                <a:lumMod val="75000"/>
              </a:schemeClr>
            </a:solidFill>
            <a:prstDash val="solid"/>
            <a:miter lim="800000"/>
            <a:headEnd type="none" w="med" len="med"/>
            <a:tailEnd type="none" w="med" len="med"/>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6086" name="PA-文本框 3"/>
          <p:cNvSpPr txBox="1"/>
          <p:nvPr>
            <p:custDataLst>
              <p:tags r:id="rId4"/>
            </p:custDataLst>
          </p:nvPr>
        </p:nvSpPr>
        <p:spPr>
          <a:xfrm>
            <a:off x="1625600" y="2332038"/>
            <a:ext cx="5454650" cy="460375"/>
          </a:xfrm>
          <a:prstGeom prst="rect">
            <a:avLst/>
          </a:prstGeom>
          <a:noFill/>
        </p:spPr>
        <p:txBody>
          <a:bodyPr wrap="square" rtlCol="0" anchor="ctr"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508000" algn="l">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sz="2000" dirty="0">
                <a:latin typeface="黑体" panose="02010609060101010101" pitchFamily="49" charset="-122"/>
                <a:ea typeface="黑体" panose="02010609060101010101" pitchFamily="49" charset="-122"/>
                <a:cs typeface="黑体" panose="02010609060101010101" pitchFamily="49" charset="-122"/>
                <a:sym typeface="+mn-ea"/>
              </a:rPr>
              <a:t>第二，意识活动具有创造性。</a:t>
            </a:r>
          </a:p>
        </p:txBody>
      </p:sp>
      <p:sp>
        <p:nvSpPr>
          <p:cNvPr id="46087" name="PA-文本框 5"/>
          <p:cNvSpPr txBox="1"/>
          <p:nvPr>
            <p:custDataLst>
              <p:tags r:id="rId5"/>
            </p:custDataLst>
          </p:nvPr>
        </p:nvSpPr>
        <p:spPr>
          <a:xfrm>
            <a:off x="1570038" y="3383280"/>
            <a:ext cx="4662487" cy="23996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508000" algn="l">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sz="2000" dirty="0">
                <a:latin typeface="黑体" panose="02010609060101010101" pitchFamily="49" charset="-122"/>
                <a:ea typeface="黑体" panose="02010609060101010101" pitchFamily="49" charset="-122"/>
                <a:cs typeface="黑体" panose="02010609060101010101" pitchFamily="49" charset="-122"/>
                <a:sym typeface="+mn-ea"/>
              </a:rPr>
              <a:t>人的意识不仅采取感觉、知觉、表象等形式，反映事物的外部现象，而且运用概念、判断、推理等形式，对感性材料进行加工制作和选择建构，在思维中构造一个现实中所没有的理想世界。</a:t>
            </a:r>
          </a:p>
        </p:txBody>
      </p:sp>
      <p:pic>
        <p:nvPicPr>
          <p:cNvPr id="3" name="PA-图片 2"/>
          <p:cNvPicPr>
            <a:picLocks noChangeAspect="1"/>
          </p:cNvPicPr>
          <p:nvPr>
            <p:custDataLst>
              <p:tags r:id="rId6"/>
            </p:custDataLst>
          </p:nvPr>
        </p:nvPicPr>
        <p:blipFill>
          <a:blip r:embed="rId10"/>
          <a:stretch>
            <a:fillRect/>
          </a:stretch>
        </p:blipFill>
        <p:spPr>
          <a:xfrm>
            <a:off x="7204707" y="3152772"/>
            <a:ext cx="2780668" cy="2517133"/>
          </a:xfrm>
          <a:prstGeom prst="roundRect">
            <a:avLst/>
          </a:prstGeom>
        </p:spPr>
      </p:pic>
      <p:sp>
        <p:nvSpPr>
          <p:cNvPr id="46089" name="PA-文本框 12"/>
          <p:cNvSpPr txBox="1"/>
          <p:nvPr>
            <p:custDataLst>
              <p:tags r:id="rId7"/>
            </p:custDataLst>
          </p:nvPr>
        </p:nvSpPr>
        <p:spPr>
          <a:xfrm>
            <a:off x="7359650" y="5670550"/>
            <a:ext cx="2492375" cy="400050"/>
          </a:xfrm>
          <a:prstGeom prst="rect">
            <a:avLst/>
          </a:prstGeom>
          <a:noFill/>
          <a:ln w="9525">
            <a:noFill/>
          </a:ln>
        </p:spPr>
        <p:txBody>
          <a:bodyPr wrap="none" anchor="t" anchorCtr="0">
            <a:spAutoFit/>
          </a:bodyPr>
          <a:lstStyle/>
          <a:p>
            <a:r>
              <a:rPr lang="zh-CN" altLang="en-US" sz="2000" dirty="0">
                <a:latin typeface="黑体" panose="02010609060101010101" pitchFamily="49" charset="-122"/>
                <a:ea typeface="黑体" panose="02010609060101010101" pitchFamily="49" charset="-122"/>
              </a:rPr>
              <a:t>神魔小说《西游记》</a:t>
            </a:r>
          </a:p>
        </p:txBody>
      </p:sp>
      <p:grpSp>
        <p:nvGrpSpPr>
          <p:cNvPr id="9" name="组合 8"/>
          <p:cNvGrpSpPr/>
          <p:nvPr/>
        </p:nvGrpSpPr>
        <p:grpSpPr>
          <a:xfrm>
            <a:off x="508000" y="307975"/>
            <a:ext cx="6116320" cy="548640"/>
            <a:chOff x="800" y="485"/>
            <a:chExt cx="9632" cy="864"/>
          </a:xfrm>
        </p:grpSpPr>
        <p:sp>
          <p:nvSpPr>
            <p:cNvPr id="2" name="文本框 1"/>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一、</a:t>
              </a:r>
              <a:r>
                <a:rPr lang="zh-CN" altLang="en-US" sz="2800" b="1">
                  <a:solidFill>
                    <a:srgbClr val="755D3B"/>
                  </a:solidFill>
                  <a:effectLst/>
                  <a:latin typeface="黑体" panose="02010609060101010101" pitchFamily="49" charset="-122"/>
                  <a:ea typeface="黑体" panose="02010609060101010101" pitchFamily="49" charset="-122"/>
                </a:rPr>
                <a:t>世界多样性与物质统一性</a:t>
              </a:r>
            </a:p>
          </p:txBody>
        </p:sp>
        <p:sp>
          <p:nvSpPr>
            <p:cNvPr id="14" name="任意多边形 1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808" y="672"/>
              <a:ext cx="659" cy="507"/>
              <a:chOff x="1140" y="743"/>
              <a:chExt cx="567" cy="436"/>
            </a:xfrm>
            <a:effectLst/>
          </p:grpSpPr>
          <p:sp>
            <p:nvSpPr>
              <p:cNvPr id="18" name="矩形 17"/>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19" name="矩形 18"/>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 name="组合 10"/>
          <p:cNvGrpSpPr/>
          <p:nvPr/>
        </p:nvGrpSpPr>
        <p:grpSpPr>
          <a:xfrm>
            <a:off x="1058545" y="1019810"/>
            <a:ext cx="5152390" cy="491490"/>
            <a:chOff x="1493" y="1541"/>
            <a:chExt cx="8114" cy="774"/>
          </a:xfrm>
        </p:grpSpPr>
        <p:sp>
          <p:nvSpPr>
            <p:cNvPr id="12" name="文本框 11"/>
            <p:cNvSpPr txBox="1"/>
            <p:nvPr/>
          </p:nvSpPr>
          <p:spPr>
            <a:xfrm>
              <a:off x="1780" y="1541"/>
              <a:ext cx="7827"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2.</a:t>
              </a:r>
              <a:r>
                <a:rPr lang="zh-CN" altLang="en-US" sz="2600">
                  <a:solidFill>
                    <a:schemeClr val="tx1"/>
                  </a:solidFill>
                  <a:effectLst/>
                  <a:latin typeface="黑体" panose="02010609060101010101" pitchFamily="49" charset="-122"/>
                  <a:ea typeface="黑体" panose="02010609060101010101" pitchFamily="49" charset="-122"/>
                  <a:sym typeface="+mn-ea"/>
                </a:rPr>
                <a:t>物质与意识的辩证关系</a:t>
              </a:r>
            </a:p>
          </p:txBody>
        </p:sp>
        <p:sp>
          <p:nvSpPr>
            <p:cNvPr id="16" name="矩形 15"/>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
        <p:nvSpPr>
          <p:cNvPr id="4" name="文本框 3"/>
          <p:cNvSpPr txBox="1"/>
          <p:nvPr/>
        </p:nvSpPr>
        <p:spPr>
          <a:xfrm>
            <a:off x="1189990" y="1692275"/>
            <a:ext cx="4145280" cy="460375"/>
          </a:xfrm>
          <a:prstGeom prst="rect">
            <a:avLst/>
          </a:prstGeom>
          <a:noFill/>
        </p:spPr>
        <p:txBody>
          <a:bodyPr wrap="none" rtlCol="0">
            <a:spAutoFit/>
          </a:bodyPr>
          <a:lstStyle/>
          <a:p>
            <a:r>
              <a:rPr lang="zh-CN" altLang="en-US" sz="2400">
                <a:latin typeface="黑体" panose="02010609060101010101" pitchFamily="49" charset="-122"/>
                <a:ea typeface="黑体" panose="02010609060101010101" pitchFamily="49" charset="-122"/>
              </a:rPr>
              <a:t>（二）意识对物质具有反作用</a:t>
            </a:r>
          </a:p>
        </p:txBody>
      </p:sp>
    </p:spTree>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9"/>
          <a:stretch>
            <a:fillRect/>
          </a:stretch>
        </a:blipFill>
        <a:effectLst/>
      </p:bgPr>
    </p:bg>
    <p:spTree>
      <p:nvGrpSpPr>
        <p:cNvPr id="1" name=""/>
        <p:cNvGrpSpPr/>
        <p:nvPr/>
      </p:nvGrpSpPr>
      <p:grpSpPr>
        <a:xfrm>
          <a:off x="0" y="0"/>
          <a:ext cx="0" cy="0"/>
          <a:chOff x="0" y="0"/>
          <a:chExt cx="0" cy="0"/>
        </a:xfrm>
      </p:grpSpPr>
      <p:sp>
        <p:nvSpPr>
          <p:cNvPr id="10" name="PA-矩形 9"/>
          <p:cNvSpPr/>
          <p:nvPr>
            <p:custDataLst>
              <p:tags r:id="rId2"/>
            </p:custDataLst>
          </p:nvPr>
        </p:nvSpPr>
        <p:spPr>
          <a:xfrm>
            <a:off x="5847080" y="3013075"/>
            <a:ext cx="4765675" cy="3100705"/>
          </a:xfrm>
          <a:prstGeom prst="rect">
            <a:avLst/>
          </a:prstGeom>
          <a:noFill/>
          <a:ln w="38100" cap="flat" cmpd="sng" algn="ctr">
            <a:solidFill>
              <a:schemeClr val="accent4">
                <a:lumMod val="60000"/>
                <a:lumOff val="40000"/>
              </a:schemeClr>
            </a:solidFill>
            <a:prstDash val="solid"/>
            <a:miter lim="800000"/>
            <a:headEnd type="none" w="med" len="med"/>
            <a:tailEnd type="none" w="med" len="med"/>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PA-矩形 7"/>
          <p:cNvSpPr/>
          <p:nvPr>
            <p:custDataLst>
              <p:tags r:id="rId3"/>
            </p:custDataLst>
          </p:nvPr>
        </p:nvSpPr>
        <p:spPr>
          <a:xfrm>
            <a:off x="1431925" y="3013075"/>
            <a:ext cx="4422775" cy="3100388"/>
          </a:xfrm>
          <a:prstGeom prst="rect">
            <a:avLst/>
          </a:prstGeom>
          <a:noFill/>
          <a:ln w="38100" cap="flat" cmpd="sng" algn="ctr">
            <a:solidFill>
              <a:schemeClr val="accent4">
                <a:lumMod val="75000"/>
              </a:schemeClr>
            </a:solidFill>
            <a:prstDash val="solid"/>
            <a:miter lim="800000"/>
            <a:headEnd type="none" w="med" len="med"/>
            <a:tailEnd type="none" w="med" len="med"/>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7110" name="PA-文本框 3"/>
          <p:cNvSpPr txBox="1"/>
          <p:nvPr>
            <p:custDataLst>
              <p:tags r:id="rId4"/>
            </p:custDataLst>
          </p:nvPr>
        </p:nvSpPr>
        <p:spPr>
          <a:xfrm>
            <a:off x="1625600" y="2332038"/>
            <a:ext cx="6953250" cy="46037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508000" algn="l">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sz="2000" dirty="0">
                <a:latin typeface="黑体" panose="02010609060101010101" pitchFamily="49" charset="-122"/>
                <a:ea typeface="黑体" panose="02010609060101010101" pitchFamily="49" charset="-122"/>
                <a:cs typeface="黑体" panose="02010609060101010101" pitchFamily="49" charset="-122"/>
                <a:sym typeface="+mn-ea"/>
              </a:rPr>
              <a:t>第三，意识具有指导实践改造客观世界的作用。</a:t>
            </a:r>
          </a:p>
        </p:txBody>
      </p:sp>
      <p:sp>
        <p:nvSpPr>
          <p:cNvPr id="47111" name="PA-文本框 5"/>
          <p:cNvSpPr txBox="1"/>
          <p:nvPr>
            <p:custDataLst>
              <p:tags r:id="rId5"/>
            </p:custDataLst>
          </p:nvPr>
        </p:nvSpPr>
        <p:spPr>
          <a:xfrm>
            <a:off x="1570038" y="3132614"/>
            <a:ext cx="4148137" cy="2861310"/>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508000" algn="l">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sz="2000" dirty="0">
                <a:latin typeface="黑体" panose="02010609060101010101" pitchFamily="49" charset="-122"/>
                <a:ea typeface="黑体" panose="02010609060101010101" pitchFamily="49" charset="-122"/>
                <a:cs typeface="黑体" panose="02010609060101010101" pitchFamily="49" charset="-122"/>
                <a:sym typeface="+mn-ea"/>
              </a:rPr>
              <a:t>意识的能动作用不限于从实践中形成一定的思想，形成活动的目的、计划、方法等观念的东西，更重要的在于以这些观念的东西为指导，通过实践使之一步步变为客观现实。</a:t>
            </a:r>
          </a:p>
        </p:txBody>
      </p:sp>
      <p:pic>
        <p:nvPicPr>
          <p:cNvPr id="9" name="PA-图片 8"/>
          <p:cNvPicPr>
            <a:picLocks noChangeAspect="1"/>
          </p:cNvPicPr>
          <p:nvPr>
            <p:custDataLst>
              <p:tags r:id="rId6"/>
            </p:custDataLst>
          </p:nvPr>
        </p:nvPicPr>
        <p:blipFill>
          <a:blip r:embed="rId10"/>
          <a:stretch>
            <a:fillRect/>
          </a:stretch>
        </p:blipFill>
        <p:spPr>
          <a:xfrm>
            <a:off x="6222356" y="3236592"/>
            <a:ext cx="1965325" cy="2652389"/>
          </a:xfrm>
          <a:prstGeom prst="roundRect">
            <a:avLst/>
          </a:prstGeom>
        </p:spPr>
      </p:pic>
      <p:sp>
        <p:nvSpPr>
          <p:cNvPr id="47113" name="PA-文本框 2"/>
          <p:cNvSpPr txBox="1"/>
          <p:nvPr>
            <p:custDataLst>
              <p:tags r:id="rId7"/>
            </p:custDataLst>
          </p:nvPr>
        </p:nvSpPr>
        <p:spPr>
          <a:xfrm>
            <a:off x="8280400" y="3362325"/>
            <a:ext cx="2255520" cy="1938020"/>
          </a:xfrm>
          <a:prstGeom prst="rect">
            <a:avLst/>
          </a:prstGeom>
          <a:noFill/>
          <a:ln w="9525">
            <a:noFill/>
          </a:ln>
        </p:spPr>
        <p:txBody>
          <a:bodyPr wrap="square" anchor="t" anchorCtr="0">
            <a:spAutoFit/>
          </a:bodyPr>
          <a:lstStyle/>
          <a:p>
            <a:pPr>
              <a:lnSpc>
                <a:spcPct val="150000"/>
              </a:lnSpc>
            </a:pPr>
            <a:r>
              <a:rPr lang="zh-CN" altLang="en-US" sz="2000" dirty="0">
                <a:latin typeface="黑体" panose="02010609060101010101" pitchFamily="49" charset="-122"/>
                <a:ea typeface="黑体" panose="02010609060101010101" pitchFamily="49" charset="-122"/>
              </a:rPr>
              <a:t>列宁说过：</a:t>
            </a:r>
          </a:p>
          <a:p>
            <a:pPr>
              <a:lnSpc>
                <a:spcPct val="150000"/>
              </a:lnSpc>
            </a:pP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世界不会满足人，人决心以自己的行动来改变世界。</a:t>
            </a:r>
            <a:r>
              <a:rPr lang="en-US" altLang="zh-CN" sz="2000" dirty="0">
                <a:latin typeface="黑体" panose="02010609060101010101" pitchFamily="49" charset="-122"/>
                <a:ea typeface="黑体" panose="02010609060101010101" pitchFamily="49" charset="-122"/>
              </a:rPr>
              <a:t>”</a:t>
            </a:r>
          </a:p>
        </p:txBody>
      </p:sp>
      <p:grpSp>
        <p:nvGrpSpPr>
          <p:cNvPr id="2" name="组合 1"/>
          <p:cNvGrpSpPr/>
          <p:nvPr/>
        </p:nvGrpSpPr>
        <p:grpSpPr>
          <a:xfrm>
            <a:off x="508000" y="307975"/>
            <a:ext cx="6116320" cy="548640"/>
            <a:chOff x="800" y="485"/>
            <a:chExt cx="9632" cy="864"/>
          </a:xfrm>
        </p:grpSpPr>
        <p:sp>
          <p:nvSpPr>
            <p:cNvPr id="3" name="文本框 2"/>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一、</a:t>
              </a:r>
              <a:r>
                <a:rPr lang="zh-CN" altLang="en-US" sz="2800" b="1">
                  <a:solidFill>
                    <a:srgbClr val="755D3B"/>
                  </a:solidFill>
                  <a:effectLst/>
                  <a:latin typeface="黑体" panose="02010609060101010101" pitchFamily="49" charset="-122"/>
                  <a:ea typeface="黑体" panose="02010609060101010101" pitchFamily="49" charset="-122"/>
                </a:rPr>
                <a:t>世界多样性与物质统一性</a:t>
              </a:r>
            </a:p>
          </p:txBody>
        </p:sp>
        <p:sp>
          <p:nvSpPr>
            <p:cNvPr id="14" name="任意多边形 1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808" y="672"/>
              <a:ext cx="659" cy="507"/>
              <a:chOff x="1140" y="743"/>
              <a:chExt cx="567" cy="436"/>
            </a:xfrm>
            <a:effectLst/>
          </p:grpSpPr>
          <p:sp>
            <p:nvSpPr>
              <p:cNvPr id="18" name="矩形 17"/>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19" name="矩形 18"/>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 name="组合 10"/>
          <p:cNvGrpSpPr/>
          <p:nvPr/>
        </p:nvGrpSpPr>
        <p:grpSpPr>
          <a:xfrm>
            <a:off x="1058545" y="1019810"/>
            <a:ext cx="5152390" cy="491490"/>
            <a:chOff x="1493" y="1541"/>
            <a:chExt cx="8114" cy="774"/>
          </a:xfrm>
        </p:grpSpPr>
        <p:sp>
          <p:nvSpPr>
            <p:cNvPr id="12" name="文本框 11"/>
            <p:cNvSpPr txBox="1"/>
            <p:nvPr/>
          </p:nvSpPr>
          <p:spPr>
            <a:xfrm>
              <a:off x="1780" y="1541"/>
              <a:ext cx="7827"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2.</a:t>
              </a:r>
              <a:r>
                <a:rPr lang="zh-CN" altLang="en-US" sz="2600">
                  <a:solidFill>
                    <a:schemeClr val="tx1"/>
                  </a:solidFill>
                  <a:effectLst/>
                  <a:latin typeface="黑体" panose="02010609060101010101" pitchFamily="49" charset="-122"/>
                  <a:ea typeface="黑体" panose="02010609060101010101" pitchFamily="49" charset="-122"/>
                  <a:sym typeface="+mn-ea"/>
                </a:rPr>
                <a:t>物质与意识的辩证关系</a:t>
              </a:r>
            </a:p>
          </p:txBody>
        </p:sp>
        <p:sp>
          <p:nvSpPr>
            <p:cNvPr id="16" name="矩形 15"/>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
        <p:nvSpPr>
          <p:cNvPr id="4" name="文本框 3"/>
          <p:cNvSpPr txBox="1"/>
          <p:nvPr/>
        </p:nvSpPr>
        <p:spPr>
          <a:xfrm>
            <a:off x="1189990" y="1692275"/>
            <a:ext cx="4145280" cy="460375"/>
          </a:xfrm>
          <a:prstGeom prst="rect">
            <a:avLst/>
          </a:prstGeom>
          <a:noFill/>
        </p:spPr>
        <p:txBody>
          <a:bodyPr wrap="none" rtlCol="0">
            <a:spAutoFit/>
          </a:bodyPr>
          <a:lstStyle/>
          <a:p>
            <a:r>
              <a:rPr lang="zh-CN" altLang="en-US" sz="2400">
                <a:latin typeface="黑体" panose="02010609060101010101" pitchFamily="49" charset="-122"/>
                <a:ea typeface="黑体" panose="02010609060101010101" pitchFamily="49" charset="-122"/>
              </a:rPr>
              <a:t>（二）意识对物质具有反作用</a:t>
            </a:r>
          </a:p>
        </p:txBody>
      </p:sp>
    </p:spTree>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7"/>
          <a:stretch>
            <a:fillRect/>
          </a:stretch>
        </a:blipFill>
        <a:effectLst/>
      </p:bgPr>
    </p:bg>
    <p:spTree>
      <p:nvGrpSpPr>
        <p:cNvPr id="1" name=""/>
        <p:cNvGrpSpPr/>
        <p:nvPr/>
      </p:nvGrpSpPr>
      <p:grpSpPr>
        <a:xfrm>
          <a:off x="0" y="0"/>
          <a:ext cx="0" cy="0"/>
          <a:chOff x="0" y="0"/>
          <a:chExt cx="0" cy="0"/>
        </a:xfrm>
      </p:grpSpPr>
      <p:sp>
        <p:nvSpPr>
          <p:cNvPr id="10" name="PA-矩形 9"/>
          <p:cNvSpPr/>
          <p:nvPr>
            <p:custDataLst>
              <p:tags r:id="rId2"/>
            </p:custDataLst>
          </p:nvPr>
        </p:nvSpPr>
        <p:spPr>
          <a:xfrm>
            <a:off x="5846763" y="3013075"/>
            <a:ext cx="4422775" cy="3100388"/>
          </a:xfrm>
          <a:prstGeom prst="rect">
            <a:avLst/>
          </a:prstGeom>
          <a:noFill/>
          <a:ln w="38100" cap="flat" cmpd="sng" algn="ctr">
            <a:solidFill>
              <a:schemeClr val="accent4">
                <a:lumMod val="60000"/>
                <a:lumOff val="40000"/>
              </a:schemeClr>
            </a:solidFill>
            <a:prstDash val="solid"/>
            <a:miter lim="800000"/>
            <a:headEnd type="none" w="med" len="med"/>
            <a:tailEnd type="none" w="med" len="med"/>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PA-矩形 7"/>
          <p:cNvSpPr/>
          <p:nvPr>
            <p:custDataLst>
              <p:tags r:id="rId3"/>
            </p:custDataLst>
          </p:nvPr>
        </p:nvSpPr>
        <p:spPr>
          <a:xfrm>
            <a:off x="1431925" y="3013075"/>
            <a:ext cx="4422775" cy="3100388"/>
          </a:xfrm>
          <a:prstGeom prst="rect">
            <a:avLst/>
          </a:prstGeom>
          <a:noFill/>
          <a:ln w="38100" cap="flat" cmpd="sng" algn="ctr">
            <a:solidFill>
              <a:schemeClr val="accent4">
                <a:lumMod val="75000"/>
              </a:schemeClr>
            </a:solidFill>
            <a:prstDash val="solid"/>
            <a:miter lim="800000"/>
            <a:headEnd type="none" w="med" len="med"/>
            <a:tailEnd type="none" w="med" len="med"/>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8134" name="PA-文本框 3"/>
          <p:cNvSpPr txBox="1"/>
          <p:nvPr>
            <p:custDataLst>
              <p:tags r:id="rId4"/>
            </p:custDataLst>
          </p:nvPr>
        </p:nvSpPr>
        <p:spPr>
          <a:xfrm>
            <a:off x="1625600" y="2332038"/>
            <a:ext cx="6626225" cy="46037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508000" algn="l">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sz="2000" dirty="0">
                <a:latin typeface="黑体" panose="02010609060101010101" pitchFamily="49" charset="-122"/>
                <a:ea typeface="黑体" panose="02010609060101010101" pitchFamily="49" charset="-122"/>
                <a:cs typeface="黑体" panose="02010609060101010101" pitchFamily="49" charset="-122"/>
                <a:sym typeface="+mn-ea"/>
              </a:rPr>
              <a:t>第四，意识具有调控人的行为和生理活动的作用。</a:t>
            </a:r>
          </a:p>
        </p:txBody>
      </p:sp>
      <p:sp>
        <p:nvSpPr>
          <p:cNvPr id="48135" name="PA-文本框 5"/>
          <p:cNvSpPr txBox="1"/>
          <p:nvPr>
            <p:custDataLst>
              <p:tags r:id="rId5"/>
            </p:custDataLst>
          </p:nvPr>
        </p:nvSpPr>
        <p:spPr>
          <a:xfrm>
            <a:off x="1570038" y="3380105"/>
            <a:ext cx="4148137" cy="23996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508000" algn="l">
              <a:lnSpc>
                <a:spcPct val="150000"/>
              </a:lnSpc>
              <a:spcBef>
                <a:spcPts val="1000"/>
              </a:spcBef>
              <a:buClrTx/>
              <a:buSzTx/>
              <a:buFontTx/>
              <a:extLst>
                <a:ext uri="{35155182-B16C-46BC-9424-99874614C6A1}">
                  <wpsdc:indentchars xmlns:wpsdc="http://www.wps.cn/officeDocument/2017/drawingmlCustomData" xmlns="" val="200" checksum="282533468"/>
                </a:ext>
              </a:extLst>
            </a:pPr>
            <a:r>
              <a:rPr lang="zh-CN" sz="2000" dirty="0">
                <a:latin typeface="黑体" panose="02010609060101010101" pitchFamily="49" charset="-122"/>
                <a:ea typeface="黑体" panose="02010609060101010101" pitchFamily="49" charset="-122"/>
                <a:cs typeface="黑体" panose="02010609060101010101" pitchFamily="49" charset="-122"/>
                <a:sym typeface="+mn-ea"/>
              </a:rPr>
              <a:t>现代科学和医学实验证明：意识、心理因素能够对人的行为选择和健康状况产生重要影响。俗话说的“笑一笑十年少，愁一愁白了头”多少反映了这个道理。</a:t>
            </a:r>
          </a:p>
        </p:txBody>
      </p:sp>
      <p:grpSp>
        <p:nvGrpSpPr>
          <p:cNvPr id="9" name="组合 8"/>
          <p:cNvGrpSpPr/>
          <p:nvPr/>
        </p:nvGrpSpPr>
        <p:grpSpPr>
          <a:xfrm>
            <a:off x="508000" y="307975"/>
            <a:ext cx="6116320" cy="548640"/>
            <a:chOff x="800" y="485"/>
            <a:chExt cx="9632" cy="864"/>
          </a:xfrm>
        </p:grpSpPr>
        <p:sp>
          <p:nvSpPr>
            <p:cNvPr id="2" name="文本框 1"/>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一、</a:t>
              </a:r>
              <a:r>
                <a:rPr lang="zh-CN" altLang="en-US" sz="2800" b="1">
                  <a:solidFill>
                    <a:srgbClr val="755D3B"/>
                  </a:solidFill>
                  <a:effectLst/>
                  <a:latin typeface="黑体" panose="02010609060101010101" pitchFamily="49" charset="-122"/>
                  <a:ea typeface="黑体" panose="02010609060101010101" pitchFamily="49" charset="-122"/>
                </a:rPr>
                <a:t>世界多样性与物质统一性</a:t>
              </a:r>
            </a:p>
          </p:txBody>
        </p:sp>
        <p:sp>
          <p:nvSpPr>
            <p:cNvPr id="14" name="任意多边形 1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808" y="672"/>
              <a:ext cx="659" cy="507"/>
              <a:chOff x="1140" y="743"/>
              <a:chExt cx="567" cy="436"/>
            </a:xfrm>
            <a:effectLst/>
          </p:grpSpPr>
          <p:sp>
            <p:nvSpPr>
              <p:cNvPr id="18" name="矩形 17"/>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19" name="矩形 18"/>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 name="组合 10"/>
          <p:cNvGrpSpPr/>
          <p:nvPr/>
        </p:nvGrpSpPr>
        <p:grpSpPr>
          <a:xfrm>
            <a:off x="1058545" y="1019810"/>
            <a:ext cx="5152390" cy="491490"/>
            <a:chOff x="1493" y="1541"/>
            <a:chExt cx="8114" cy="774"/>
          </a:xfrm>
        </p:grpSpPr>
        <p:sp>
          <p:nvSpPr>
            <p:cNvPr id="12" name="文本框 11"/>
            <p:cNvSpPr txBox="1"/>
            <p:nvPr/>
          </p:nvSpPr>
          <p:spPr>
            <a:xfrm>
              <a:off x="1780" y="1541"/>
              <a:ext cx="7827"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2.</a:t>
              </a:r>
              <a:r>
                <a:rPr lang="zh-CN" altLang="en-US" sz="2600">
                  <a:solidFill>
                    <a:schemeClr val="tx1"/>
                  </a:solidFill>
                  <a:effectLst/>
                  <a:latin typeface="黑体" panose="02010609060101010101" pitchFamily="49" charset="-122"/>
                  <a:ea typeface="黑体" panose="02010609060101010101" pitchFamily="49" charset="-122"/>
                  <a:sym typeface="+mn-ea"/>
                </a:rPr>
                <a:t>物质与意识的辩证关系</a:t>
              </a:r>
            </a:p>
          </p:txBody>
        </p:sp>
        <p:sp>
          <p:nvSpPr>
            <p:cNvPr id="16" name="矩形 15"/>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pic>
        <p:nvPicPr>
          <p:cNvPr id="3" name="图片 2" descr="a6f1c6d011ec3eb8-ca076c8ce3342ed7-d3e5998643fe858675804ee8879002b5"/>
          <p:cNvPicPr>
            <a:picLocks noChangeAspect="1"/>
          </p:cNvPicPr>
          <p:nvPr/>
        </p:nvPicPr>
        <p:blipFill>
          <a:blip r:embed="rId8"/>
          <a:stretch>
            <a:fillRect/>
          </a:stretch>
        </p:blipFill>
        <p:spPr>
          <a:xfrm>
            <a:off x="6421755" y="3091815"/>
            <a:ext cx="3181985" cy="2943225"/>
          </a:xfrm>
          <a:prstGeom prst="rect">
            <a:avLst/>
          </a:prstGeom>
        </p:spPr>
      </p:pic>
      <p:sp>
        <p:nvSpPr>
          <p:cNvPr id="4" name="文本框 3"/>
          <p:cNvSpPr txBox="1"/>
          <p:nvPr/>
        </p:nvSpPr>
        <p:spPr>
          <a:xfrm>
            <a:off x="1189990" y="1692275"/>
            <a:ext cx="4145280" cy="460375"/>
          </a:xfrm>
          <a:prstGeom prst="rect">
            <a:avLst/>
          </a:prstGeom>
          <a:noFill/>
        </p:spPr>
        <p:txBody>
          <a:bodyPr wrap="none" rtlCol="0">
            <a:spAutoFit/>
          </a:bodyPr>
          <a:lstStyle/>
          <a:p>
            <a:r>
              <a:rPr lang="zh-CN" altLang="en-US" sz="2400">
                <a:latin typeface="黑体" panose="02010609060101010101" pitchFamily="49" charset="-122"/>
                <a:ea typeface="黑体" panose="02010609060101010101" pitchFamily="49" charset="-122"/>
              </a:rPr>
              <a:t>（二）意识对物质具有反作用</a:t>
            </a:r>
          </a:p>
        </p:txBody>
      </p:sp>
    </p:spTree>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13" name="任意多边形: 形状 12"/>
          <p:cNvSpPr/>
          <p:nvPr>
            <p:custDataLst>
              <p:tags r:id="rId3"/>
            </p:custDataLst>
          </p:nvPr>
        </p:nvSpPr>
        <p:spPr>
          <a:xfrm>
            <a:off x="1" y="3038168"/>
            <a:ext cx="5230153" cy="3835320"/>
          </a:xfrm>
          <a:custGeom>
            <a:avLst/>
            <a:gdLst>
              <a:gd name="connsiteX0" fmla="*/ 2147740 w 5230153"/>
              <a:gd name="connsiteY0" fmla="*/ 0 h 3835320"/>
              <a:gd name="connsiteX1" fmla="*/ 5230153 w 5230153"/>
              <a:gd name="connsiteY1" fmla="*/ 3082413 h 3835320"/>
              <a:gd name="connsiteX2" fmla="*/ 5167530 w 5230153"/>
              <a:gd name="connsiteY2" fmla="*/ 3703627 h 3835320"/>
              <a:gd name="connsiteX3" fmla="*/ 5133668 w 5230153"/>
              <a:gd name="connsiteY3" fmla="*/ 3835320 h 3835320"/>
              <a:gd name="connsiteX4" fmla="*/ 0 w 5230153"/>
              <a:gd name="connsiteY4" fmla="*/ 3835320 h 3835320"/>
              <a:gd name="connsiteX5" fmla="*/ 0 w 5230153"/>
              <a:gd name="connsiteY5" fmla="*/ 873866 h 3835320"/>
              <a:gd name="connsiteX6" fmla="*/ 187039 w 5230153"/>
              <a:gd name="connsiteY6" fmla="*/ 703873 h 3835320"/>
              <a:gd name="connsiteX7" fmla="*/ 2147740 w 5230153"/>
              <a:gd name="connsiteY7" fmla="*/ 0 h 3835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0153" h="3835320">
                <a:moveTo>
                  <a:pt x="2147740" y="0"/>
                </a:moveTo>
                <a:cubicBezTo>
                  <a:pt x="3850110" y="0"/>
                  <a:pt x="5230153" y="1380043"/>
                  <a:pt x="5230153" y="3082413"/>
                </a:cubicBezTo>
                <a:cubicBezTo>
                  <a:pt x="5230153" y="3295210"/>
                  <a:pt x="5208590" y="3502969"/>
                  <a:pt x="5167530" y="3703627"/>
                </a:cubicBezTo>
                <a:lnTo>
                  <a:pt x="5133668" y="3835320"/>
                </a:lnTo>
                <a:lnTo>
                  <a:pt x="0" y="3835320"/>
                </a:lnTo>
                <a:lnTo>
                  <a:pt x="0" y="873866"/>
                </a:lnTo>
                <a:lnTo>
                  <a:pt x="187039" y="703873"/>
                </a:lnTo>
                <a:cubicBezTo>
                  <a:pt x="719862" y="264149"/>
                  <a:pt x="1402953" y="0"/>
                  <a:pt x="2147740" y="0"/>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7" name="矩形 6"/>
          <p:cNvSpPr/>
          <p:nvPr>
            <p:custDataLst>
              <p:tags r:id="rId4"/>
            </p:custDataLst>
          </p:nvPr>
        </p:nvSpPr>
        <p:spPr>
          <a:xfrm>
            <a:off x="603738" y="2225610"/>
            <a:ext cx="10984523" cy="4466492"/>
          </a:xfrm>
          <a:prstGeom prst="rect">
            <a:avLst/>
          </a:prstGeom>
          <a:solidFill>
            <a:schemeClr val="lt2"/>
          </a:solidFill>
          <a:ln>
            <a:noFill/>
          </a:ln>
          <a:effectLst>
            <a:outerShdw blurRad="76200" sx="101000" sy="101000" algn="ctr" rotWithShape="0">
              <a:schemeClr val="dk1">
                <a:lumMod val="95000"/>
                <a:lumOff val="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6" name="文本框 5"/>
          <p:cNvSpPr txBox="1"/>
          <p:nvPr>
            <p:custDataLst>
              <p:tags r:id="rId5"/>
            </p:custDataLst>
          </p:nvPr>
        </p:nvSpPr>
        <p:spPr>
          <a:xfrm>
            <a:off x="603885" y="2259330"/>
            <a:ext cx="10814050" cy="4399915"/>
          </a:xfrm>
          <a:prstGeom prst="rect">
            <a:avLst/>
          </a:prstGeom>
          <a:noFill/>
          <a:ln w="28575" cmpd="thickThin">
            <a:noFill/>
            <a:prstDash val="solid"/>
          </a:ln>
        </p:spPr>
        <p:txBody>
          <a:bodyPr wrap="square" lIns="91440" tIns="45720" rIns="9144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algn="l">
              <a:lnSpc>
                <a:spcPct val="200000"/>
              </a:lnSpc>
              <a:buClr>
                <a:srgbClr val="F7DFBB"/>
              </a:buClr>
              <a:buSzTx/>
              <a:buFont typeface="Wingdings" panose="05000000000000000000" charset="0"/>
              <a:buChar char="u"/>
            </a:pPr>
            <a:r>
              <a:rPr lang="zh-CN" altLang="en-US" sz="2000">
                <a:ln>
                  <a:noFill/>
                </a:ln>
                <a:solidFill>
                  <a:schemeClr val="tx2"/>
                </a:solidFill>
                <a:latin typeface="黑体" panose="02010609060101010101" pitchFamily="49" charset="-122"/>
                <a:ea typeface="黑体" panose="02010609060101010101" pitchFamily="49" charset="-122"/>
                <a:sym typeface="+mn-ea"/>
              </a:rPr>
              <a:t>一方面，</a:t>
            </a:r>
            <a:r>
              <a:rPr lang="zh-CN" altLang="en-US" sz="2000">
                <a:ln>
                  <a:noFill/>
                </a:ln>
                <a:solidFill>
                  <a:srgbClr val="FF0000"/>
                </a:solidFill>
                <a:latin typeface="黑体" panose="02010609060101010101" pitchFamily="49" charset="-122"/>
                <a:ea typeface="黑体" panose="02010609060101010101" pitchFamily="49" charset="-122"/>
                <a:sym typeface="+mn-ea"/>
              </a:rPr>
              <a:t>尊重客观规律是正确发挥主观能动性的前提</a:t>
            </a:r>
            <a:r>
              <a:rPr lang="zh-CN" altLang="en-US" sz="2000">
                <a:ln>
                  <a:noFill/>
                </a:ln>
                <a:solidFill>
                  <a:schemeClr val="tx2"/>
                </a:solidFill>
                <a:latin typeface="黑体" panose="02010609060101010101" pitchFamily="49" charset="-122"/>
                <a:ea typeface="黑体" panose="02010609060101010101" pitchFamily="49" charset="-122"/>
                <a:sym typeface="+mn-ea"/>
              </a:rPr>
              <a:t>。规律是事物变化发展过程中本身所</a:t>
            </a:r>
            <a:r>
              <a:rPr lang="zh-CN" altLang="en-US" sz="2000">
                <a:ln>
                  <a:noFill/>
                </a:ln>
                <a:solidFill>
                  <a:srgbClr val="FF0000"/>
                </a:solidFill>
                <a:latin typeface="黑体" panose="02010609060101010101" pitchFamily="49" charset="-122"/>
                <a:ea typeface="黑体" panose="02010609060101010101" pitchFamily="49" charset="-122"/>
                <a:sym typeface="+mn-ea"/>
              </a:rPr>
              <a:t>固有的内在的、本质的、必然的联系</a:t>
            </a:r>
            <a:r>
              <a:rPr lang="zh-CN" altLang="en-US" sz="2000">
                <a:ln>
                  <a:noFill/>
                </a:ln>
                <a:solidFill>
                  <a:schemeClr val="tx2"/>
                </a:solidFill>
                <a:latin typeface="黑体" panose="02010609060101010101" pitchFamily="49" charset="-122"/>
                <a:ea typeface="黑体" panose="02010609060101010101" pitchFamily="49" charset="-122"/>
                <a:sym typeface="+mn-ea"/>
              </a:rPr>
              <a:t>。人们只有在认识和掌握客观规律的基础上，才能正确地认识世界，有效地改造世界。</a:t>
            </a:r>
          </a:p>
          <a:p>
            <a:pPr marL="342900" lvl="0" algn="l">
              <a:lnSpc>
                <a:spcPct val="200000"/>
              </a:lnSpc>
              <a:buClr>
                <a:srgbClr val="F7DFBB"/>
              </a:buClr>
              <a:buSzTx/>
              <a:buFont typeface="Wingdings" panose="05000000000000000000" charset="0"/>
              <a:buChar char="u"/>
            </a:pPr>
            <a:r>
              <a:rPr lang="zh-CN" altLang="en-US" sz="2000">
                <a:ln>
                  <a:noFill/>
                </a:ln>
                <a:solidFill>
                  <a:schemeClr val="tx2"/>
                </a:solidFill>
                <a:latin typeface="黑体" panose="02010609060101010101" pitchFamily="49" charset="-122"/>
                <a:ea typeface="黑体" panose="02010609060101010101" pitchFamily="49" charset="-122"/>
                <a:sym typeface="+mn-ea"/>
              </a:rPr>
              <a:t>另一方面，</a:t>
            </a:r>
            <a:r>
              <a:rPr lang="zh-CN" altLang="en-US" sz="2000">
                <a:ln>
                  <a:noFill/>
                </a:ln>
                <a:solidFill>
                  <a:srgbClr val="FF0000"/>
                </a:solidFill>
                <a:latin typeface="黑体" panose="02010609060101010101" pitchFamily="49" charset="-122"/>
                <a:ea typeface="黑体" panose="02010609060101010101" pitchFamily="49" charset="-122"/>
                <a:sym typeface="+mn-ea"/>
              </a:rPr>
              <a:t>只有充分发挥主观能动性，才能正确认识和利用客观规律</a:t>
            </a:r>
            <a:r>
              <a:rPr lang="zh-CN" altLang="en-US" sz="2000">
                <a:ln>
                  <a:noFill/>
                </a:ln>
                <a:solidFill>
                  <a:schemeClr val="tx2"/>
                </a:solidFill>
                <a:latin typeface="黑体" panose="02010609060101010101" pitchFamily="49" charset="-122"/>
                <a:ea typeface="黑体" panose="02010609060101010101" pitchFamily="49" charset="-122"/>
                <a:sym typeface="+mn-ea"/>
              </a:rPr>
              <a:t>。人能够通过自觉活动去认识规律，并按照客观规律去改造世界，以满足自身的需要。</a:t>
            </a:r>
          </a:p>
          <a:p>
            <a:pPr marL="342900" lvl="0" algn="l">
              <a:lnSpc>
                <a:spcPct val="200000"/>
              </a:lnSpc>
              <a:buClr>
                <a:srgbClr val="F7DFBB"/>
              </a:buClr>
              <a:buSzTx/>
              <a:buFont typeface="Wingdings" panose="05000000000000000000" charset="0"/>
              <a:buChar char="u"/>
            </a:pPr>
            <a:r>
              <a:rPr lang="zh-CN" altLang="en-US" sz="2000">
                <a:ln>
                  <a:noFill/>
                </a:ln>
                <a:solidFill>
                  <a:schemeClr val="tx2"/>
                </a:solidFill>
                <a:latin typeface="黑体" panose="02010609060101010101" pitchFamily="49" charset="-122"/>
                <a:ea typeface="黑体" panose="02010609060101010101" pitchFamily="49" charset="-122"/>
                <a:sym typeface="+mn-ea"/>
              </a:rPr>
              <a:t>尊重事物发展的客观规律性与发挥人的主观能动性是辩证统一的，</a:t>
            </a:r>
            <a:r>
              <a:rPr lang="zh-CN" altLang="en-US" sz="2000">
                <a:ln>
                  <a:noFill/>
                </a:ln>
                <a:solidFill>
                  <a:srgbClr val="FF0000"/>
                </a:solidFill>
                <a:latin typeface="黑体" panose="02010609060101010101" pitchFamily="49" charset="-122"/>
                <a:ea typeface="黑体" panose="02010609060101010101" pitchFamily="49" charset="-122"/>
                <a:sym typeface="+mn-ea"/>
              </a:rPr>
              <a:t>实践是客观规律性与主观能动性统一的基础</a:t>
            </a:r>
            <a:r>
              <a:rPr lang="zh-CN" altLang="en-US" sz="2000">
                <a:ln>
                  <a:noFill/>
                </a:ln>
                <a:solidFill>
                  <a:schemeClr val="tx2"/>
                </a:solidFill>
                <a:latin typeface="黑体" panose="02010609060101010101" pitchFamily="49" charset="-122"/>
                <a:ea typeface="黑体" panose="02010609060101010101" pitchFamily="49" charset="-122"/>
                <a:sym typeface="+mn-ea"/>
              </a:rPr>
              <a:t>。</a:t>
            </a:r>
          </a:p>
        </p:txBody>
      </p:sp>
      <p:grpSp>
        <p:nvGrpSpPr>
          <p:cNvPr id="9" name="组合 8"/>
          <p:cNvGrpSpPr/>
          <p:nvPr/>
        </p:nvGrpSpPr>
        <p:grpSpPr>
          <a:xfrm>
            <a:off x="508000" y="307975"/>
            <a:ext cx="6116320" cy="548640"/>
            <a:chOff x="800" y="485"/>
            <a:chExt cx="9632" cy="864"/>
          </a:xfrm>
        </p:grpSpPr>
        <p:sp>
          <p:nvSpPr>
            <p:cNvPr id="5" name="文本框 4"/>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一、</a:t>
              </a:r>
              <a:r>
                <a:rPr lang="zh-CN" altLang="en-US" sz="2800" b="1">
                  <a:solidFill>
                    <a:srgbClr val="755D3B"/>
                  </a:solidFill>
                  <a:effectLst/>
                  <a:latin typeface="黑体" panose="02010609060101010101" pitchFamily="49" charset="-122"/>
                  <a:ea typeface="黑体" panose="02010609060101010101" pitchFamily="49" charset="-122"/>
                </a:rPr>
                <a:t>世界多样性与物质统一性</a:t>
              </a:r>
            </a:p>
          </p:txBody>
        </p:sp>
        <p:sp>
          <p:nvSpPr>
            <p:cNvPr id="14" name="任意多边形 1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808" y="672"/>
              <a:ext cx="659" cy="507"/>
              <a:chOff x="1140" y="743"/>
              <a:chExt cx="567" cy="436"/>
            </a:xfrm>
            <a:effectLst/>
          </p:grpSpPr>
          <p:sp>
            <p:nvSpPr>
              <p:cNvPr id="18" name="矩形 17"/>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19" name="矩形 18"/>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 name="组合 10"/>
          <p:cNvGrpSpPr/>
          <p:nvPr/>
        </p:nvGrpSpPr>
        <p:grpSpPr>
          <a:xfrm>
            <a:off x="1058545" y="1019810"/>
            <a:ext cx="5152390" cy="491490"/>
            <a:chOff x="1493" y="1541"/>
            <a:chExt cx="8114" cy="774"/>
          </a:xfrm>
        </p:grpSpPr>
        <p:sp>
          <p:nvSpPr>
            <p:cNvPr id="12" name="文本框 11"/>
            <p:cNvSpPr txBox="1"/>
            <p:nvPr/>
          </p:nvSpPr>
          <p:spPr>
            <a:xfrm>
              <a:off x="1780" y="1541"/>
              <a:ext cx="7827"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2.</a:t>
              </a:r>
              <a:r>
                <a:rPr lang="zh-CN" altLang="en-US" sz="2600">
                  <a:solidFill>
                    <a:schemeClr val="tx1"/>
                  </a:solidFill>
                  <a:effectLst/>
                  <a:latin typeface="黑体" panose="02010609060101010101" pitchFamily="49" charset="-122"/>
                  <a:ea typeface="黑体" panose="02010609060101010101" pitchFamily="49" charset="-122"/>
                  <a:sym typeface="+mn-ea"/>
                </a:rPr>
                <a:t>物质与意识的辩证关系</a:t>
              </a:r>
            </a:p>
          </p:txBody>
        </p:sp>
        <p:sp>
          <p:nvSpPr>
            <p:cNvPr id="16" name="矩形 15"/>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
        <p:nvSpPr>
          <p:cNvPr id="8" name="文本框 7"/>
          <p:cNvSpPr txBox="1"/>
          <p:nvPr/>
        </p:nvSpPr>
        <p:spPr>
          <a:xfrm>
            <a:off x="1045210" y="1605915"/>
            <a:ext cx="5974080" cy="460375"/>
          </a:xfrm>
          <a:prstGeom prst="rect">
            <a:avLst/>
          </a:prstGeom>
          <a:noFill/>
        </p:spPr>
        <p:txBody>
          <a:bodyPr wrap="none" rtlCol="0">
            <a:spAutoFit/>
          </a:bodyPr>
          <a:lstStyle/>
          <a:p>
            <a:r>
              <a:rPr lang="zh-CN" altLang="en-US" sz="2400">
                <a:latin typeface="黑体" panose="02010609060101010101" pitchFamily="49" charset="-122"/>
                <a:ea typeface="黑体" panose="02010609060101010101" pitchFamily="49" charset="-122"/>
              </a:rPr>
              <a:t>（三）主观能动性和客观规律性的辩证统一</a:t>
            </a: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60000"/>
          </a:blip>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0" y="1395730"/>
            <a:ext cx="11751310" cy="4592955"/>
          </a:xfrm>
          <a:prstGeom prst="rect">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171575" y="314325"/>
            <a:ext cx="5323840" cy="583565"/>
            <a:chOff x="1845" y="495"/>
            <a:chExt cx="8384" cy="919"/>
          </a:xfrm>
        </p:grpSpPr>
        <p:sp>
          <p:nvSpPr>
            <p:cNvPr id="5" name="文本框 4"/>
            <p:cNvSpPr txBox="1"/>
            <p:nvPr/>
          </p:nvSpPr>
          <p:spPr>
            <a:xfrm>
              <a:off x="2358" y="495"/>
              <a:ext cx="7361" cy="919"/>
            </a:xfrm>
            <a:prstGeom prst="rect">
              <a:avLst/>
            </a:prstGeom>
            <a:noFill/>
          </p:spPr>
          <p:txBody>
            <a:bodyPr wrap="none" rtlCol="0">
              <a:spAutoFit/>
            </a:bodyPr>
            <a:lstStyle/>
            <a:p>
              <a:pPr algn="l"/>
              <a:r>
                <a:rPr lang="zh-CN" altLang="en-US" sz="3200" b="1" dirty="0">
                  <a:solidFill>
                    <a:srgbClr val="755D3B"/>
                  </a:solidFill>
                  <a:latin typeface="黑体" panose="02010609060101010101" pitchFamily="49" charset="-122"/>
                  <a:ea typeface="黑体" panose="02010609060101010101" pitchFamily="49" charset="-122"/>
                  <a:sym typeface="+mn-ea"/>
                </a:rPr>
                <a:t>世界多样性与物质统一性</a:t>
              </a:r>
            </a:p>
          </p:txBody>
        </p:sp>
        <p:grpSp>
          <p:nvGrpSpPr>
            <p:cNvPr id="24" name="组合 23"/>
            <p:cNvGrpSpPr/>
            <p:nvPr/>
          </p:nvGrpSpPr>
          <p:grpSpPr>
            <a:xfrm>
              <a:off x="1845" y="744"/>
              <a:ext cx="179" cy="585"/>
              <a:chOff x="1879" y="432"/>
              <a:chExt cx="323" cy="1048"/>
            </a:xfrm>
          </p:grpSpPr>
          <p:sp>
            <p:nvSpPr>
              <p:cNvPr id="22" name="矩形 21"/>
              <p:cNvSpPr/>
              <p:nvPr/>
            </p:nvSpPr>
            <p:spPr>
              <a:xfrm>
                <a:off x="1879" y="836"/>
                <a:ext cx="119" cy="644"/>
              </a:xfrm>
              <a:prstGeom prst="rect">
                <a:avLst/>
              </a:pr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2084" y="432"/>
                <a:ext cx="119" cy="1048"/>
              </a:xfrm>
              <a:prstGeom prst="rect">
                <a:avLst/>
              </a:prstGeom>
              <a:solidFill>
                <a:srgbClr val="F7DFB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5" name="直接连接符 24"/>
            <p:cNvCxnSpPr/>
            <p:nvPr/>
          </p:nvCxnSpPr>
          <p:spPr>
            <a:xfrm flipV="1">
              <a:off x="2101" y="1316"/>
              <a:ext cx="8128" cy="10"/>
            </a:xfrm>
            <a:prstGeom prst="line">
              <a:avLst/>
            </a:prstGeom>
            <a:ln>
              <a:solidFill>
                <a:srgbClr val="F7DFBB"/>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46990" y="-57785"/>
            <a:ext cx="1019810" cy="1014730"/>
            <a:chOff x="116" y="-91"/>
            <a:chExt cx="1606" cy="1598"/>
          </a:xfrm>
        </p:grpSpPr>
        <p:sp>
          <p:nvSpPr>
            <p:cNvPr id="8" name="矩形 7"/>
            <p:cNvSpPr/>
            <p:nvPr/>
          </p:nvSpPr>
          <p:spPr>
            <a:xfrm>
              <a:off x="116" y="0"/>
              <a:ext cx="1606" cy="1326"/>
            </a:xfrm>
            <a:prstGeom prst="rect">
              <a:avLst/>
            </a:prstGeom>
            <a:gradFill>
              <a:gsLst>
                <a:gs pos="0">
                  <a:srgbClr val="FCFBEF"/>
                </a:gs>
                <a:gs pos="76000">
                  <a:srgbClr val="F7DFBB"/>
                </a:gs>
              </a:gsLst>
              <a:lin ang="270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accent4"/>
                  </a:solidFill>
                </a:ln>
                <a:solidFill>
                  <a:srgbClr val="CABD91"/>
                </a:solidFill>
              </a:endParaRPr>
            </a:p>
          </p:txBody>
        </p:sp>
        <p:sp>
          <p:nvSpPr>
            <p:cNvPr id="27" name="文本框 26"/>
            <p:cNvSpPr txBox="1"/>
            <p:nvPr/>
          </p:nvSpPr>
          <p:spPr>
            <a:xfrm>
              <a:off x="147" y="-91"/>
              <a:ext cx="1273" cy="1598"/>
            </a:xfrm>
            <a:prstGeom prst="rect">
              <a:avLst/>
            </a:prstGeom>
            <a:noFill/>
            <a:ln>
              <a:noFill/>
            </a:ln>
          </p:spPr>
          <p:txBody>
            <a:bodyPr wrap="square" rtlCol="0">
              <a:spAutoFit/>
            </a:bodyPr>
            <a:lstStyle/>
            <a:p>
              <a:r>
                <a:rPr lang="zh-CN" altLang="en-US" sz="6000">
                  <a:solidFill>
                    <a:schemeClr val="bg1"/>
                  </a:solidFill>
                  <a:latin typeface="方正大黑简体" panose="02000000000000000000" charset="-122"/>
                  <a:ea typeface="方正大黑简体" panose="02000000000000000000" charset="-122"/>
                </a:rPr>
                <a:t>一</a:t>
              </a:r>
            </a:p>
          </p:txBody>
        </p:sp>
      </p:grpSp>
      <p:grpSp>
        <p:nvGrpSpPr>
          <p:cNvPr id="4" name="组合 3"/>
          <p:cNvGrpSpPr/>
          <p:nvPr/>
        </p:nvGrpSpPr>
        <p:grpSpPr>
          <a:xfrm>
            <a:off x="7091680" y="6684645"/>
            <a:ext cx="5100320" cy="164465"/>
            <a:chOff x="11168" y="10527"/>
            <a:chExt cx="8032" cy="259"/>
          </a:xfrm>
          <a:solidFill>
            <a:srgbClr val="456764">
              <a:alpha val="60000"/>
            </a:srgbClr>
          </a:solidFill>
        </p:grpSpPr>
        <p:sp>
          <p:nvSpPr>
            <p:cNvPr id="11" name="矩形 10"/>
            <p:cNvSpPr/>
            <p:nvPr/>
          </p:nvSpPr>
          <p:spPr>
            <a:xfrm>
              <a:off x="11168" y="10630"/>
              <a:ext cx="8032" cy="156"/>
            </a:xfrm>
            <a:prstGeom prst="rect">
              <a:avLst/>
            </a:prstGeom>
            <a:solidFill>
              <a:srgbClr val="45676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flipV="1">
              <a:off x="13110" y="10527"/>
              <a:ext cx="6090" cy="2"/>
            </a:xfrm>
            <a:prstGeom prst="line">
              <a:avLst/>
            </a:prstGeom>
            <a:grpFill/>
            <a:ln>
              <a:noFill/>
              <a:prstDash val="dash"/>
            </a:ln>
          </p:spPr>
          <p:style>
            <a:lnRef idx="1">
              <a:schemeClr val="accent1"/>
            </a:lnRef>
            <a:fillRef idx="0">
              <a:schemeClr val="accent1"/>
            </a:fillRef>
            <a:effectRef idx="0">
              <a:schemeClr val="accent1"/>
            </a:effectRef>
            <a:fontRef idx="minor">
              <a:schemeClr val="tx1"/>
            </a:fontRef>
          </p:style>
        </p:cxnSp>
      </p:grpSp>
      <p:sp>
        <p:nvSpPr>
          <p:cNvPr id="6" name="菱形 5"/>
          <p:cNvSpPr/>
          <p:nvPr/>
        </p:nvSpPr>
        <p:spPr>
          <a:xfrm>
            <a:off x="8131810" y="1183640"/>
            <a:ext cx="443230" cy="443230"/>
          </a:xfrm>
          <a:prstGeom prst="diamond">
            <a:avLst/>
          </a:prstGeom>
          <a:solidFill>
            <a:srgbClr val="F7DFBB">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079480" y="5325110"/>
            <a:ext cx="821055" cy="777875"/>
          </a:xfrm>
          <a:prstGeom prst="rect">
            <a:avLst/>
          </a:pr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10565" y="1791335"/>
            <a:ext cx="7421245" cy="2306955"/>
          </a:xfrm>
          <a:prstGeom prst="rect">
            <a:avLst/>
          </a:prstGeom>
          <a:noFill/>
          <a:ln w="28575" cmpd="thickThin">
            <a:noFill/>
            <a:prstDash val="solid"/>
          </a:ln>
        </p:spPr>
        <p:txBody>
          <a:bodyPr wrap="square" rtlCol="0">
            <a:spAutoFit/>
          </a:bodyPr>
          <a:lstStyle/>
          <a:p>
            <a:pPr marL="342900" indent="0" algn="l" fontAlgn="auto">
              <a:lnSpc>
                <a:spcPct val="200000"/>
              </a:lnSpc>
              <a:buClr>
                <a:srgbClr val="F7DFBB"/>
              </a:buClr>
              <a:buFont typeface="Wingdings" panose="05000000000000000000" charset="0"/>
              <a:buChar char="u"/>
            </a:pPr>
            <a:r>
              <a:rPr lang="zh-CN" altLang="en-US" sz="2400">
                <a:ln>
                  <a:noFill/>
                </a:ln>
                <a:solidFill>
                  <a:schemeClr val="tx2"/>
                </a:solidFill>
                <a:latin typeface="黑体" panose="02010609060101010101" pitchFamily="49" charset="-122"/>
                <a:ea typeface="黑体" panose="02010609060101010101" pitchFamily="49" charset="-122"/>
                <a:sym typeface="+mn-ea"/>
              </a:rPr>
              <a:t>物质及其存在方式</a:t>
            </a:r>
            <a:endParaRPr lang="zh-CN" altLang="en-US" sz="2400">
              <a:ln>
                <a:noFill/>
              </a:ln>
              <a:solidFill>
                <a:schemeClr val="tx1"/>
              </a:solidFill>
              <a:latin typeface="黑体" panose="02010609060101010101" pitchFamily="49" charset="-122"/>
              <a:ea typeface="黑体" panose="02010609060101010101" pitchFamily="49" charset="-122"/>
              <a:sym typeface="+mn-ea"/>
            </a:endParaRPr>
          </a:p>
          <a:p>
            <a:pPr marL="342900" indent="0" algn="l" fontAlgn="auto">
              <a:lnSpc>
                <a:spcPct val="200000"/>
              </a:lnSpc>
              <a:buClr>
                <a:srgbClr val="F7DFBB"/>
              </a:buClr>
              <a:buFont typeface="Wingdings" panose="05000000000000000000" charset="0"/>
              <a:buChar char="u"/>
            </a:pPr>
            <a:r>
              <a:rPr lang="zh-CN" altLang="en-US" sz="2400">
                <a:ln>
                  <a:noFill/>
                </a:ln>
                <a:solidFill>
                  <a:schemeClr val="tx2"/>
                </a:solidFill>
                <a:latin typeface="黑体" panose="02010609060101010101" pitchFamily="49" charset="-122"/>
                <a:ea typeface="黑体" panose="02010609060101010101" pitchFamily="49" charset="-122"/>
                <a:sym typeface="+mn-ea"/>
              </a:rPr>
              <a:t>物质与意识的辩证关系</a:t>
            </a:r>
          </a:p>
          <a:p>
            <a:pPr marL="342900" indent="0" algn="l" fontAlgn="auto">
              <a:lnSpc>
                <a:spcPct val="200000"/>
              </a:lnSpc>
              <a:buClr>
                <a:srgbClr val="F7DFBB"/>
              </a:buClr>
              <a:buFont typeface="Wingdings" panose="05000000000000000000" charset="0"/>
              <a:buChar char="u"/>
            </a:pPr>
            <a:r>
              <a:rPr lang="zh-CN" altLang="en-US" sz="2400">
                <a:ln>
                  <a:noFill/>
                </a:ln>
                <a:solidFill>
                  <a:schemeClr val="tx2"/>
                </a:solidFill>
                <a:latin typeface="黑体" panose="02010609060101010101" pitchFamily="49" charset="-122"/>
                <a:ea typeface="黑体" panose="02010609060101010101" pitchFamily="49" charset="-122"/>
                <a:sym typeface="+mn-ea"/>
              </a:rPr>
              <a:t>世界的物质统一性</a:t>
            </a:r>
            <a:endParaRPr lang="zh-CN" altLang="en-US" sz="2400" spc="300">
              <a:ln>
                <a:noFill/>
              </a:ln>
              <a:solidFill>
                <a:schemeClr val="tx2"/>
              </a:solidFill>
              <a:effectLst/>
              <a:uFillTx/>
              <a:latin typeface="黑体" panose="02010609060101010101" pitchFamily="49" charset="-122"/>
              <a:ea typeface="黑体" panose="02010609060101010101" pitchFamily="49" charset="-122"/>
              <a:sym typeface="+mn-ea"/>
            </a:endParaRPr>
          </a:p>
        </p:txBody>
      </p:sp>
      <p:pic>
        <p:nvPicPr>
          <p:cNvPr id="12" name="图片 11" descr="图片6"/>
          <p:cNvPicPr>
            <a:picLocks noChangeAspect="1"/>
          </p:cNvPicPr>
          <p:nvPr/>
        </p:nvPicPr>
        <p:blipFill>
          <a:blip r:embed="rId4"/>
          <a:srcRect l="21122" r="12040"/>
          <a:stretch>
            <a:fillRect/>
          </a:stretch>
        </p:blipFill>
        <p:spPr>
          <a:xfrm>
            <a:off x="8361045" y="1367790"/>
            <a:ext cx="3428365" cy="4632325"/>
          </a:xfrm>
          <a:prstGeom prst="rect">
            <a:avLst/>
          </a:prstGeom>
          <a:ln>
            <a:solidFill>
              <a:schemeClr val="bg1"/>
            </a:solidFill>
          </a:ln>
        </p:spPr>
      </p:pic>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24" name="任意多边形: 形状 12"/>
          <p:cNvSpPr/>
          <p:nvPr>
            <p:custDataLst>
              <p:tags r:id="rId3"/>
            </p:custDataLst>
          </p:nvPr>
        </p:nvSpPr>
        <p:spPr>
          <a:xfrm>
            <a:off x="1" y="3038168"/>
            <a:ext cx="5230153" cy="3835320"/>
          </a:xfrm>
          <a:custGeom>
            <a:avLst/>
            <a:gdLst>
              <a:gd name="connsiteX0" fmla="*/ 2147740 w 5230153"/>
              <a:gd name="connsiteY0" fmla="*/ 0 h 3835320"/>
              <a:gd name="connsiteX1" fmla="*/ 5230153 w 5230153"/>
              <a:gd name="connsiteY1" fmla="*/ 3082413 h 3835320"/>
              <a:gd name="connsiteX2" fmla="*/ 5167530 w 5230153"/>
              <a:gd name="connsiteY2" fmla="*/ 3703627 h 3835320"/>
              <a:gd name="connsiteX3" fmla="*/ 5133668 w 5230153"/>
              <a:gd name="connsiteY3" fmla="*/ 3835320 h 3835320"/>
              <a:gd name="connsiteX4" fmla="*/ 0 w 5230153"/>
              <a:gd name="connsiteY4" fmla="*/ 3835320 h 3835320"/>
              <a:gd name="connsiteX5" fmla="*/ 0 w 5230153"/>
              <a:gd name="connsiteY5" fmla="*/ 873866 h 3835320"/>
              <a:gd name="connsiteX6" fmla="*/ 187039 w 5230153"/>
              <a:gd name="connsiteY6" fmla="*/ 703873 h 3835320"/>
              <a:gd name="connsiteX7" fmla="*/ 2147740 w 5230153"/>
              <a:gd name="connsiteY7" fmla="*/ 0 h 3835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0153" h="3835320">
                <a:moveTo>
                  <a:pt x="2147740" y="0"/>
                </a:moveTo>
                <a:cubicBezTo>
                  <a:pt x="3850110" y="0"/>
                  <a:pt x="5230153" y="1380043"/>
                  <a:pt x="5230153" y="3082413"/>
                </a:cubicBezTo>
                <a:cubicBezTo>
                  <a:pt x="5230153" y="3295210"/>
                  <a:pt x="5208590" y="3502969"/>
                  <a:pt x="5167530" y="3703627"/>
                </a:cubicBezTo>
                <a:lnTo>
                  <a:pt x="5133668" y="3835320"/>
                </a:lnTo>
                <a:lnTo>
                  <a:pt x="0" y="3835320"/>
                </a:lnTo>
                <a:lnTo>
                  <a:pt x="0" y="873866"/>
                </a:lnTo>
                <a:lnTo>
                  <a:pt x="187039" y="703873"/>
                </a:lnTo>
                <a:cubicBezTo>
                  <a:pt x="719862" y="264149"/>
                  <a:pt x="1402953" y="0"/>
                  <a:pt x="2147740" y="0"/>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25" name="矩形 24"/>
          <p:cNvSpPr/>
          <p:nvPr>
            <p:custDataLst>
              <p:tags r:id="rId4"/>
            </p:custDataLst>
          </p:nvPr>
        </p:nvSpPr>
        <p:spPr>
          <a:xfrm>
            <a:off x="603738" y="2225610"/>
            <a:ext cx="10984523" cy="4466492"/>
          </a:xfrm>
          <a:prstGeom prst="rect">
            <a:avLst/>
          </a:prstGeom>
          <a:solidFill>
            <a:schemeClr val="lt2"/>
          </a:solidFill>
          <a:ln>
            <a:noFill/>
          </a:ln>
          <a:effectLst>
            <a:outerShdw blurRad="76200" sx="101000" sy="101000" algn="ctr" rotWithShape="0">
              <a:schemeClr val="dk1">
                <a:lumMod val="95000"/>
                <a:lumOff val="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6" name="文本框 5"/>
          <p:cNvSpPr txBox="1"/>
          <p:nvPr>
            <p:custDataLst>
              <p:tags r:id="rId5"/>
            </p:custDataLst>
          </p:nvPr>
        </p:nvSpPr>
        <p:spPr>
          <a:xfrm>
            <a:off x="709930" y="2755265"/>
            <a:ext cx="10753725" cy="2553335"/>
          </a:xfrm>
          <a:prstGeom prst="rect">
            <a:avLst/>
          </a:prstGeom>
          <a:noFill/>
          <a:ln w="28575" cmpd="thickThin">
            <a:noFill/>
            <a:prstDash val="solid"/>
          </a:ln>
        </p:spPr>
        <p:txBody>
          <a:bodyPr wrap="square" lIns="91440" tIns="45720" rIns="9144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0" algn="l">
              <a:lnSpc>
                <a:spcPct val="200000"/>
              </a:lnSpc>
              <a:buClr>
                <a:srgbClr val="F7DFBB"/>
              </a:buClr>
              <a:buSzTx/>
              <a:buFont typeface="Wingdings" panose="05000000000000000000" charset="0"/>
              <a:buNone/>
            </a:pPr>
            <a:r>
              <a:rPr lang="zh-CN" altLang="en-US" sz="2000">
                <a:ln>
                  <a:noFill/>
                </a:ln>
                <a:solidFill>
                  <a:schemeClr val="tx2"/>
                </a:solidFill>
                <a:latin typeface="黑体" panose="02010609060101010101" pitchFamily="49" charset="-122"/>
                <a:ea typeface="黑体" panose="02010609060101010101" pitchFamily="49" charset="-122"/>
                <a:sym typeface="+mn-ea"/>
              </a:rPr>
              <a:t>正确发挥人的主观能动性，有以下三个方面的前提和条件：</a:t>
            </a:r>
          </a:p>
          <a:p>
            <a:pPr marL="342900" lvl="0" algn="l">
              <a:lnSpc>
                <a:spcPct val="200000"/>
              </a:lnSpc>
              <a:buClr>
                <a:srgbClr val="F7DFBB"/>
              </a:buClr>
              <a:buSzTx/>
              <a:buFont typeface="Wingdings" panose="05000000000000000000" charset="0"/>
              <a:buChar char="u"/>
            </a:pPr>
            <a:r>
              <a:rPr lang="zh-CN" altLang="en-US" sz="2000">
                <a:ln>
                  <a:noFill/>
                </a:ln>
                <a:solidFill>
                  <a:schemeClr val="tx2"/>
                </a:solidFill>
                <a:latin typeface="黑体" panose="02010609060101010101" pitchFamily="49" charset="-122"/>
                <a:ea typeface="黑体" panose="02010609060101010101" pitchFamily="49" charset="-122"/>
                <a:sym typeface="+mn-ea"/>
              </a:rPr>
              <a:t>第一，从实际出发是正确发挥人的主观能动性的前提。</a:t>
            </a:r>
          </a:p>
          <a:p>
            <a:pPr marL="342900" lvl="0" algn="l">
              <a:lnSpc>
                <a:spcPct val="200000"/>
              </a:lnSpc>
              <a:buClr>
                <a:srgbClr val="F7DFBB"/>
              </a:buClr>
              <a:buSzTx/>
              <a:buFont typeface="Wingdings" panose="05000000000000000000" charset="0"/>
              <a:buChar char="u"/>
            </a:pPr>
            <a:r>
              <a:rPr lang="zh-CN" altLang="en-US" sz="2000">
                <a:ln>
                  <a:noFill/>
                </a:ln>
                <a:solidFill>
                  <a:schemeClr val="tx2"/>
                </a:solidFill>
                <a:latin typeface="黑体" panose="02010609060101010101" pitchFamily="49" charset="-122"/>
                <a:ea typeface="黑体" panose="02010609060101010101" pitchFamily="49" charset="-122"/>
                <a:sym typeface="+mn-ea"/>
              </a:rPr>
              <a:t>第二，实践是正确发挥人的主观能动性的根本途径。</a:t>
            </a:r>
          </a:p>
          <a:p>
            <a:pPr marL="342900" lvl="0" algn="l">
              <a:lnSpc>
                <a:spcPct val="200000"/>
              </a:lnSpc>
              <a:buClr>
                <a:srgbClr val="F7DFBB"/>
              </a:buClr>
              <a:buSzTx/>
              <a:buFont typeface="Wingdings" panose="05000000000000000000" charset="0"/>
              <a:buChar char="u"/>
            </a:pPr>
            <a:r>
              <a:rPr lang="zh-CN" altLang="en-US" sz="2000">
                <a:ln>
                  <a:noFill/>
                </a:ln>
                <a:solidFill>
                  <a:schemeClr val="tx2"/>
                </a:solidFill>
                <a:latin typeface="黑体" panose="02010609060101010101" pitchFamily="49" charset="-122"/>
                <a:ea typeface="黑体" panose="02010609060101010101" pitchFamily="49" charset="-122"/>
                <a:sym typeface="+mn-ea"/>
              </a:rPr>
              <a:t>第三，正确发挥人的主观能动性，还要依赖于一定的物质条件和物质手段。</a:t>
            </a:r>
          </a:p>
        </p:txBody>
      </p:sp>
      <p:grpSp>
        <p:nvGrpSpPr>
          <p:cNvPr id="10" name="组合 9"/>
          <p:cNvGrpSpPr/>
          <p:nvPr/>
        </p:nvGrpSpPr>
        <p:grpSpPr>
          <a:xfrm>
            <a:off x="508000" y="307975"/>
            <a:ext cx="6116320" cy="548640"/>
            <a:chOff x="800" y="485"/>
            <a:chExt cx="9632" cy="864"/>
          </a:xfrm>
        </p:grpSpPr>
        <p:sp>
          <p:nvSpPr>
            <p:cNvPr id="11" name="文本框 10"/>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一、</a:t>
              </a:r>
              <a:r>
                <a:rPr lang="zh-CN" altLang="en-US" sz="2800" b="1">
                  <a:solidFill>
                    <a:srgbClr val="755D3B"/>
                  </a:solidFill>
                  <a:effectLst/>
                  <a:latin typeface="黑体" panose="02010609060101010101" pitchFamily="49" charset="-122"/>
                  <a:ea typeface="黑体" panose="02010609060101010101" pitchFamily="49" charset="-122"/>
                </a:rPr>
                <a:t>世界多样性与物质统一性</a:t>
              </a:r>
            </a:p>
          </p:txBody>
        </p:sp>
        <p:sp>
          <p:nvSpPr>
            <p:cNvPr id="14" name="任意多边形 1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808" y="672"/>
              <a:ext cx="659" cy="507"/>
              <a:chOff x="1140" y="743"/>
              <a:chExt cx="567" cy="436"/>
            </a:xfrm>
            <a:effectLst/>
          </p:grpSpPr>
          <p:sp>
            <p:nvSpPr>
              <p:cNvPr id="18" name="矩形 17"/>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19" name="矩形 18"/>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 name="组合 11"/>
          <p:cNvGrpSpPr/>
          <p:nvPr/>
        </p:nvGrpSpPr>
        <p:grpSpPr>
          <a:xfrm>
            <a:off x="1058545" y="1019810"/>
            <a:ext cx="5152390" cy="491490"/>
            <a:chOff x="1493" y="1541"/>
            <a:chExt cx="8114" cy="774"/>
          </a:xfrm>
        </p:grpSpPr>
        <p:sp>
          <p:nvSpPr>
            <p:cNvPr id="16" name="文本框 15"/>
            <p:cNvSpPr txBox="1"/>
            <p:nvPr/>
          </p:nvSpPr>
          <p:spPr>
            <a:xfrm>
              <a:off x="1780" y="1541"/>
              <a:ext cx="7827"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2.</a:t>
              </a:r>
              <a:r>
                <a:rPr lang="zh-CN" altLang="en-US" sz="2600">
                  <a:solidFill>
                    <a:schemeClr val="tx1"/>
                  </a:solidFill>
                  <a:effectLst/>
                  <a:latin typeface="黑体" panose="02010609060101010101" pitchFamily="49" charset="-122"/>
                  <a:ea typeface="黑体" panose="02010609060101010101" pitchFamily="49" charset="-122"/>
                  <a:sym typeface="+mn-ea"/>
                </a:rPr>
                <a:t>物质与意识的辩证关系</a:t>
              </a:r>
            </a:p>
          </p:txBody>
        </p:sp>
        <p:sp>
          <p:nvSpPr>
            <p:cNvPr id="17" name="矩形 16"/>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
        <p:nvSpPr>
          <p:cNvPr id="23" name="文本框 22"/>
          <p:cNvSpPr txBox="1"/>
          <p:nvPr/>
        </p:nvSpPr>
        <p:spPr>
          <a:xfrm>
            <a:off x="1045210" y="1605915"/>
            <a:ext cx="5974080" cy="460375"/>
          </a:xfrm>
          <a:prstGeom prst="rect">
            <a:avLst/>
          </a:prstGeom>
          <a:noFill/>
        </p:spPr>
        <p:txBody>
          <a:bodyPr wrap="none" rtlCol="0">
            <a:spAutoFit/>
          </a:bodyPr>
          <a:lstStyle/>
          <a:p>
            <a:r>
              <a:rPr lang="zh-CN" altLang="en-US" sz="2400">
                <a:latin typeface="黑体" panose="02010609060101010101" pitchFamily="49" charset="-122"/>
                <a:ea typeface="黑体" panose="02010609060101010101" pitchFamily="49" charset="-122"/>
              </a:rPr>
              <a:t>（三）主观能动性和客观规律性的辩证统一</a:t>
            </a: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08000" y="307975"/>
            <a:ext cx="6116320" cy="548640"/>
            <a:chOff x="800" y="485"/>
            <a:chExt cx="9632" cy="864"/>
          </a:xfrm>
        </p:grpSpPr>
        <p:sp>
          <p:nvSpPr>
            <p:cNvPr id="7" name="文本框 6"/>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一、</a:t>
              </a:r>
              <a:r>
                <a:rPr lang="zh-CN" altLang="en-US" sz="2800" b="1">
                  <a:solidFill>
                    <a:srgbClr val="755D3B"/>
                  </a:solidFill>
                  <a:effectLst/>
                  <a:latin typeface="黑体" panose="02010609060101010101" pitchFamily="49" charset="-122"/>
                  <a:ea typeface="黑体" panose="02010609060101010101" pitchFamily="49" charset="-122"/>
                </a:rPr>
                <a:t>世界多样性与物质统一性</a:t>
              </a:r>
            </a:p>
          </p:txBody>
        </p:sp>
        <p:sp>
          <p:nvSpPr>
            <p:cNvPr id="14" name="任意多边形 1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808" y="672"/>
              <a:ext cx="659" cy="507"/>
              <a:chOff x="1140" y="743"/>
              <a:chExt cx="567" cy="436"/>
            </a:xfrm>
            <a:effectLst/>
          </p:grpSpPr>
          <p:sp>
            <p:nvSpPr>
              <p:cNvPr id="18" name="矩形 17"/>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19" name="矩形 18"/>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 name="组合 10"/>
          <p:cNvGrpSpPr/>
          <p:nvPr/>
        </p:nvGrpSpPr>
        <p:grpSpPr>
          <a:xfrm>
            <a:off x="1058545" y="1019810"/>
            <a:ext cx="5152390" cy="491490"/>
            <a:chOff x="1493" y="1541"/>
            <a:chExt cx="8114" cy="774"/>
          </a:xfrm>
        </p:grpSpPr>
        <p:sp>
          <p:nvSpPr>
            <p:cNvPr id="12" name="文本框 11"/>
            <p:cNvSpPr txBox="1"/>
            <p:nvPr/>
          </p:nvSpPr>
          <p:spPr>
            <a:xfrm>
              <a:off x="1780" y="1541"/>
              <a:ext cx="7827"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2.</a:t>
              </a:r>
              <a:r>
                <a:rPr lang="zh-CN" altLang="en-US" sz="2600">
                  <a:solidFill>
                    <a:schemeClr val="tx1"/>
                  </a:solidFill>
                  <a:effectLst/>
                  <a:latin typeface="黑体" panose="02010609060101010101" pitchFamily="49" charset="-122"/>
                  <a:ea typeface="黑体" panose="02010609060101010101" pitchFamily="49" charset="-122"/>
                  <a:sym typeface="+mn-ea"/>
                </a:rPr>
                <a:t>物质与意识的辩证关系</a:t>
              </a:r>
            </a:p>
          </p:txBody>
        </p:sp>
        <p:sp>
          <p:nvSpPr>
            <p:cNvPr id="16" name="矩形 15"/>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
        <p:nvSpPr>
          <p:cNvPr id="8" name="文本框 7"/>
          <p:cNvSpPr txBox="1"/>
          <p:nvPr/>
        </p:nvSpPr>
        <p:spPr>
          <a:xfrm>
            <a:off x="1189990" y="1692275"/>
            <a:ext cx="3230880" cy="460375"/>
          </a:xfrm>
          <a:prstGeom prst="rect">
            <a:avLst/>
          </a:prstGeom>
          <a:noFill/>
        </p:spPr>
        <p:txBody>
          <a:bodyPr wrap="none" rtlCol="0">
            <a:spAutoFit/>
          </a:bodyPr>
          <a:lstStyle/>
          <a:p>
            <a:r>
              <a:rPr lang="zh-CN" altLang="en-US" sz="2400">
                <a:latin typeface="黑体" panose="02010609060101010101" pitchFamily="49" charset="-122"/>
                <a:ea typeface="黑体" panose="02010609060101010101" pitchFamily="49" charset="-122"/>
              </a:rPr>
              <a:t>（四）意识与人工智能</a:t>
            </a:r>
          </a:p>
        </p:txBody>
      </p:sp>
      <p:sp>
        <p:nvSpPr>
          <p:cNvPr id="9" name="文本框 8"/>
          <p:cNvSpPr txBox="1"/>
          <p:nvPr/>
        </p:nvSpPr>
        <p:spPr>
          <a:xfrm>
            <a:off x="1058545" y="2503805"/>
            <a:ext cx="10360660" cy="3415030"/>
          </a:xfrm>
          <a:prstGeom prst="rect">
            <a:avLst/>
          </a:prstGeom>
          <a:noFill/>
        </p:spPr>
        <p:txBody>
          <a:bodyPr wrap="square" lIns="91440" tIns="45720" rIns="9144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504190" algn="l">
              <a:lnSpc>
                <a:spcPct val="150000"/>
              </a:lnSpc>
              <a:buClrTx/>
              <a:buSzTx/>
              <a:buFontTx/>
            </a:pPr>
            <a:r>
              <a:rPr lang="zh-CN" sz="2400" dirty="0">
                <a:latin typeface="黑体" panose="02010609060101010101" pitchFamily="49" charset="-122"/>
                <a:ea typeface="黑体" panose="02010609060101010101" pitchFamily="49" charset="-122"/>
                <a:cs typeface="黑体" panose="02010609060101010101" pitchFamily="49" charset="-122"/>
                <a:sym typeface="+mn-ea"/>
              </a:rPr>
              <a:t>所谓人工智能，就是把人的部分智能活动机器化，让机器具有完成某种复杂目标的能力，它实质上是对人脑组织结构与思维运行机制的模仿，是人类智能的物化。建立在大数据与不断升级的各种算法技术基础上的现代人工智能，正在深刻影响当代人类生活。人工智能的迅猛发展，引起了人们的许多思考，例如人工智能能否具有人类意识、能否超越和取代人类智能等问题。</a:t>
            </a:r>
          </a:p>
          <a:p>
            <a:pPr lvl="0" indent="504190" algn="l">
              <a:lnSpc>
                <a:spcPct val="150000"/>
              </a:lnSpc>
              <a:buClrTx/>
              <a:buSzTx/>
              <a:buFontTx/>
            </a:pPr>
            <a:endParaRPr lang="zh-CN" sz="2400" dirty="0">
              <a:latin typeface="黑体" panose="02010609060101010101" pitchFamily="49" charset="-122"/>
              <a:ea typeface="黑体" panose="02010609060101010101" pitchFamily="49" charset="-122"/>
              <a:cs typeface="黑体" panose="02010609060101010101" pitchFamily="49" charset="-122"/>
              <a:sym typeface="+mn-ea"/>
            </a:endParaRP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08000" y="307975"/>
            <a:ext cx="6116320" cy="548640"/>
            <a:chOff x="800" y="485"/>
            <a:chExt cx="9632" cy="864"/>
          </a:xfrm>
        </p:grpSpPr>
        <p:sp>
          <p:nvSpPr>
            <p:cNvPr id="7" name="文本框 6"/>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一、</a:t>
              </a:r>
              <a:r>
                <a:rPr lang="zh-CN" altLang="en-US" sz="2800" b="1">
                  <a:solidFill>
                    <a:srgbClr val="755D3B"/>
                  </a:solidFill>
                  <a:effectLst/>
                  <a:latin typeface="黑体" panose="02010609060101010101" pitchFamily="49" charset="-122"/>
                  <a:ea typeface="黑体" panose="02010609060101010101" pitchFamily="49" charset="-122"/>
                </a:rPr>
                <a:t>世界多样性与物质统一性</a:t>
              </a:r>
            </a:p>
          </p:txBody>
        </p:sp>
        <p:sp>
          <p:nvSpPr>
            <p:cNvPr id="14" name="任意多边形 1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808" y="672"/>
              <a:ext cx="659" cy="507"/>
              <a:chOff x="1140" y="743"/>
              <a:chExt cx="567" cy="436"/>
            </a:xfrm>
            <a:effectLst/>
          </p:grpSpPr>
          <p:sp>
            <p:nvSpPr>
              <p:cNvPr id="18" name="矩形 17"/>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19" name="矩形 18"/>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 name="组合 10"/>
          <p:cNvGrpSpPr/>
          <p:nvPr/>
        </p:nvGrpSpPr>
        <p:grpSpPr>
          <a:xfrm>
            <a:off x="1058545" y="1019810"/>
            <a:ext cx="5152390" cy="491490"/>
            <a:chOff x="1493" y="1541"/>
            <a:chExt cx="8114" cy="774"/>
          </a:xfrm>
        </p:grpSpPr>
        <p:sp>
          <p:nvSpPr>
            <p:cNvPr id="12" name="文本框 11"/>
            <p:cNvSpPr txBox="1"/>
            <p:nvPr/>
          </p:nvSpPr>
          <p:spPr>
            <a:xfrm>
              <a:off x="1780" y="1541"/>
              <a:ext cx="7827"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2.</a:t>
              </a:r>
              <a:r>
                <a:rPr lang="zh-CN" altLang="en-US" sz="2600">
                  <a:solidFill>
                    <a:schemeClr val="tx1"/>
                  </a:solidFill>
                  <a:effectLst/>
                  <a:latin typeface="黑体" panose="02010609060101010101" pitchFamily="49" charset="-122"/>
                  <a:ea typeface="黑体" panose="02010609060101010101" pitchFamily="49" charset="-122"/>
                  <a:sym typeface="+mn-ea"/>
                </a:rPr>
                <a:t>物质与意识的辩证关系</a:t>
              </a:r>
            </a:p>
          </p:txBody>
        </p:sp>
        <p:sp>
          <p:nvSpPr>
            <p:cNvPr id="16" name="矩形 15"/>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
        <p:nvSpPr>
          <p:cNvPr id="8" name="文本框 7"/>
          <p:cNvSpPr txBox="1"/>
          <p:nvPr/>
        </p:nvSpPr>
        <p:spPr>
          <a:xfrm>
            <a:off x="1189990" y="1692275"/>
            <a:ext cx="3230880" cy="460375"/>
          </a:xfrm>
          <a:prstGeom prst="rect">
            <a:avLst/>
          </a:prstGeom>
          <a:noFill/>
        </p:spPr>
        <p:txBody>
          <a:bodyPr wrap="none" rtlCol="0">
            <a:spAutoFit/>
          </a:bodyPr>
          <a:lstStyle/>
          <a:p>
            <a:pPr algn="l"/>
            <a:r>
              <a:rPr lang="zh-CN" altLang="en-US" sz="2400">
                <a:latin typeface="黑体" panose="02010609060101010101" pitchFamily="49" charset="-122"/>
                <a:ea typeface="黑体" panose="02010609060101010101" pitchFamily="49" charset="-122"/>
              </a:rPr>
              <a:t>（四</a:t>
            </a:r>
            <a:r>
              <a:rPr lang="zh-CN" altLang="en-US" sz="2400">
                <a:latin typeface="黑体" panose="02010609060101010101" pitchFamily="49" charset="-122"/>
                <a:ea typeface="黑体" panose="02010609060101010101" pitchFamily="49" charset="-122"/>
                <a:sym typeface="+mn-ea"/>
              </a:rPr>
              <a:t>）</a:t>
            </a:r>
            <a:r>
              <a:rPr lang="zh-CN" altLang="en-US" sz="2400">
                <a:latin typeface="黑体" panose="02010609060101010101" pitchFamily="49" charset="-122"/>
                <a:ea typeface="黑体" panose="02010609060101010101" pitchFamily="49" charset="-122"/>
              </a:rPr>
              <a:t>意识与人工智能</a:t>
            </a:r>
          </a:p>
        </p:txBody>
      </p:sp>
      <p:sp>
        <p:nvSpPr>
          <p:cNvPr id="5" name="文本框 4"/>
          <p:cNvSpPr txBox="1"/>
          <p:nvPr/>
        </p:nvSpPr>
        <p:spPr>
          <a:xfrm>
            <a:off x="931545" y="2456815"/>
            <a:ext cx="5165090" cy="3322955"/>
          </a:xfrm>
          <a:prstGeom prst="rect">
            <a:avLst/>
          </a:prstGeom>
          <a:noFill/>
        </p:spPr>
        <p:txBody>
          <a:bodyPr wrap="square" lIns="91440" tIns="45720" rIns="9144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504190" algn="l">
              <a:lnSpc>
                <a:spcPct val="150000"/>
              </a:lnSpc>
              <a:buClrTx/>
              <a:buSzTx/>
              <a:buFontTx/>
            </a:pPr>
            <a:r>
              <a:rPr lang="zh-CN" sz="2000" dirty="0">
                <a:latin typeface="黑体" panose="02010609060101010101" pitchFamily="49" charset="-122"/>
                <a:ea typeface="黑体" panose="02010609060101010101" pitchFamily="49" charset="-122"/>
                <a:cs typeface="黑体" panose="02010609060101010101" pitchFamily="49" charset="-122"/>
                <a:sym typeface="+mn-ea"/>
              </a:rPr>
              <a:t>人工智能是人的意识能动性的一种特殊表现，是人的本质力量的对象化、现实化。人工智能的岀现表明，人类意识已经发展到能够把意识活动部分地从人脑中分离出来，物化为机器的物理运动从而延伸意识器官功能的新阶段。</a:t>
            </a:r>
          </a:p>
          <a:p>
            <a:pPr lvl="0" indent="504190" algn="l">
              <a:lnSpc>
                <a:spcPct val="150000"/>
              </a:lnSpc>
              <a:buClrTx/>
              <a:buSzTx/>
              <a:buFontTx/>
            </a:pPr>
            <a:endParaRPr lang="zh-CN" sz="2000" dirty="0">
              <a:latin typeface="黑体" panose="02010609060101010101" pitchFamily="49" charset="-122"/>
              <a:ea typeface="黑体" panose="02010609060101010101" pitchFamily="49" charset="-122"/>
              <a:cs typeface="黑体" panose="02010609060101010101" pitchFamily="49" charset="-122"/>
              <a:sym typeface="+mn-ea"/>
            </a:endParaRPr>
          </a:p>
        </p:txBody>
      </p:sp>
      <p:pic>
        <p:nvPicPr>
          <p:cNvPr id="10" name="图片 9" descr="C:\Users\Administrator\Desktop\配图\640(1).jpg640(1)"/>
          <p:cNvPicPr>
            <a:picLocks noChangeAspect="1"/>
          </p:cNvPicPr>
          <p:nvPr/>
        </p:nvPicPr>
        <p:blipFill>
          <a:blip r:embed="rId6"/>
          <a:srcRect/>
          <a:stretch>
            <a:fillRect/>
          </a:stretch>
        </p:blipFill>
        <p:spPr>
          <a:xfrm>
            <a:off x="7029768" y="2152650"/>
            <a:ext cx="4839970" cy="3155315"/>
          </a:xfrm>
          <a:prstGeom prst="rect">
            <a:avLst/>
          </a:prstGeom>
        </p:spPr>
      </p:pic>
      <p:sp>
        <p:nvSpPr>
          <p:cNvPr id="9" name="文本框 8"/>
          <p:cNvSpPr txBox="1"/>
          <p:nvPr/>
        </p:nvSpPr>
        <p:spPr>
          <a:xfrm>
            <a:off x="7784465" y="5411470"/>
            <a:ext cx="3330575" cy="583565"/>
          </a:xfrm>
          <a:prstGeom prst="rect">
            <a:avLst/>
          </a:prstGeom>
          <a:noFill/>
        </p:spPr>
        <p:txBody>
          <a:bodyPr wrap="square" rtlCol="0">
            <a:spAutoFit/>
          </a:bodyPr>
          <a:lstStyle/>
          <a:p>
            <a:pPr algn="ctr"/>
            <a:r>
              <a:rPr lang="en-US" altLang="zh-CN" sz="1600"/>
              <a:t>2021</a:t>
            </a:r>
            <a:r>
              <a:rPr lang="zh-CN" altLang="en-US" sz="1600"/>
              <a:t>世界人工智能大会上李彦宏同祝融号数字人交谈</a:t>
            </a: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8"/>
          <a:stretch>
            <a:fillRect/>
          </a:stretch>
        </a:blipFill>
        <a:effectLst/>
      </p:bgPr>
    </p:bg>
    <p:spTree>
      <p:nvGrpSpPr>
        <p:cNvPr id="1" name=""/>
        <p:cNvGrpSpPr/>
        <p:nvPr/>
      </p:nvGrpSpPr>
      <p:grpSpPr>
        <a:xfrm>
          <a:off x="0" y="0"/>
          <a:ext cx="0" cy="0"/>
          <a:chOff x="0" y="0"/>
          <a:chExt cx="0" cy="0"/>
        </a:xfrm>
      </p:grpSpPr>
      <p:cxnSp>
        <p:nvCxnSpPr>
          <p:cNvPr id="2" name="直接连接符 1"/>
          <p:cNvCxnSpPr/>
          <p:nvPr>
            <p:custDataLst>
              <p:tags r:id="rId3"/>
            </p:custDataLst>
          </p:nvPr>
        </p:nvCxnSpPr>
        <p:spPr>
          <a:xfrm>
            <a:off x="6095681" y="2679700"/>
            <a:ext cx="638" cy="2409292"/>
          </a:xfrm>
          <a:prstGeom prst="line">
            <a:avLst/>
          </a:prstGeom>
          <a:ln>
            <a:solidFill>
              <a:schemeClr val="lt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文本框 2"/>
          <p:cNvSpPr txBox="1"/>
          <p:nvPr>
            <p:custDataLst>
              <p:tags r:id="rId4"/>
            </p:custDataLst>
          </p:nvPr>
        </p:nvSpPr>
        <p:spPr>
          <a:xfrm>
            <a:off x="610871" y="1940561"/>
            <a:ext cx="4853622" cy="4032012"/>
          </a:xfrm>
          <a:prstGeom prst="rect">
            <a:avLst/>
          </a:prstGeom>
          <a:noFill/>
        </p:spPr>
        <p:txBody>
          <a:bodyPr wrap="square"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457200" fontAlgn="auto">
              <a:lnSpc>
                <a:spcPct val="150000"/>
              </a:lnSpc>
              <a:spcBef>
                <a:spcPts val="1000"/>
              </a:spcBef>
            </a:pPr>
            <a:r>
              <a:rPr lang="zh-CN" sz="2000" dirty="0">
                <a:latin typeface="黑体" panose="02010609060101010101" pitchFamily="49" charset="-122"/>
                <a:ea typeface="黑体" panose="02010609060101010101" pitchFamily="49" charset="-122"/>
                <a:cs typeface="黑体" panose="02010609060101010101" pitchFamily="49" charset="-122"/>
                <a:sym typeface="+mn-ea"/>
              </a:rPr>
              <a:t>智能机器不能达到人类智能的层级，不能真正具有人的意识，不能取代或超越人类智能。</a:t>
            </a:r>
            <a:endParaRPr lang="zh-CN" altLang="en-US" sz="1700" dirty="0">
              <a:solidFill>
                <a:schemeClr val="dk1">
                  <a:lumMod val="65000"/>
                  <a:lumOff val="35000"/>
                </a:schemeClr>
              </a:solidFill>
              <a:uFillTx/>
              <a:latin typeface="微软雅黑" panose="020B0503020204020204" charset="-122"/>
              <a:ea typeface="微软雅黑" panose="020B0503020204020204" charset="-122"/>
              <a:cs typeface="微软雅黑" panose="020B0503020204020204" charset="-122"/>
              <a:sym typeface="+mn-ea"/>
            </a:endParaRPr>
          </a:p>
        </p:txBody>
      </p:sp>
      <p:sp>
        <p:nvSpPr>
          <p:cNvPr id="4" name="文本框 3"/>
          <p:cNvSpPr txBox="1"/>
          <p:nvPr>
            <p:custDataLst>
              <p:tags r:id="rId5"/>
            </p:custDataLst>
          </p:nvPr>
        </p:nvSpPr>
        <p:spPr>
          <a:xfrm>
            <a:off x="6621780" y="1940560"/>
            <a:ext cx="5339080" cy="4032250"/>
          </a:xfrm>
          <a:prstGeom prst="rect">
            <a:avLst/>
          </a:prstGeom>
          <a:noFill/>
        </p:spPr>
        <p:txBody>
          <a:bodyPr wrap="square"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fontAlgn="auto">
              <a:lnSpc>
                <a:spcPct val="150000"/>
              </a:lnSpc>
              <a:spcBef>
                <a:spcPts val="1000"/>
              </a:spcBef>
              <a:buFont typeface="Arial" panose="020B0604020202020204" pitchFamily="34" charset="0"/>
              <a:buChar char="•"/>
            </a:pPr>
            <a:r>
              <a:rPr lang="zh-CN" sz="2000" dirty="0">
                <a:latin typeface="黑体" panose="02010609060101010101" pitchFamily="49" charset="-122"/>
                <a:ea typeface="黑体" panose="02010609060101010101" pitchFamily="49" charset="-122"/>
                <a:cs typeface="黑体" panose="02010609060101010101" pitchFamily="49" charset="-122"/>
                <a:sym typeface="+mn-ea"/>
              </a:rPr>
              <a:t>人类意识是知情意的统一体，而人工智能只是对人类的理性智能的模拟和扩展，不具备情感、信念、意志等人类意识形式。</a:t>
            </a:r>
          </a:p>
          <a:p>
            <a:pPr marL="342900" indent="-342900" fontAlgn="auto">
              <a:lnSpc>
                <a:spcPct val="150000"/>
              </a:lnSpc>
              <a:spcBef>
                <a:spcPts val="1000"/>
              </a:spcBef>
              <a:buFont typeface="Arial" panose="020B0604020202020204" pitchFamily="34" charset="0"/>
              <a:buChar char="•"/>
            </a:pPr>
            <a:r>
              <a:rPr lang="zh-CN" sz="2000" dirty="0">
                <a:latin typeface="黑体" panose="02010609060101010101" pitchFamily="49" charset="-122"/>
                <a:ea typeface="黑体" panose="02010609060101010101" pitchFamily="49" charset="-122"/>
                <a:cs typeface="黑体" panose="02010609060101010101" pitchFamily="49" charset="-122"/>
                <a:sym typeface="+mn-ea"/>
              </a:rPr>
              <a:t>社会性是人的意识所固有的本质属性，而人工智能不可能真正具备人类的社会属性。</a:t>
            </a:r>
          </a:p>
          <a:p>
            <a:pPr marL="342900" indent="-342900" fontAlgn="auto">
              <a:lnSpc>
                <a:spcPct val="150000"/>
              </a:lnSpc>
              <a:spcBef>
                <a:spcPts val="1000"/>
              </a:spcBef>
              <a:buFont typeface="Arial" panose="020B0604020202020204" pitchFamily="34" charset="0"/>
              <a:buChar char="•"/>
            </a:pPr>
            <a:r>
              <a:rPr lang="zh-CN" sz="2000" dirty="0">
                <a:latin typeface="黑体" panose="02010609060101010101" pitchFamily="49" charset="-122"/>
                <a:ea typeface="黑体" panose="02010609060101010101" pitchFamily="49" charset="-122"/>
                <a:cs typeface="黑体" panose="02010609060101010101" pitchFamily="49" charset="-122"/>
                <a:sym typeface="+mn-ea"/>
              </a:rPr>
              <a:t>人类的自然语言是思维的物质外壳和意识的现实形式，而人工智能难以完全具备理解自然语言真实意义的能力。</a:t>
            </a:r>
          </a:p>
        </p:txBody>
      </p:sp>
      <p:grpSp>
        <p:nvGrpSpPr>
          <p:cNvPr id="7" name="组合 6"/>
          <p:cNvGrpSpPr/>
          <p:nvPr/>
        </p:nvGrpSpPr>
        <p:grpSpPr>
          <a:xfrm>
            <a:off x="508000" y="307975"/>
            <a:ext cx="6116320" cy="548640"/>
            <a:chOff x="800" y="485"/>
            <a:chExt cx="9632" cy="864"/>
          </a:xfrm>
        </p:grpSpPr>
        <p:sp>
          <p:nvSpPr>
            <p:cNvPr id="8" name="文本框 7"/>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一、</a:t>
              </a:r>
              <a:r>
                <a:rPr lang="zh-CN" altLang="en-US" sz="2800" b="1">
                  <a:solidFill>
                    <a:srgbClr val="755D3B"/>
                  </a:solidFill>
                  <a:effectLst/>
                  <a:latin typeface="黑体" panose="02010609060101010101" pitchFamily="49" charset="-122"/>
                  <a:ea typeface="黑体" panose="02010609060101010101" pitchFamily="49" charset="-122"/>
                </a:rPr>
                <a:t>世界多样性与物质统一性</a:t>
              </a:r>
            </a:p>
          </p:txBody>
        </p:sp>
        <p:sp>
          <p:nvSpPr>
            <p:cNvPr id="14" name="任意多边形 1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808" y="672"/>
              <a:ext cx="659" cy="507"/>
              <a:chOff x="1140" y="743"/>
              <a:chExt cx="567" cy="436"/>
            </a:xfrm>
            <a:effectLst/>
          </p:grpSpPr>
          <p:sp>
            <p:nvSpPr>
              <p:cNvPr id="18" name="矩形 17"/>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19" name="矩形 18"/>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 name="组合 10"/>
          <p:cNvGrpSpPr/>
          <p:nvPr/>
        </p:nvGrpSpPr>
        <p:grpSpPr>
          <a:xfrm>
            <a:off x="1058545" y="1019810"/>
            <a:ext cx="5152390" cy="491490"/>
            <a:chOff x="1493" y="1541"/>
            <a:chExt cx="8114" cy="774"/>
          </a:xfrm>
        </p:grpSpPr>
        <p:sp>
          <p:nvSpPr>
            <p:cNvPr id="12" name="文本框 11"/>
            <p:cNvSpPr txBox="1"/>
            <p:nvPr/>
          </p:nvSpPr>
          <p:spPr>
            <a:xfrm>
              <a:off x="1780" y="1541"/>
              <a:ext cx="7827"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2.</a:t>
              </a:r>
              <a:r>
                <a:rPr lang="zh-CN" altLang="en-US" sz="2600">
                  <a:solidFill>
                    <a:schemeClr val="tx1"/>
                  </a:solidFill>
                  <a:effectLst/>
                  <a:latin typeface="黑体" panose="02010609060101010101" pitchFamily="49" charset="-122"/>
                  <a:ea typeface="黑体" panose="02010609060101010101" pitchFamily="49" charset="-122"/>
                  <a:sym typeface="+mn-ea"/>
                </a:rPr>
                <a:t>物质与意识的辩证关系</a:t>
              </a:r>
            </a:p>
          </p:txBody>
        </p:sp>
        <p:sp>
          <p:nvSpPr>
            <p:cNvPr id="16" name="矩形 15"/>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
        <p:nvSpPr>
          <p:cNvPr id="9" name="文本框 8"/>
          <p:cNvSpPr txBox="1"/>
          <p:nvPr/>
        </p:nvSpPr>
        <p:spPr>
          <a:xfrm>
            <a:off x="1189990" y="1692275"/>
            <a:ext cx="3230880" cy="460375"/>
          </a:xfrm>
          <a:prstGeom prst="rect">
            <a:avLst/>
          </a:prstGeom>
          <a:noFill/>
        </p:spPr>
        <p:txBody>
          <a:bodyPr wrap="none" rtlCol="0">
            <a:spAutoFit/>
          </a:bodyPr>
          <a:lstStyle/>
          <a:p>
            <a:r>
              <a:rPr lang="zh-CN" altLang="en-US" sz="2400">
                <a:latin typeface="黑体" panose="02010609060101010101" pitchFamily="49" charset="-122"/>
                <a:ea typeface="黑体" panose="02010609060101010101" pitchFamily="49" charset="-122"/>
              </a:rPr>
              <a:t>（四）意识与人工智能</a:t>
            </a: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508000" y="307975"/>
            <a:ext cx="6116320" cy="548640"/>
            <a:chOff x="800" y="485"/>
            <a:chExt cx="9632" cy="864"/>
          </a:xfrm>
        </p:grpSpPr>
        <p:sp>
          <p:nvSpPr>
            <p:cNvPr id="7" name="文本框 6"/>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一、</a:t>
              </a:r>
              <a:r>
                <a:rPr lang="zh-CN" altLang="en-US" sz="2800" b="1">
                  <a:solidFill>
                    <a:srgbClr val="755D3B"/>
                  </a:solidFill>
                  <a:effectLst/>
                  <a:latin typeface="黑体" panose="02010609060101010101" pitchFamily="49" charset="-122"/>
                  <a:ea typeface="黑体" panose="02010609060101010101" pitchFamily="49" charset="-122"/>
                </a:rPr>
                <a:t>世界多样性与物质统一性</a:t>
              </a:r>
            </a:p>
          </p:txBody>
        </p:sp>
        <p:sp>
          <p:nvSpPr>
            <p:cNvPr id="14" name="任意多边形 1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808" y="672"/>
              <a:ext cx="659" cy="507"/>
              <a:chOff x="1140" y="743"/>
              <a:chExt cx="567" cy="436"/>
            </a:xfrm>
            <a:effectLst/>
          </p:grpSpPr>
          <p:sp>
            <p:nvSpPr>
              <p:cNvPr id="18" name="矩形 17"/>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19" name="矩形 18"/>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 name="组合 10"/>
          <p:cNvGrpSpPr/>
          <p:nvPr/>
        </p:nvGrpSpPr>
        <p:grpSpPr>
          <a:xfrm>
            <a:off x="1058545" y="1019810"/>
            <a:ext cx="5152390" cy="491490"/>
            <a:chOff x="1493" y="1541"/>
            <a:chExt cx="8114" cy="774"/>
          </a:xfrm>
        </p:grpSpPr>
        <p:sp>
          <p:nvSpPr>
            <p:cNvPr id="12" name="文本框 11"/>
            <p:cNvSpPr txBox="1"/>
            <p:nvPr/>
          </p:nvSpPr>
          <p:spPr>
            <a:xfrm>
              <a:off x="1780" y="1541"/>
              <a:ext cx="7827"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2.</a:t>
              </a:r>
              <a:r>
                <a:rPr lang="zh-CN" altLang="en-US" sz="2600">
                  <a:solidFill>
                    <a:schemeClr val="tx1"/>
                  </a:solidFill>
                  <a:effectLst/>
                  <a:latin typeface="黑体" panose="02010609060101010101" pitchFamily="49" charset="-122"/>
                  <a:ea typeface="黑体" panose="02010609060101010101" pitchFamily="49" charset="-122"/>
                  <a:sym typeface="+mn-ea"/>
                </a:rPr>
                <a:t>物质与意识的辩证关系</a:t>
              </a:r>
            </a:p>
          </p:txBody>
        </p:sp>
        <p:sp>
          <p:nvSpPr>
            <p:cNvPr id="16" name="矩形 15"/>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
        <p:nvSpPr>
          <p:cNvPr id="8" name="文本框 7"/>
          <p:cNvSpPr txBox="1"/>
          <p:nvPr/>
        </p:nvSpPr>
        <p:spPr>
          <a:xfrm>
            <a:off x="1189990" y="1692275"/>
            <a:ext cx="3230880" cy="460375"/>
          </a:xfrm>
          <a:prstGeom prst="rect">
            <a:avLst/>
          </a:prstGeom>
          <a:noFill/>
        </p:spPr>
        <p:txBody>
          <a:bodyPr wrap="none" rtlCol="0">
            <a:spAutoFit/>
          </a:bodyPr>
          <a:lstStyle/>
          <a:p>
            <a:r>
              <a:rPr lang="zh-CN" altLang="en-US" sz="2400">
                <a:latin typeface="黑体" panose="02010609060101010101" pitchFamily="49" charset="-122"/>
                <a:ea typeface="黑体" panose="02010609060101010101" pitchFamily="49" charset="-122"/>
              </a:rPr>
              <a:t>（四）意识与人工智能</a:t>
            </a:r>
          </a:p>
        </p:txBody>
      </p:sp>
      <p:sp>
        <p:nvSpPr>
          <p:cNvPr id="9" name="文本框 8"/>
          <p:cNvSpPr txBox="1"/>
          <p:nvPr/>
        </p:nvSpPr>
        <p:spPr>
          <a:xfrm>
            <a:off x="1058545" y="2503805"/>
            <a:ext cx="10360660" cy="3415030"/>
          </a:xfrm>
          <a:prstGeom prst="rect">
            <a:avLst/>
          </a:prstGeom>
          <a:noFill/>
        </p:spPr>
        <p:txBody>
          <a:bodyPr wrap="square" lIns="91440" tIns="45720" rIns="9144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609600" algn="l" fontAlgn="auto">
              <a:lnSpc>
                <a:spcPct val="150000"/>
              </a:lnSpc>
              <a:buClrTx/>
              <a:buSzTx/>
              <a:buFontTx/>
              <a:extLst>
                <a:ext uri="{35155182-B16C-46BC-9424-99874614C6A1}">
                  <wpsdc:indentchars xmlns:wpsdc="http://www.wps.cn/officeDocument/2017/drawingmlCustomData" xmlns="" val="200" checksum="4158780845"/>
                </a:ext>
              </a:extLst>
            </a:pPr>
            <a:r>
              <a:rPr lang="zh-CN" sz="2400" dirty="0">
                <a:latin typeface="黑体" panose="02010609060101010101" pitchFamily="49" charset="-122"/>
                <a:ea typeface="黑体" panose="02010609060101010101" pitchFamily="49" charset="-122"/>
                <a:cs typeface="黑体" panose="02010609060101010101" pitchFamily="49" charset="-122"/>
                <a:sym typeface="+mn-ea"/>
              </a:rPr>
              <a:t>当前，人工智能还在发展中，可以预见它在未来会得到更大的发展。我们要以开放、客观的态度观察、思考和把握人工智能的未来发展及其对社会的影响。在充分利用人工智能带来的便利的同时，注意加强人工智能不当应用的风险研判和防范，引导和规范人工智能向更有利于人类生存和发展的方向发展。</a:t>
            </a:r>
          </a:p>
          <a:p>
            <a:pPr lvl="0" indent="504190" algn="l">
              <a:lnSpc>
                <a:spcPct val="150000"/>
              </a:lnSpc>
              <a:buClrTx/>
              <a:buSzTx/>
              <a:buFontTx/>
            </a:pPr>
            <a:endParaRPr lang="zh-CN" sz="2400" dirty="0">
              <a:latin typeface="黑体" panose="02010609060101010101" pitchFamily="49" charset="-122"/>
              <a:ea typeface="黑体" panose="02010609060101010101" pitchFamily="49" charset="-122"/>
              <a:cs typeface="黑体" panose="02010609060101010101" pitchFamily="49" charset="-122"/>
              <a:sym typeface="+mn-ea"/>
            </a:endParaRP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382905" y="1149985"/>
            <a:ext cx="7390130" cy="5631180"/>
          </a:xfrm>
          <a:prstGeom prst="rect">
            <a:avLst/>
          </a:prstGeom>
          <a:noFill/>
        </p:spPr>
        <p:txBody>
          <a:bodyPr wrap="square" lIns="91440" tIns="45720" rIns="9144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508000" algn="l">
              <a:lnSpc>
                <a:spcPct val="150000"/>
              </a:lnSpc>
              <a:buClrTx/>
              <a:buSzTx/>
              <a:buFontTx/>
              <a:extLst>
                <a:ext uri="{35155182-B16C-46BC-9424-99874614C6A1}">
                  <wpsdc:indentchars xmlns:wpsdc="http://www.wps.cn/officeDocument/2017/drawingmlCustomData" xmlns="" val="200" checksum="282533468"/>
                </a:ext>
              </a:extLst>
            </a:pPr>
            <a:r>
              <a:rPr lang="zh-CN" sz="2000" dirty="0">
                <a:latin typeface="黑体" panose="02010609060101010101" pitchFamily="49" charset="-122"/>
                <a:ea typeface="黑体" panose="02010609060101010101" pitchFamily="49" charset="-122"/>
                <a:cs typeface="黑体" panose="02010609060101010101" pitchFamily="49" charset="-122"/>
                <a:sym typeface="+mn-ea"/>
              </a:rPr>
              <a:t>2017年4月27日,英国著名物理学家斯蒂芬•霍金在北京全球移 动互联网大会上重申了他的“人工智能威胁论”，提出人类需警惕人工智能发展的威胁。“文明所提产生的一切都是人类智能的产物，我相信生物大脑可以达到的和计算机可以达到的，没有本质区别。因此，它遵循了</a:t>
            </a:r>
            <a:r>
              <a:rPr lang="en-US" altLang="zh-CN" sz="2000" dirty="0">
                <a:latin typeface="黑体" panose="02010609060101010101" pitchFamily="49" charset="-122"/>
                <a:ea typeface="黑体" panose="02010609060101010101" pitchFamily="49" charset="-122"/>
                <a:cs typeface="黑体" panose="02010609060101010101" pitchFamily="49" charset="-122"/>
                <a:sym typeface="+mn-ea"/>
              </a:rPr>
              <a:t>‘</a:t>
            </a:r>
            <a:r>
              <a:rPr lang="zh-CN" sz="2000" dirty="0">
                <a:latin typeface="黑体" panose="02010609060101010101" pitchFamily="49" charset="-122"/>
                <a:ea typeface="黑体" panose="02010609060101010101" pitchFamily="49" charset="-122"/>
                <a:cs typeface="黑体" panose="02010609060101010101" pitchFamily="49" charset="-122"/>
                <a:sym typeface="+mn-ea"/>
              </a:rPr>
              <a:t>计算机在理论上可以模仿人类智能，然后超越</a:t>
            </a:r>
            <a:r>
              <a:rPr lang="en-US" altLang="zh-CN" sz="2000" dirty="0">
                <a:latin typeface="黑体" panose="02010609060101010101" pitchFamily="49" charset="-122"/>
                <a:ea typeface="黑体" panose="02010609060101010101" pitchFamily="49" charset="-122"/>
                <a:cs typeface="黑体" panose="02010609060101010101" pitchFamily="49" charset="-122"/>
                <a:sym typeface="+mn-ea"/>
              </a:rPr>
              <a:t>’</a:t>
            </a:r>
            <a:r>
              <a:rPr lang="zh-CN" sz="2000" dirty="0">
                <a:latin typeface="黑体" panose="02010609060101010101" pitchFamily="49" charset="-122"/>
                <a:ea typeface="黑体" panose="02010609060101010101" pitchFamily="49" charset="-122"/>
                <a:cs typeface="黑体" panose="02010609060101010101" pitchFamily="49" charset="-122"/>
                <a:sym typeface="+mn-ea"/>
              </a:rPr>
              <a:t>这一原则。但我们并不确定, 所以我们无法知道我们将无限地得到人工智能的帮助，还是被藐视并被边缘化，或者很可能被它毁灭。……人工智能一旦脱离束缚，以不断加速的 状态重新设计自身。人类由于受到漫长的生物进化的限制，无法与之竞争, 将被取代。”</a:t>
            </a:r>
          </a:p>
          <a:p>
            <a:pPr lvl="0" indent="508000" algn="l">
              <a:lnSpc>
                <a:spcPct val="150000"/>
              </a:lnSpc>
              <a:buClrTx/>
              <a:buSzTx/>
              <a:buFontTx/>
              <a:extLst>
                <a:ext uri="{35155182-B16C-46BC-9424-99874614C6A1}">
                  <wpsdc:indentchars xmlns:wpsdc="http://www.wps.cn/officeDocument/2017/drawingmlCustomData" xmlns="" val="200" checksum="282533468"/>
                </a:ext>
              </a:extLst>
            </a:pPr>
            <a:r>
              <a:rPr lang="zh-CN" sz="2000" dirty="0">
                <a:latin typeface="黑体" panose="02010609060101010101" pitchFamily="49" charset="-122"/>
                <a:ea typeface="黑体" panose="02010609060101010101" pitchFamily="49" charset="-122"/>
                <a:cs typeface="黑体" panose="02010609060101010101" pitchFamily="49" charset="-122"/>
                <a:sym typeface="+mn-ea"/>
              </a:rPr>
              <a:t>请思考这段话，谈谈在人工智能飞速发展的条件下，如何认识物质与意识的关系。</a:t>
            </a:r>
          </a:p>
        </p:txBody>
      </p:sp>
      <p:grpSp>
        <p:nvGrpSpPr>
          <p:cNvPr id="37" name="组合 36"/>
          <p:cNvGrpSpPr/>
          <p:nvPr/>
        </p:nvGrpSpPr>
        <p:grpSpPr>
          <a:xfrm>
            <a:off x="441325" y="317500"/>
            <a:ext cx="6581140" cy="550545"/>
            <a:chOff x="695" y="500"/>
            <a:chExt cx="10364" cy="867"/>
          </a:xfrm>
        </p:grpSpPr>
        <p:sp>
          <p:nvSpPr>
            <p:cNvPr id="84" name="流程图: 过程 83"/>
            <p:cNvSpPr/>
            <p:nvPr/>
          </p:nvSpPr>
          <p:spPr>
            <a:xfrm>
              <a:off x="695" y="500"/>
              <a:ext cx="541" cy="776"/>
            </a:xfrm>
            <a:prstGeom prst="flowChartProcess">
              <a:avLst/>
            </a:prstGeom>
            <a:noFill/>
            <a:ln w="12700" cmpd="sng">
              <a:solidFill>
                <a:srgbClr val="45676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864" y="648"/>
              <a:ext cx="497" cy="497"/>
            </a:xfrm>
            <a:prstGeom prst="rect">
              <a:avLst/>
            </a:prstGeom>
            <a:solidFill>
              <a:srgbClr val="F7DFBB"/>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文本框 85"/>
            <p:cNvSpPr txBox="1"/>
            <p:nvPr/>
          </p:nvSpPr>
          <p:spPr>
            <a:xfrm>
              <a:off x="1571" y="545"/>
              <a:ext cx="9488" cy="822"/>
            </a:xfrm>
            <a:prstGeom prst="rect">
              <a:avLst/>
            </a:prstGeom>
            <a:noFill/>
          </p:spPr>
          <p:txBody>
            <a:bodyPr wrap="square" rtlCol="0">
              <a:spAutoFit/>
            </a:bodyPr>
            <a:lstStyle/>
            <a:p>
              <a:r>
                <a:rPr lang="zh-CN" altLang="en-US" sz="2800" b="1">
                  <a:solidFill>
                    <a:srgbClr val="6E5737"/>
                  </a:solidFill>
                  <a:latin typeface="黑体" panose="02010609060101010101" pitchFamily="49" charset="-122"/>
                  <a:ea typeface="黑体" panose="02010609060101010101" pitchFamily="49" charset="-122"/>
                </a:rPr>
                <a:t>意识与人工智能</a:t>
              </a:r>
            </a:p>
          </p:txBody>
        </p:sp>
        <p:sp>
          <p:nvSpPr>
            <p:cNvPr id="87" name="任意多边形 86"/>
            <p:cNvSpPr/>
            <p:nvPr/>
          </p:nvSpPr>
          <p:spPr>
            <a:xfrm rot="5400000">
              <a:off x="5355" y="-3336"/>
              <a:ext cx="46" cy="9360"/>
            </a:xfrm>
            <a:custGeom>
              <a:avLst/>
              <a:gdLst>
                <a:gd name="connsiteX0" fmla="*/ 0 w 46"/>
                <a:gd name="connsiteY0" fmla="*/ 9313 h 9360"/>
                <a:gd name="connsiteX1" fmla="*/ 15 w 46"/>
                <a:gd name="connsiteY1" fmla="*/ 0 h 9360"/>
                <a:gd name="connsiteX2" fmla="*/ 46 w 46"/>
                <a:gd name="connsiteY2" fmla="*/ 9360 h 9360"/>
                <a:gd name="connsiteX3" fmla="*/ 0 w 46"/>
                <a:gd name="connsiteY3" fmla="*/ 9313 h 9360"/>
              </a:gdLst>
              <a:ahLst/>
              <a:cxnLst>
                <a:cxn ang="0">
                  <a:pos x="connsiteX0" y="connsiteY0"/>
                </a:cxn>
                <a:cxn ang="0">
                  <a:pos x="connsiteX1" y="connsiteY1"/>
                </a:cxn>
                <a:cxn ang="0">
                  <a:pos x="connsiteX2" y="connsiteY2"/>
                </a:cxn>
                <a:cxn ang="0">
                  <a:pos x="connsiteX3" y="connsiteY3"/>
                </a:cxn>
              </a:cxnLst>
              <a:rect l="l" t="t" r="r" b="b"/>
              <a:pathLst>
                <a:path w="46" h="9360">
                  <a:moveTo>
                    <a:pt x="0" y="9313"/>
                  </a:moveTo>
                  <a:lnTo>
                    <a:pt x="15" y="0"/>
                  </a:lnTo>
                  <a:lnTo>
                    <a:pt x="46" y="9360"/>
                  </a:lnTo>
                  <a:lnTo>
                    <a:pt x="0" y="9313"/>
                  </a:lnTo>
                  <a:close/>
                </a:path>
              </a:pathLst>
            </a:cu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图片 3" descr="c367fabd2f2ef0a7e9d6b7e6c06438bb"/>
          <p:cNvPicPr>
            <a:picLocks noChangeAspect="1"/>
          </p:cNvPicPr>
          <p:nvPr/>
        </p:nvPicPr>
        <p:blipFill>
          <a:blip r:embed="rId5"/>
          <a:stretch>
            <a:fillRect/>
          </a:stretch>
        </p:blipFill>
        <p:spPr>
          <a:xfrm>
            <a:off x="8096885" y="1831975"/>
            <a:ext cx="3564890" cy="3194685"/>
          </a:xfrm>
          <a:prstGeom prst="rect">
            <a:avLst/>
          </a:prstGeom>
        </p:spPr>
      </p:pic>
      <p:sp>
        <p:nvSpPr>
          <p:cNvPr id="9" name="文本框 8"/>
          <p:cNvSpPr txBox="1"/>
          <p:nvPr/>
        </p:nvSpPr>
        <p:spPr>
          <a:xfrm>
            <a:off x="8213725" y="5128260"/>
            <a:ext cx="3330575" cy="337185"/>
          </a:xfrm>
          <a:prstGeom prst="rect">
            <a:avLst/>
          </a:prstGeom>
          <a:noFill/>
        </p:spPr>
        <p:txBody>
          <a:bodyPr wrap="square" rtlCol="0">
            <a:spAutoFit/>
          </a:bodyPr>
          <a:lstStyle/>
          <a:p>
            <a:pPr algn="ctr"/>
            <a:r>
              <a:rPr sz="1600"/>
              <a:t>斯蒂芬•霍金</a:t>
            </a: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grpSp>
        <p:nvGrpSpPr>
          <p:cNvPr id="7" name="组合 6"/>
          <p:cNvGrpSpPr/>
          <p:nvPr/>
        </p:nvGrpSpPr>
        <p:grpSpPr>
          <a:xfrm>
            <a:off x="508000" y="307975"/>
            <a:ext cx="6116320" cy="548640"/>
            <a:chOff x="800" y="485"/>
            <a:chExt cx="9632" cy="864"/>
          </a:xfrm>
        </p:grpSpPr>
        <p:sp>
          <p:nvSpPr>
            <p:cNvPr id="8" name="文本框 7"/>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一、</a:t>
              </a:r>
              <a:r>
                <a:rPr lang="zh-CN" altLang="en-US" sz="2800" b="1">
                  <a:solidFill>
                    <a:srgbClr val="755D3B"/>
                  </a:solidFill>
                  <a:effectLst/>
                  <a:latin typeface="黑体" panose="02010609060101010101" pitchFamily="49" charset="-122"/>
                  <a:ea typeface="黑体" panose="02010609060101010101" pitchFamily="49" charset="-122"/>
                </a:rPr>
                <a:t>世界多样性与物质统一性</a:t>
              </a:r>
            </a:p>
          </p:txBody>
        </p:sp>
        <p:sp>
          <p:nvSpPr>
            <p:cNvPr id="14" name="任意多边形 1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808" y="672"/>
              <a:ext cx="659" cy="507"/>
              <a:chOff x="1140" y="743"/>
              <a:chExt cx="567" cy="436"/>
            </a:xfrm>
            <a:effectLst/>
          </p:grpSpPr>
          <p:sp>
            <p:nvSpPr>
              <p:cNvPr id="18" name="矩形 17"/>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19" name="矩形 18"/>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 name="组合 10"/>
          <p:cNvGrpSpPr/>
          <p:nvPr/>
        </p:nvGrpSpPr>
        <p:grpSpPr>
          <a:xfrm>
            <a:off x="1058545" y="1019810"/>
            <a:ext cx="5152390" cy="491490"/>
            <a:chOff x="1493" y="1541"/>
            <a:chExt cx="8114" cy="774"/>
          </a:xfrm>
        </p:grpSpPr>
        <p:sp>
          <p:nvSpPr>
            <p:cNvPr id="12" name="文本框 11"/>
            <p:cNvSpPr txBox="1"/>
            <p:nvPr/>
          </p:nvSpPr>
          <p:spPr>
            <a:xfrm>
              <a:off x="1780" y="1541"/>
              <a:ext cx="7827"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3.</a:t>
              </a:r>
              <a:r>
                <a:rPr lang="zh-CN" altLang="en-US" sz="2600">
                  <a:solidFill>
                    <a:schemeClr val="tx1"/>
                  </a:solidFill>
                  <a:effectLst/>
                  <a:latin typeface="黑体" panose="02010609060101010101" pitchFamily="49" charset="-122"/>
                  <a:ea typeface="黑体" panose="02010609060101010101" pitchFamily="49" charset="-122"/>
                  <a:sym typeface="+mn-ea"/>
                </a:rPr>
                <a:t>世界的物质统一性</a:t>
              </a:r>
            </a:p>
          </p:txBody>
        </p:sp>
        <p:sp>
          <p:nvSpPr>
            <p:cNvPr id="16" name="矩形 15"/>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
        <p:nvSpPr>
          <p:cNvPr id="9" name="圆角矩形标注 8"/>
          <p:cNvSpPr/>
          <p:nvPr/>
        </p:nvSpPr>
        <p:spPr>
          <a:xfrm>
            <a:off x="1206500" y="3197225"/>
            <a:ext cx="4435475" cy="1660525"/>
          </a:xfrm>
          <a:prstGeom prst="wedgeRoundRectCallout">
            <a:avLst>
              <a:gd name="adj1" fmla="val 53046"/>
              <a:gd name="adj2" fmla="val 75009"/>
              <a:gd name="adj3" fmla="val 16667"/>
            </a:avLst>
          </a:prstGeom>
          <a:solidFill>
            <a:schemeClr val="accent4">
              <a:lumMod val="60000"/>
              <a:lumOff val="4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fontAlgn="base"/>
            <a:endParaRPr lang="zh-CN" altLang="en-US" strike="noStrike" noProof="1"/>
          </a:p>
        </p:txBody>
      </p:sp>
      <p:sp>
        <p:nvSpPr>
          <p:cNvPr id="52228" name="文本框 2"/>
          <p:cNvSpPr txBox="1"/>
          <p:nvPr/>
        </p:nvSpPr>
        <p:spPr>
          <a:xfrm>
            <a:off x="1222375" y="1822450"/>
            <a:ext cx="9507220" cy="1014730"/>
          </a:xfrm>
          <a:prstGeom prst="rect">
            <a:avLst/>
          </a:prstGeom>
          <a:noFill/>
        </p:spPr>
        <p:txBody>
          <a:bodyPr wrap="square" rtlCol="0" anchor="t" anchorCtr="0">
            <a:spAutoFit/>
          </a:bodyPr>
          <a:lstStyle/>
          <a:p>
            <a:pPr lvl="0" algn="just">
              <a:lnSpc>
                <a:spcPct val="150000"/>
              </a:lnSpc>
              <a:buClrTx/>
              <a:buSzTx/>
              <a:buFontTx/>
            </a:pPr>
            <a:r>
              <a:rPr lang="en-US" altLang="zh-CN" sz="2000" dirty="0">
                <a:latin typeface="黑体" panose="02010609060101010101" pitchFamily="49" charset="-122"/>
                <a:ea typeface="黑体" panose="02010609060101010101" pitchFamily="49" charset="-122"/>
                <a:cs typeface="黑体" panose="02010609060101010101" pitchFamily="49" charset="-122"/>
                <a:sym typeface="+mn-ea"/>
              </a:rPr>
              <a:t>世界的统一性问题，是回答世界上的万事万物有没有统一性，即有没有共同的本质或本原的问题。</a:t>
            </a:r>
          </a:p>
        </p:txBody>
      </p:sp>
      <p:sp>
        <p:nvSpPr>
          <p:cNvPr id="52229" name="文本框 3"/>
          <p:cNvSpPr txBox="1"/>
          <p:nvPr/>
        </p:nvSpPr>
        <p:spPr>
          <a:xfrm>
            <a:off x="1385888" y="3465513"/>
            <a:ext cx="4078287" cy="1124585"/>
          </a:xfrm>
          <a:prstGeom prst="rect">
            <a:avLst/>
          </a:prstGeom>
          <a:noFill/>
          <a:ln w="9525">
            <a:noFill/>
          </a:ln>
        </p:spPr>
        <p:txBody>
          <a:bodyPr wrap="square" anchor="t" anchorCtr="0">
            <a:spAutoFit/>
          </a:bodyPr>
          <a:lstStyle/>
          <a:p>
            <a:pPr eaLnBrk="0" hangingPunct="0">
              <a:lnSpc>
                <a:spcPct val="140000"/>
              </a:lnSpc>
            </a:pPr>
            <a:r>
              <a:rPr lang="zh-CN" altLang="en-US" sz="2400">
                <a:solidFill>
                  <a:schemeClr val="bg1"/>
                </a:solidFill>
                <a:latin typeface="Arial" panose="020B0604020202020204" pitchFamily="34" charset="0"/>
                <a:ea typeface="微软雅黑" panose="020B0503020204020204" charset="-122"/>
              </a:rPr>
              <a:t>物质是世界的本原，世界统一于物质。</a:t>
            </a:r>
          </a:p>
        </p:txBody>
      </p:sp>
      <p:pic>
        <p:nvPicPr>
          <p:cNvPr id="52230" name="图片 5" descr="马克思"/>
          <p:cNvPicPr>
            <a:picLocks noChangeAspect="1"/>
          </p:cNvPicPr>
          <p:nvPr/>
        </p:nvPicPr>
        <p:blipFill>
          <a:blip r:embed="rId6"/>
          <a:stretch>
            <a:fillRect/>
          </a:stretch>
        </p:blipFill>
        <p:spPr>
          <a:xfrm>
            <a:off x="6194425" y="3225800"/>
            <a:ext cx="3619500" cy="3181350"/>
          </a:xfrm>
          <a:prstGeom prst="rect">
            <a:avLst/>
          </a:prstGeom>
          <a:noFill/>
          <a:ln w="9525">
            <a:noFill/>
          </a:ln>
        </p:spPr>
      </p:pic>
    </p:spTree>
    <p:custDataLst>
      <p:tags r:id="rId2"/>
    </p:custDataLst>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25" name="文本框 24"/>
          <p:cNvSpPr txBox="1"/>
          <p:nvPr/>
        </p:nvSpPr>
        <p:spPr>
          <a:xfrm>
            <a:off x="279400" y="2433955"/>
            <a:ext cx="5744210" cy="3784600"/>
          </a:xfrm>
          <a:prstGeom prst="rect">
            <a:avLst/>
          </a:prstGeom>
          <a:noFill/>
        </p:spPr>
        <p:txBody>
          <a:bodyPr wrap="square" rtlCol="0">
            <a:spAutoFit/>
          </a:bodyPr>
          <a:lstStyle/>
          <a:p>
            <a:pPr indent="508000" algn="just" fontAlgn="auto">
              <a:lnSpc>
                <a:spcPct val="150000"/>
              </a:lnSpc>
              <a:extLst>
                <a:ext uri="{35155182-B16C-46BC-9424-99874614C6A1}">
                  <wpsdc:indentchars xmlns:wpsdc="http://www.wps.cn/officeDocument/2017/drawingmlCustomData" xmlns="" val="200" checksum="282533468"/>
                </a:ext>
              </a:extLst>
            </a:pPr>
            <a:r>
              <a:rPr 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charset="-122"/>
              </a:rPr>
              <a:t>人类是自然界长期演化发展的产物，依存于自然界，并通过实践活动改造着自然界。自然界先于人类而存在，并不依赖人类意识而存在。人类的实践活动能够改变自然事物的形态和面貌，在自然界打上人类的印记，使之成为人化的自然，但不能改变自然界的客观实在性。无论是尚未进入人类实践活动范围的自在自然，还是已经被实践打上烙印的人化自然，都具有客观实在性。</a:t>
            </a:r>
          </a:p>
        </p:txBody>
      </p:sp>
      <p:sp>
        <p:nvSpPr>
          <p:cNvPr id="8" name="半闭框 7"/>
          <p:cNvSpPr/>
          <p:nvPr/>
        </p:nvSpPr>
        <p:spPr>
          <a:xfrm>
            <a:off x="6195060" y="2019300"/>
            <a:ext cx="833755" cy="1945640"/>
          </a:xfrm>
          <a:prstGeom prst="halfFrame">
            <a:avLst/>
          </a:prstGeom>
          <a:solidFill>
            <a:srgbClr val="F7DF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半闭框 8"/>
          <p:cNvSpPr/>
          <p:nvPr/>
        </p:nvSpPr>
        <p:spPr>
          <a:xfrm rot="10800000">
            <a:off x="11012170" y="4057650"/>
            <a:ext cx="833755" cy="1773555"/>
          </a:xfrm>
          <a:prstGeom prst="halfFrame">
            <a:avLst/>
          </a:prstGeom>
          <a:solidFill>
            <a:srgbClr val="45676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22" name="图片 21" descr="E:\备课资源库\12形势与政策课件模板\参考\新建文件夹\3.jpg3"/>
          <p:cNvPicPr>
            <a:picLocks noChangeAspect="1"/>
          </p:cNvPicPr>
          <p:nvPr>
            <p:custDataLst>
              <p:tags r:id="rId2"/>
            </p:custDataLst>
          </p:nvPr>
        </p:nvPicPr>
        <p:blipFill>
          <a:blip r:embed="rId5"/>
          <a:srcRect/>
          <a:stretch>
            <a:fillRect/>
          </a:stretch>
        </p:blipFill>
        <p:spPr>
          <a:xfrm>
            <a:off x="6323965" y="2123440"/>
            <a:ext cx="5407660" cy="3590290"/>
          </a:xfrm>
          <a:prstGeom prst="rect">
            <a:avLst/>
          </a:prstGeom>
          <a:solidFill>
            <a:schemeClr val="bg1"/>
          </a:solidFill>
          <a:ln>
            <a:solidFill>
              <a:schemeClr val="bg1"/>
            </a:solidFill>
          </a:ln>
          <a:effectLst/>
        </p:spPr>
      </p:pic>
      <p:sp>
        <p:nvSpPr>
          <p:cNvPr id="26" name="椭圆 25"/>
          <p:cNvSpPr/>
          <p:nvPr/>
        </p:nvSpPr>
        <p:spPr>
          <a:xfrm>
            <a:off x="280035" y="6420485"/>
            <a:ext cx="290195" cy="290195"/>
          </a:xfrm>
          <a:prstGeom prst="ellipse">
            <a:avLst/>
          </a:prstGeom>
          <a:solidFill>
            <a:srgbClr val="45676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7" name="直接连接符 26"/>
          <p:cNvCxnSpPr/>
          <p:nvPr/>
        </p:nvCxnSpPr>
        <p:spPr>
          <a:xfrm>
            <a:off x="548640" y="6569710"/>
            <a:ext cx="5006340" cy="29845"/>
          </a:xfrm>
          <a:prstGeom prst="line">
            <a:avLst/>
          </a:prstGeom>
          <a:ln w="9525">
            <a:solidFill>
              <a:srgbClr val="456764"/>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233170" y="1872615"/>
            <a:ext cx="2316480" cy="460375"/>
          </a:xfrm>
          <a:prstGeom prst="rect">
            <a:avLst/>
          </a:prstGeom>
          <a:noFill/>
        </p:spPr>
        <p:txBody>
          <a:bodyPr wrap="none" rtlCol="0">
            <a:spAutoFit/>
          </a:bodyPr>
          <a:lstStyle/>
          <a:p>
            <a:pPr algn="l"/>
            <a:r>
              <a:rPr lang="zh-CN" altLang="en-US" sz="2400">
                <a:solidFill>
                  <a:schemeClr val="tx1"/>
                </a:solidFill>
                <a:latin typeface="黑体" panose="02010609060101010101" pitchFamily="49" charset="-122"/>
                <a:ea typeface="黑体" panose="02010609060101010101" pitchFamily="49" charset="-122"/>
              </a:rPr>
              <a:t>自然界是物质的</a:t>
            </a:r>
          </a:p>
        </p:txBody>
      </p:sp>
      <p:cxnSp>
        <p:nvCxnSpPr>
          <p:cNvPr id="6" name="直接连接符 5"/>
          <p:cNvCxnSpPr/>
          <p:nvPr/>
        </p:nvCxnSpPr>
        <p:spPr>
          <a:xfrm flipV="1">
            <a:off x="1361440" y="2421890"/>
            <a:ext cx="3880485" cy="22860"/>
          </a:xfrm>
          <a:prstGeom prst="line">
            <a:avLst/>
          </a:prstGeom>
          <a:ln w="15875">
            <a:solidFill>
              <a:srgbClr val="F7DFBB"/>
            </a:solidFill>
            <a:prstDash val="dash"/>
          </a:ln>
          <a:effectLst/>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508000" y="307975"/>
            <a:ext cx="6116320" cy="548640"/>
            <a:chOff x="800" y="485"/>
            <a:chExt cx="9632" cy="864"/>
          </a:xfrm>
        </p:grpSpPr>
        <p:sp>
          <p:nvSpPr>
            <p:cNvPr id="2" name="文本框 1"/>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一、</a:t>
              </a:r>
              <a:r>
                <a:rPr lang="zh-CN" altLang="en-US" sz="2800" b="1">
                  <a:solidFill>
                    <a:srgbClr val="755D3B"/>
                  </a:solidFill>
                  <a:effectLst/>
                  <a:latin typeface="黑体" panose="02010609060101010101" pitchFamily="49" charset="-122"/>
                  <a:ea typeface="黑体" panose="02010609060101010101" pitchFamily="49" charset="-122"/>
                </a:rPr>
                <a:t>世界多样性与物质统一性</a:t>
              </a:r>
            </a:p>
          </p:txBody>
        </p:sp>
        <p:sp>
          <p:nvSpPr>
            <p:cNvPr id="14" name="任意多边形 1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808" y="672"/>
              <a:ext cx="659" cy="507"/>
              <a:chOff x="1140" y="743"/>
              <a:chExt cx="567" cy="436"/>
            </a:xfrm>
            <a:effectLst/>
          </p:grpSpPr>
          <p:sp>
            <p:nvSpPr>
              <p:cNvPr id="18" name="矩形 17"/>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19" name="矩形 18"/>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 name="组合 2"/>
          <p:cNvGrpSpPr/>
          <p:nvPr/>
        </p:nvGrpSpPr>
        <p:grpSpPr>
          <a:xfrm>
            <a:off x="1058545" y="1019810"/>
            <a:ext cx="5152390" cy="491490"/>
            <a:chOff x="1493" y="1541"/>
            <a:chExt cx="8114" cy="774"/>
          </a:xfrm>
        </p:grpSpPr>
        <p:sp>
          <p:nvSpPr>
            <p:cNvPr id="4" name="文本框 3"/>
            <p:cNvSpPr txBox="1"/>
            <p:nvPr/>
          </p:nvSpPr>
          <p:spPr>
            <a:xfrm>
              <a:off x="1780" y="1541"/>
              <a:ext cx="7827"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3.</a:t>
              </a:r>
              <a:r>
                <a:rPr lang="zh-CN" altLang="en-US" sz="2600">
                  <a:solidFill>
                    <a:schemeClr val="tx1"/>
                  </a:solidFill>
                  <a:effectLst/>
                  <a:latin typeface="黑体" panose="02010609060101010101" pitchFamily="49" charset="-122"/>
                  <a:ea typeface="黑体" panose="02010609060101010101" pitchFamily="49" charset="-122"/>
                  <a:sym typeface="+mn-ea"/>
                </a:rPr>
                <a:t>世界的物质统一性</a:t>
              </a:r>
            </a:p>
          </p:txBody>
        </p:sp>
        <p:sp>
          <p:nvSpPr>
            <p:cNvPr id="16" name="矩形 15"/>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pic>
        <p:nvPicPr>
          <p:cNvPr id="10" name="图片 9" descr="c7623c0180fe0770bd3fdbe74896d5d9"/>
          <p:cNvPicPr>
            <a:picLocks noChangeAspect="1"/>
          </p:cNvPicPr>
          <p:nvPr/>
        </p:nvPicPr>
        <p:blipFill>
          <a:blip r:embed="rId6"/>
          <a:stretch>
            <a:fillRect/>
          </a:stretch>
        </p:blipFill>
        <p:spPr>
          <a:xfrm>
            <a:off x="6323965" y="2123440"/>
            <a:ext cx="5407025" cy="3604895"/>
          </a:xfrm>
          <a:prstGeom prst="rect">
            <a:avLst/>
          </a:prstGeom>
        </p:spPr>
      </p:pic>
    </p:spTree>
    <p:custDataLst>
      <p:tags r:id="rId1"/>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sp>
        <p:nvSpPr>
          <p:cNvPr id="6" name="矩形 5"/>
          <p:cNvSpPr/>
          <p:nvPr/>
        </p:nvSpPr>
        <p:spPr>
          <a:xfrm flipH="1">
            <a:off x="832485" y="2009140"/>
            <a:ext cx="2386965" cy="3956685"/>
          </a:xfrm>
          <a:prstGeom prst="rect">
            <a:avLst/>
          </a:prstGeom>
          <a:solidFill>
            <a:srgbClr val="F7DF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6713855" y="2566035"/>
            <a:ext cx="5398135" cy="4246245"/>
          </a:xfrm>
          <a:prstGeom prst="rect">
            <a:avLst/>
          </a:prstGeom>
          <a:noFill/>
        </p:spPr>
        <p:txBody>
          <a:bodyPr wrap="square" rtlCol="0">
            <a:spAutoFit/>
          </a:bodyPr>
          <a:lstStyle/>
          <a:p>
            <a:pPr indent="508000" algn="l" fontAlgn="auto">
              <a:lnSpc>
                <a:spcPct val="150000"/>
              </a:lnSpc>
              <a:extLst>
                <a:ext uri="{35155182-B16C-46BC-9424-99874614C6A1}">
                  <wpsdc:indentchars xmlns:wpsdc="http://www.wps.cn/officeDocument/2017/drawingmlCustomData" xmlns="" val="200" checksum="282533468"/>
                </a:ext>
              </a:extLst>
            </a:pPr>
            <a:r>
              <a:rPr 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charset="-122"/>
              </a:rPr>
              <a:t>人类社会是物质世界发展到一定阶段的产物，是物质世界的一部分，是物质存在的一种特定形态。社会中虽然也包含精神现象，但从根本上讲人类社会是一种物质性的存在。人类社会的自然基础是物质的，人类获取生活资料的生产活动是物质的，特别是物质资料的生产方式构成了人类社会存在和发展的基础，集中体现着人类社会的物质性。</a:t>
            </a:r>
          </a:p>
          <a:p>
            <a:pPr indent="504190" algn="l" fontAlgn="auto">
              <a:lnSpc>
                <a:spcPct val="150000"/>
              </a:lnSpc>
            </a:pPr>
            <a:endParaRPr lang="zh-CN" altLang="en-US" sz="2000">
              <a:solidFill>
                <a:schemeClr val="tx1"/>
              </a:solidFill>
              <a:uFillTx/>
              <a:latin typeface="黑体" panose="02010609060101010101" pitchFamily="49" charset="-122"/>
              <a:ea typeface="黑体" panose="02010609060101010101" pitchFamily="49" charset="-122"/>
              <a:cs typeface="黑体" panose="02010609060101010101" pitchFamily="49" charset="-122"/>
              <a:sym typeface="+mn-ea"/>
            </a:endParaRPr>
          </a:p>
        </p:txBody>
      </p:sp>
      <p:pic>
        <p:nvPicPr>
          <p:cNvPr id="22" name="图片 21" descr="E:\备课资源库\12形势与政策课件模板\参考\新建文件夹\3.jpg3"/>
          <p:cNvPicPr>
            <a:picLocks noChangeAspect="1"/>
          </p:cNvPicPr>
          <p:nvPr>
            <p:custDataLst>
              <p:tags r:id="rId2"/>
            </p:custDataLst>
          </p:nvPr>
        </p:nvPicPr>
        <p:blipFill>
          <a:blip r:embed="rId6"/>
          <a:srcRect/>
          <a:stretch>
            <a:fillRect/>
          </a:stretch>
        </p:blipFill>
        <p:spPr>
          <a:xfrm>
            <a:off x="991235" y="2143760"/>
            <a:ext cx="5407660" cy="3693160"/>
          </a:xfrm>
          <a:prstGeom prst="rect">
            <a:avLst/>
          </a:prstGeom>
          <a:solidFill>
            <a:schemeClr val="bg1"/>
          </a:solidFill>
          <a:ln>
            <a:solidFill>
              <a:schemeClr val="bg1"/>
            </a:solidFill>
          </a:ln>
          <a:effectLst/>
        </p:spPr>
      </p:pic>
      <p:sp>
        <p:nvSpPr>
          <p:cNvPr id="26" name="椭圆 25"/>
          <p:cNvSpPr/>
          <p:nvPr/>
        </p:nvSpPr>
        <p:spPr>
          <a:xfrm>
            <a:off x="11889740" y="6567805"/>
            <a:ext cx="290195" cy="290195"/>
          </a:xfrm>
          <a:prstGeom prst="ellipse">
            <a:avLst/>
          </a:prstGeom>
          <a:solidFill>
            <a:srgbClr val="45676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7" name="直接连接符 26"/>
          <p:cNvCxnSpPr/>
          <p:nvPr/>
        </p:nvCxnSpPr>
        <p:spPr>
          <a:xfrm>
            <a:off x="6883400" y="6687185"/>
            <a:ext cx="5006340" cy="29845"/>
          </a:xfrm>
          <a:prstGeom prst="line">
            <a:avLst/>
          </a:prstGeom>
          <a:ln w="9525">
            <a:solidFill>
              <a:srgbClr val="456764"/>
            </a:solidFill>
          </a:ln>
        </p:spPr>
        <p:style>
          <a:lnRef idx="1">
            <a:schemeClr val="accent1"/>
          </a:lnRef>
          <a:fillRef idx="0">
            <a:schemeClr val="accent1"/>
          </a:fillRef>
          <a:effectRef idx="0">
            <a:schemeClr val="accent1"/>
          </a:effectRef>
          <a:fontRef idx="minor">
            <a:schemeClr val="tx1"/>
          </a:fontRef>
        </p:style>
      </p:cxnSp>
      <p:sp>
        <p:nvSpPr>
          <p:cNvPr id="12" name="直角三角形 11"/>
          <p:cNvSpPr/>
          <p:nvPr/>
        </p:nvSpPr>
        <p:spPr>
          <a:xfrm rot="10800000">
            <a:off x="11370945" y="0"/>
            <a:ext cx="821055" cy="426720"/>
          </a:xfrm>
          <a:prstGeom prst="rtTriangle">
            <a:avLst/>
          </a:prstGeom>
          <a:solidFill>
            <a:srgbClr val="F7DFBB">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6935470" y="2009140"/>
            <a:ext cx="3535680" cy="460375"/>
          </a:xfrm>
          <a:prstGeom prst="rect">
            <a:avLst/>
          </a:prstGeom>
          <a:noFill/>
        </p:spPr>
        <p:txBody>
          <a:bodyPr wrap="none" rtlCol="0">
            <a:spAutoFit/>
          </a:bodyPr>
          <a:lstStyle/>
          <a:p>
            <a:pPr algn="l"/>
            <a:r>
              <a:rPr lang="zh-CN" altLang="en-US" sz="2400">
                <a:solidFill>
                  <a:schemeClr val="tx1"/>
                </a:solidFill>
                <a:latin typeface="黑体" panose="02010609060101010101" pitchFamily="49" charset="-122"/>
                <a:ea typeface="黑体" panose="02010609060101010101" pitchFamily="49" charset="-122"/>
              </a:rPr>
              <a:t>人类社会本质上是物质的</a:t>
            </a:r>
          </a:p>
        </p:txBody>
      </p:sp>
      <p:cxnSp>
        <p:nvCxnSpPr>
          <p:cNvPr id="2" name="直接连接符 1"/>
          <p:cNvCxnSpPr/>
          <p:nvPr/>
        </p:nvCxnSpPr>
        <p:spPr>
          <a:xfrm flipV="1">
            <a:off x="7063740" y="2557780"/>
            <a:ext cx="3909695" cy="23495"/>
          </a:xfrm>
          <a:prstGeom prst="line">
            <a:avLst/>
          </a:prstGeom>
          <a:ln w="15875">
            <a:solidFill>
              <a:srgbClr val="F7DFBB"/>
            </a:solidFill>
            <a:prstDash val="dash"/>
          </a:ln>
          <a:effectLst/>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508000" y="307975"/>
            <a:ext cx="6116320" cy="548640"/>
            <a:chOff x="800" y="485"/>
            <a:chExt cx="9632" cy="864"/>
          </a:xfrm>
        </p:grpSpPr>
        <p:sp>
          <p:nvSpPr>
            <p:cNvPr id="4" name="文本框 3"/>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一、</a:t>
              </a:r>
              <a:r>
                <a:rPr lang="zh-CN" altLang="en-US" sz="2800" b="1">
                  <a:solidFill>
                    <a:srgbClr val="755D3B"/>
                  </a:solidFill>
                  <a:effectLst/>
                  <a:latin typeface="黑体" panose="02010609060101010101" pitchFamily="49" charset="-122"/>
                  <a:ea typeface="黑体" panose="02010609060101010101" pitchFamily="49" charset="-122"/>
                </a:rPr>
                <a:t>世界多样性与物质统一性</a:t>
              </a:r>
            </a:p>
          </p:txBody>
        </p:sp>
        <p:sp>
          <p:nvSpPr>
            <p:cNvPr id="5" name="任意多边形 4"/>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808" y="672"/>
              <a:ext cx="659" cy="507"/>
              <a:chOff x="1140" y="743"/>
              <a:chExt cx="567" cy="436"/>
            </a:xfrm>
            <a:effectLst/>
          </p:grpSpPr>
          <p:sp>
            <p:nvSpPr>
              <p:cNvPr id="16" name="矩形 15"/>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17" name="矩形 16"/>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0" name="组合 19"/>
          <p:cNvGrpSpPr/>
          <p:nvPr/>
        </p:nvGrpSpPr>
        <p:grpSpPr>
          <a:xfrm>
            <a:off x="1058545" y="1019810"/>
            <a:ext cx="5152390" cy="491490"/>
            <a:chOff x="1493" y="1541"/>
            <a:chExt cx="8114" cy="774"/>
          </a:xfrm>
        </p:grpSpPr>
        <p:sp>
          <p:nvSpPr>
            <p:cNvPr id="21" name="文本框 20"/>
            <p:cNvSpPr txBox="1"/>
            <p:nvPr/>
          </p:nvSpPr>
          <p:spPr>
            <a:xfrm>
              <a:off x="1780" y="1541"/>
              <a:ext cx="7827"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3.</a:t>
              </a:r>
              <a:r>
                <a:rPr lang="zh-CN" altLang="en-US" sz="2600">
                  <a:solidFill>
                    <a:schemeClr val="tx1"/>
                  </a:solidFill>
                  <a:effectLst/>
                  <a:latin typeface="黑体" panose="02010609060101010101" pitchFamily="49" charset="-122"/>
                  <a:ea typeface="黑体" panose="02010609060101010101" pitchFamily="49" charset="-122"/>
                  <a:sym typeface="+mn-ea"/>
                </a:rPr>
                <a:t>世界的物质统一性</a:t>
              </a:r>
            </a:p>
          </p:txBody>
        </p:sp>
        <p:sp>
          <p:nvSpPr>
            <p:cNvPr id="23" name="矩形 22"/>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pic>
        <p:nvPicPr>
          <p:cNvPr id="37" name="PA-图片 11"/>
          <p:cNvPicPr>
            <a:picLocks noChangeAspect="1"/>
          </p:cNvPicPr>
          <p:nvPr>
            <p:custDataLst>
              <p:tags r:id="rId3"/>
            </p:custDataLst>
          </p:nvPr>
        </p:nvPicPr>
        <p:blipFill>
          <a:blip r:embed="rId7"/>
          <a:stretch>
            <a:fillRect/>
          </a:stretch>
        </p:blipFill>
        <p:spPr>
          <a:xfrm>
            <a:off x="991235" y="2143760"/>
            <a:ext cx="5560695" cy="3692525"/>
          </a:xfrm>
          <a:prstGeom prst="roundRect">
            <a:avLst/>
          </a:prstGeom>
        </p:spPr>
      </p:pic>
    </p:spTree>
    <p:custDataLst>
      <p:tags r:id="rId1"/>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25" name="文本框 24"/>
          <p:cNvSpPr txBox="1"/>
          <p:nvPr/>
        </p:nvSpPr>
        <p:spPr>
          <a:xfrm>
            <a:off x="366395" y="2533650"/>
            <a:ext cx="5570855" cy="3322955"/>
          </a:xfrm>
          <a:prstGeom prst="rect">
            <a:avLst/>
          </a:prstGeom>
          <a:noFill/>
        </p:spPr>
        <p:txBody>
          <a:bodyPr wrap="square" rtlCol="0">
            <a:spAutoFit/>
          </a:bodyPr>
          <a:lstStyle/>
          <a:p>
            <a:pPr indent="457200" algn="just" fontAlgn="auto">
              <a:lnSpc>
                <a:spcPct val="150000"/>
              </a:lnSpc>
            </a:pPr>
            <a:r>
              <a:rPr 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charset="-122"/>
              </a:rPr>
              <a:t>从意识的起源上看，意识是物质世界长期发展的产物，是物质世界中的一种特殊存在；从意识的本质上看，意识是人脑这种特殊的物质器官的机能，是客观存在的主观映象；</a:t>
            </a:r>
          </a:p>
          <a:p>
            <a:pPr indent="457200" algn="just" fontAlgn="auto">
              <a:lnSpc>
                <a:spcPct val="150000"/>
              </a:lnSpc>
            </a:pPr>
            <a:r>
              <a:rPr 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charset="-122"/>
              </a:rPr>
              <a:t>从意识的作用上看，意识能动性的发挥必须以尊重物质世界的客观规律为前提。因此，从根本意义上说意识统一于物质。</a:t>
            </a:r>
          </a:p>
        </p:txBody>
      </p:sp>
      <p:sp>
        <p:nvSpPr>
          <p:cNvPr id="8" name="半闭框 7"/>
          <p:cNvSpPr/>
          <p:nvPr/>
        </p:nvSpPr>
        <p:spPr>
          <a:xfrm>
            <a:off x="6195060" y="2019300"/>
            <a:ext cx="833755" cy="1945640"/>
          </a:xfrm>
          <a:prstGeom prst="halfFrame">
            <a:avLst/>
          </a:prstGeom>
          <a:solidFill>
            <a:srgbClr val="F7DF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半闭框 8"/>
          <p:cNvSpPr/>
          <p:nvPr/>
        </p:nvSpPr>
        <p:spPr>
          <a:xfrm rot="10800000">
            <a:off x="11012170" y="4057650"/>
            <a:ext cx="833755" cy="1773555"/>
          </a:xfrm>
          <a:prstGeom prst="halfFrame">
            <a:avLst/>
          </a:prstGeom>
          <a:solidFill>
            <a:srgbClr val="45676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22" name="图片 21" descr="E:\备课资源库\12形势与政策课件模板\参考\新建文件夹\3.jpg3"/>
          <p:cNvPicPr>
            <a:picLocks noChangeAspect="1"/>
          </p:cNvPicPr>
          <p:nvPr>
            <p:custDataLst>
              <p:tags r:id="rId2"/>
            </p:custDataLst>
          </p:nvPr>
        </p:nvPicPr>
        <p:blipFill>
          <a:blip r:embed="rId5"/>
          <a:srcRect/>
          <a:stretch>
            <a:fillRect/>
          </a:stretch>
        </p:blipFill>
        <p:spPr>
          <a:xfrm>
            <a:off x="6323965" y="2123440"/>
            <a:ext cx="5407660" cy="3590290"/>
          </a:xfrm>
          <a:prstGeom prst="rect">
            <a:avLst/>
          </a:prstGeom>
          <a:solidFill>
            <a:schemeClr val="bg1"/>
          </a:solidFill>
          <a:ln>
            <a:solidFill>
              <a:schemeClr val="bg1"/>
            </a:solidFill>
          </a:ln>
          <a:effectLst/>
        </p:spPr>
      </p:pic>
      <p:sp>
        <p:nvSpPr>
          <p:cNvPr id="26" name="椭圆 25"/>
          <p:cNvSpPr/>
          <p:nvPr/>
        </p:nvSpPr>
        <p:spPr>
          <a:xfrm>
            <a:off x="280035" y="6420485"/>
            <a:ext cx="290195" cy="290195"/>
          </a:xfrm>
          <a:prstGeom prst="ellipse">
            <a:avLst/>
          </a:prstGeom>
          <a:solidFill>
            <a:srgbClr val="45676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7" name="直接连接符 26"/>
          <p:cNvCxnSpPr/>
          <p:nvPr/>
        </p:nvCxnSpPr>
        <p:spPr>
          <a:xfrm>
            <a:off x="548640" y="6569710"/>
            <a:ext cx="5006340" cy="29845"/>
          </a:xfrm>
          <a:prstGeom prst="line">
            <a:avLst/>
          </a:prstGeom>
          <a:ln w="9525">
            <a:solidFill>
              <a:srgbClr val="456764"/>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233170" y="1872615"/>
            <a:ext cx="2926080" cy="460375"/>
          </a:xfrm>
          <a:prstGeom prst="rect">
            <a:avLst/>
          </a:prstGeom>
          <a:noFill/>
        </p:spPr>
        <p:txBody>
          <a:bodyPr wrap="none" rtlCol="0">
            <a:spAutoFit/>
          </a:bodyPr>
          <a:lstStyle/>
          <a:p>
            <a:pPr algn="l"/>
            <a:r>
              <a:rPr lang="zh-CN" altLang="en-US" sz="2400">
                <a:solidFill>
                  <a:schemeClr val="tx1"/>
                </a:solidFill>
                <a:latin typeface="黑体" panose="02010609060101010101" pitchFamily="49" charset="-122"/>
                <a:ea typeface="黑体" panose="02010609060101010101" pitchFamily="49" charset="-122"/>
              </a:rPr>
              <a:t>人的意识统一于物质</a:t>
            </a:r>
          </a:p>
        </p:txBody>
      </p:sp>
      <p:cxnSp>
        <p:nvCxnSpPr>
          <p:cNvPr id="6" name="直接连接符 5"/>
          <p:cNvCxnSpPr/>
          <p:nvPr/>
        </p:nvCxnSpPr>
        <p:spPr>
          <a:xfrm flipV="1">
            <a:off x="1361440" y="2421890"/>
            <a:ext cx="3880485" cy="22860"/>
          </a:xfrm>
          <a:prstGeom prst="line">
            <a:avLst/>
          </a:prstGeom>
          <a:ln w="15875">
            <a:solidFill>
              <a:srgbClr val="F7DFBB"/>
            </a:solidFill>
            <a:prstDash val="dash"/>
          </a:ln>
          <a:effectLst/>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508000" y="307975"/>
            <a:ext cx="6116320" cy="548640"/>
            <a:chOff x="800" y="485"/>
            <a:chExt cx="9632" cy="864"/>
          </a:xfrm>
        </p:grpSpPr>
        <p:sp>
          <p:nvSpPr>
            <p:cNvPr id="2" name="文本框 1"/>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一、</a:t>
              </a:r>
              <a:r>
                <a:rPr lang="zh-CN" altLang="en-US" sz="2800" b="1">
                  <a:solidFill>
                    <a:srgbClr val="755D3B"/>
                  </a:solidFill>
                  <a:effectLst/>
                  <a:latin typeface="黑体" panose="02010609060101010101" pitchFamily="49" charset="-122"/>
                  <a:ea typeface="黑体" panose="02010609060101010101" pitchFamily="49" charset="-122"/>
                </a:rPr>
                <a:t>世界多样性与物质统一性</a:t>
              </a:r>
            </a:p>
          </p:txBody>
        </p:sp>
        <p:sp>
          <p:nvSpPr>
            <p:cNvPr id="14" name="任意多边形 1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808" y="672"/>
              <a:ext cx="659" cy="507"/>
              <a:chOff x="1140" y="743"/>
              <a:chExt cx="567" cy="436"/>
            </a:xfrm>
            <a:effectLst/>
          </p:grpSpPr>
          <p:sp>
            <p:nvSpPr>
              <p:cNvPr id="18" name="矩形 17"/>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19" name="矩形 18"/>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 name="组合 2"/>
          <p:cNvGrpSpPr/>
          <p:nvPr/>
        </p:nvGrpSpPr>
        <p:grpSpPr>
          <a:xfrm>
            <a:off x="1058545" y="1019810"/>
            <a:ext cx="5152390" cy="491490"/>
            <a:chOff x="1493" y="1541"/>
            <a:chExt cx="8114" cy="774"/>
          </a:xfrm>
        </p:grpSpPr>
        <p:sp>
          <p:nvSpPr>
            <p:cNvPr id="4" name="文本框 3"/>
            <p:cNvSpPr txBox="1"/>
            <p:nvPr/>
          </p:nvSpPr>
          <p:spPr>
            <a:xfrm>
              <a:off x="1780" y="1541"/>
              <a:ext cx="7827"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3.</a:t>
              </a:r>
              <a:r>
                <a:rPr lang="zh-CN" altLang="en-US" sz="2600">
                  <a:solidFill>
                    <a:schemeClr val="tx1"/>
                  </a:solidFill>
                  <a:effectLst/>
                  <a:latin typeface="黑体" panose="02010609060101010101" pitchFamily="49" charset="-122"/>
                  <a:ea typeface="黑体" panose="02010609060101010101" pitchFamily="49" charset="-122"/>
                  <a:sym typeface="+mn-ea"/>
                </a:rPr>
                <a:t>世界的物质统一性</a:t>
              </a:r>
            </a:p>
          </p:txBody>
        </p:sp>
        <p:sp>
          <p:nvSpPr>
            <p:cNvPr id="16" name="矩形 15"/>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pic>
        <p:nvPicPr>
          <p:cNvPr id="11" name="图片 10" descr="140b28fa6e5939b675959ab6a3679c53"/>
          <p:cNvPicPr>
            <a:picLocks noChangeAspect="1"/>
          </p:cNvPicPr>
          <p:nvPr/>
        </p:nvPicPr>
        <p:blipFill>
          <a:blip r:embed="rId6"/>
          <a:stretch>
            <a:fillRect/>
          </a:stretch>
        </p:blipFill>
        <p:spPr>
          <a:xfrm>
            <a:off x="6323965" y="2123440"/>
            <a:ext cx="5388610" cy="3590290"/>
          </a:xfrm>
          <a:prstGeom prst="rect">
            <a:avLst/>
          </a:prstGeom>
        </p:spPr>
      </p:pic>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6"/>
          <a:stretch>
            <a:fillRect/>
          </a:stretch>
        </a:blipFill>
        <a:effectLst/>
      </p:bgPr>
    </p:bg>
    <p:spTree>
      <p:nvGrpSpPr>
        <p:cNvPr id="1" name=""/>
        <p:cNvGrpSpPr/>
        <p:nvPr/>
      </p:nvGrpSpPr>
      <p:grpSpPr>
        <a:xfrm>
          <a:off x="0" y="0"/>
          <a:ext cx="0" cy="0"/>
          <a:chOff x="0" y="0"/>
          <a:chExt cx="0" cy="0"/>
        </a:xfrm>
      </p:grpSpPr>
      <p:sp>
        <p:nvSpPr>
          <p:cNvPr id="3" name="矩形 2"/>
          <p:cNvSpPr/>
          <p:nvPr>
            <p:custDataLst>
              <p:tags r:id="rId3"/>
            </p:custDataLst>
          </p:nvPr>
        </p:nvSpPr>
        <p:spPr>
          <a:xfrm>
            <a:off x="1213485" y="2694305"/>
            <a:ext cx="5318760" cy="3322955"/>
          </a:xfrm>
          <a:prstGeom prst="rect">
            <a:avLst/>
          </a:prstGeom>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508000" algn="just">
              <a:lnSpc>
                <a:spcPct val="150000"/>
              </a:lnSpc>
              <a:buClrTx/>
              <a:buSzTx/>
              <a:buFontTx/>
              <a:extLst>
                <a:ext uri="{35155182-B16C-46BC-9424-99874614C6A1}">
                  <wpsdc:indentchars xmlns:wpsdc="http://www.wps.cn/officeDocument/2017/drawingmlCustomData" xmlns="" val="200" checksum="282533468"/>
                </a:ext>
              </a:extLst>
            </a:pPr>
            <a:r>
              <a:rPr lang="zh-CN" sz="2000" dirty="0">
                <a:latin typeface="黑体" panose="02010609060101010101" pitchFamily="49" charset="-122"/>
                <a:ea typeface="黑体" panose="02010609060101010101" pitchFamily="49" charset="-122"/>
                <a:cs typeface="黑体" panose="02010609060101010101" pitchFamily="49" charset="-122"/>
                <a:sym typeface="+mn-ea"/>
              </a:rPr>
              <a:t>人生活在世界上，需要对世界有一个总体的看法和把握，这就是人的世界观问题。而哲学是系统化、理论化的世界观，是对自然知识、社会知识和思维知识的概括和总结，它提供了对于世界以及人与世界关系的全面而深刻的思考。因此，要学会哲学思考，帮助自己树立起科学的世界观。</a:t>
            </a:r>
          </a:p>
        </p:txBody>
      </p:sp>
      <p:grpSp>
        <p:nvGrpSpPr>
          <p:cNvPr id="10" name="组合 9"/>
          <p:cNvGrpSpPr/>
          <p:nvPr/>
        </p:nvGrpSpPr>
        <p:grpSpPr>
          <a:xfrm>
            <a:off x="508000" y="307975"/>
            <a:ext cx="6116320" cy="548640"/>
            <a:chOff x="800" y="485"/>
            <a:chExt cx="9632" cy="864"/>
          </a:xfrm>
        </p:grpSpPr>
        <p:sp>
          <p:nvSpPr>
            <p:cNvPr id="13" name="文本框 12"/>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一、</a:t>
              </a:r>
              <a:r>
                <a:rPr lang="zh-CN" altLang="en-US" sz="2800" b="1">
                  <a:solidFill>
                    <a:srgbClr val="755D3B"/>
                  </a:solidFill>
                  <a:effectLst/>
                  <a:latin typeface="黑体" panose="02010609060101010101" pitchFamily="49" charset="-122"/>
                  <a:ea typeface="黑体" panose="02010609060101010101" pitchFamily="49" charset="-122"/>
                </a:rPr>
                <a:t>世界多样性与物质统一性</a:t>
              </a:r>
            </a:p>
          </p:txBody>
        </p:sp>
        <p:sp>
          <p:nvSpPr>
            <p:cNvPr id="14" name="任意多边形 1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808" y="672"/>
              <a:ext cx="659" cy="507"/>
              <a:chOff x="1140" y="743"/>
              <a:chExt cx="567" cy="436"/>
            </a:xfrm>
            <a:effectLst/>
          </p:grpSpPr>
          <p:sp>
            <p:nvSpPr>
              <p:cNvPr id="18" name="矩形 17"/>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19" name="矩形 18"/>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 name="组合 10"/>
          <p:cNvGrpSpPr/>
          <p:nvPr/>
        </p:nvGrpSpPr>
        <p:grpSpPr>
          <a:xfrm>
            <a:off x="1058545" y="1019810"/>
            <a:ext cx="5152390" cy="491490"/>
            <a:chOff x="1493" y="1541"/>
            <a:chExt cx="8114" cy="774"/>
          </a:xfrm>
        </p:grpSpPr>
        <p:sp>
          <p:nvSpPr>
            <p:cNvPr id="12" name="文本框 11"/>
            <p:cNvSpPr txBox="1"/>
            <p:nvPr/>
          </p:nvSpPr>
          <p:spPr>
            <a:xfrm>
              <a:off x="1780" y="1541"/>
              <a:ext cx="7827"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1.</a:t>
              </a:r>
              <a:r>
                <a:rPr lang="zh-CN" altLang="en-US" sz="2600">
                  <a:solidFill>
                    <a:schemeClr val="tx1"/>
                  </a:solidFill>
                  <a:effectLst/>
                  <a:latin typeface="黑体" panose="02010609060101010101" pitchFamily="49" charset="-122"/>
                  <a:ea typeface="黑体" panose="02010609060101010101" pitchFamily="49" charset="-122"/>
                  <a:sym typeface="+mn-ea"/>
                </a:rPr>
                <a:t>物质及其存在方式</a:t>
              </a:r>
            </a:p>
          </p:txBody>
        </p:sp>
        <p:sp>
          <p:nvSpPr>
            <p:cNvPr id="16" name="矩形 15"/>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
        <p:nvSpPr>
          <p:cNvPr id="29" name="文本框 28"/>
          <p:cNvSpPr txBox="1"/>
          <p:nvPr/>
        </p:nvSpPr>
        <p:spPr>
          <a:xfrm>
            <a:off x="1233170" y="1872615"/>
            <a:ext cx="1097280" cy="460375"/>
          </a:xfrm>
          <a:prstGeom prst="rect">
            <a:avLst/>
          </a:prstGeom>
          <a:noFill/>
        </p:spPr>
        <p:txBody>
          <a:bodyPr wrap="none" rtlCol="0">
            <a:spAutoFit/>
          </a:bodyPr>
          <a:lstStyle/>
          <a:p>
            <a:pPr algn="l"/>
            <a:r>
              <a:rPr lang="zh-CN" altLang="en-US" sz="2400">
                <a:solidFill>
                  <a:schemeClr val="tx1"/>
                </a:solidFill>
                <a:latin typeface="黑体" panose="02010609060101010101" pitchFamily="49" charset="-122"/>
                <a:ea typeface="黑体" panose="02010609060101010101" pitchFamily="49" charset="-122"/>
              </a:rPr>
              <a:t>世界观</a:t>
            </a:r>
          </a:p>
        </p:txBody>
      </p:sp>
      <p:cxnSp>
        <p:nvCxnSpPr>
          <p:cNvPr id="35" name="直接连接符 34"/>
          <p:cNvCxnSpPr/>
          <p:nvPr/>
        </p:nvCxnSpPr>
        <p:spPr>
          <a:xfrm flipV="1">
            <a:off x="1361440" y="2421890"/>
            <a:ext cx="3880485" cy="22860"/>
          </a:xfrm>
          <a:prstGeom prst="line">
            <a:avLst/>
          </a:prstGeom>
          <a:ln w="15875">
            <a:solidFill>
              <a:srgbClr val="F7DFBB"/>
            </a:solidFill>
            <a:prstDash val="dash"/>
          </a:ln>
          <a:effectLst/>
        </p:spPr>
        <p:style>
          <a:lnRef idx="1">
            <a:schemeClr val="accent1"/>
          </a:lnRef>
          <a:fillRef idx="0">
            <a:schemeClr val="accent1"/>
          </a:fillRef>
          <a:effectRef idx="0">
            <a:schemeClr val="accent1"/>
          </a:effectRef>
          <a:fontRef idx="minor">
            <a:schemeClr val="tx1"/>
          </a:fontRef>
        </p:style>
      </p:cxnSp>
      <p:pic>
        <p:nvPicPr>
          <p:cNvPr id="5" name="图片 4" descr="66e8eb85a26e184c870feee04983025a"/>
          <p:cNvPicPr>
            <a:picLocks noChangeAspect="1"/>
          </p:cNvPicPr>
          <p:nvPr/>
        </p:nvPicPr>
        <p:blipFill>
          <a:blip r:embed="rId7"/>
          <a:stretch>
            <a:fillRect/>
          </a:stretch>
        </p:blipFill>
        <p:spPr>
          <a:xfrm>
            <a:off x="7237730" y="2882265"/>
            <a:ext cx="4413250" cy="2595245"/>
          </a:xfrm>
          <a:prstGeom prst="rect">
            <a:avLst/>
          </a:prstGeom>
        </p:spPr>
      </p:pic>
    </p:spTree>
    <p:custDataLst>
      <p:tags r:id="rId2"/>
    </p:custDataLst>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6" name="矩形 5"/>
          <p:cNvSpPr/>
          <p:nvPr/>
        </p:nvSpPr>
        <p:spPr>
          <a:xfrm flipH="1">
            <a:off x="832485" y="2009140"/>
            <a:ext cx="2386965" cy="3956685"/>
          </a:xfrm>
          <a:prstGeom prst="rect">
            <a:avLst/>
          </a:prstGeom>
          <a:solidFill>
            <a:srgbClr val="F7DF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6935470" y="2581275"/>
            <a:ext cx="5175885" cy="2399665"/>
          </a:xfrm>
          <a:prstGeom prst="rect">
            <a:avLst/>
          </a:prstGeom>
          <a:noFill/>
        </p:spPr>
        <p:txBody>
          <a:bodyPr wrap="square" rtlCol="0">
            <a:spAutoFit/>
          </a:bodyPr>
          <a:lstStyle/>
          <a:p>
            <a:pPr indent="508000" algn="l" fontAlgn="auto">
              <a:lnSpc>
                <a:spcPct val="150000"/>
              </a:lnSpc>
              <a:extLst>
                <a:ext uri="{35155182-B16C-46BC-9424-99874614C6A1}">
                  <wpsdc:indentchars xmlns:wpsdc="http://www.wps.cn/officeDocument/2017/drawingmlCustomData" xmlns="" val="200" checksum="282533468"/>
                </a:ext>
              </a:extLst>
            </a:pPr>
            <a:r>
              <a:rPr 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charset="-122"/>
              </a:rPr>
              <a:t>世界的物质统一性是多样性的统一。物质世界包含着不同的物质现象和物质形态、不同的物质层次和物质结构、不同的物质过程和物质活动，包含着自然界和人类社会，是一个充满多样性的多姿多彩的世界。</a:t>
            </a:r>
          </a:p>
        </p:txBody>
      </p:sp>
      <p:pic>
        <p:nvPicPr>
          <p:cNvPr id="22" name="图片 21" descr="E:\备课资源库\12形势与政策课件模板\参考\新建文件夹\3.jpg3"/>
          <p:cNvPicPr>
            <a:picLocks noChangeAspect="1"/>
          </p:cNvPicPr>
          <p:nvPr>
            <p:custDataLst>
              <p:tags r:id="rId2"/>
            </p:custDataLst>
          </p:nvPr>
        </p:nvPicPr>
        <p:blipFill>
          <a:blip r:embed="rId5"/>
          <a:srcRect/>
          <a:stretch>
            <a:fillRect/>
          </a:stretch>
        </p:blipFill>
        <p:spPr>
          <a:xfrm>
            <a:off x="991235" y="2143760"/>
            <a:ext cx="5407660" cy="3693160"/>
          </a:xfrm>
          <a:prstGeom prst="rect">
            <a:avLst/>
          </a:prstGeom>
          <a:solidFill>
            <a:schemeClr val="bg1"/>
          </a:solidFill>
          <a:ln>
            <a:solidFill>
              <a:schemeClr val="bg1"/>
            </a:solidFill>
          </a:ln>
          <a:effectLst/>
        </p:spPr>
      </p:pic>
      <p:sp>
        <p:nvSpPr>
          <p:cNvPr id="26" name="椭圆 25"/>
          <p:cNvSpPr/>
          <p:nvPr/>
        </p:nvSpPr>
        <p:spPr>
          <a:xfrm>
            <a:off x="11889740" y="6567805"/>
            <a:ext cx="290195" cy="290195"/>
          </a:xfrm>
          <a:prstGeom prst="ellipse">
            <a:avLst/>
          </a:prstGeom>
          <a:solidFill>
            <a:srgbClr val="45676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7" name="直接连接符 26"/>
          <p:cNvCxnSpPr/>
          <p:nvPr/>
        </p:nvCxnSpPr>
        <p:spPr>
          <a:xfrm>
            <a:off x="6883400" y="6687185"/>
            <a:ext cx="5006340" cy="29845"/>
          </a:xfrm>
          <a:prstGeom prst="line">
            <a:avLst/>
          </a:prstGeom>
          <a:ln w="9525">
            <a:solidFill>
              <a:srgbClr val="456764"/>
            </a:solidFill>
          </a:ln>
        </p:spPr>
        <p:style>
          <a:lnRef idx="1">
            <a:schemeClr val="accent1"/>
          </a:lnRef>
          <a:fillRef idx="0">
            <a:schemeClr val="accent1"/>
          </a:fillRef>
          <a:effectRef idx="0">
            <a:schemeClr val="accent1"/>
          </a:effectRef>
          <a:fontRef idx="minor">
            <a:schemeClr val="tx1"/>
          </a:fontRef>
        </p:style>
      </p:cxnSp>
      <p:sp>
        <p:nvSpPr>
          <p:cNvPr id="12" name="直角三角形 11"/>
          <p:cNvSpPr/>
          <p:nvPr/>
        </p:nvSpPr>
        <p:spPr>
          <a:xfrm rot="10800000">
            <a:off x="11370945" y="0"/>
            <a:ext cx="821055" cy="426720"/>
          </a:xfrm>
          <a:prstGeom prst="rtTriangle">
            <a:avLst/>
          </a:prstGeom>
          <a:solidFill>
            <a:srgbClr val="F7DFBB">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6935470" y="2009140"/>
            <a:ext cx="2011680" cy="460375"/>
          </a:xfrm>
          <a:prstGeom prst="rect">
            <a:avLst/>
          </a:prstGeom>
          <a:noFill/>
        </p:spPr>
        <p:txBody>
          <a:bodyPr wrap="none" rtlCol="0">
            <a:spAutoFit/>
          </a:bodyPr>
          <a:lstStyle/>
          <a:p>
            <a:pPr algn="l"/>
            <a:r>
              <a:rPr lang="zh-CN" altLang="en-US" sz="2400">
                <a:solidFill>
                  <a:schemeClr val="tx1"/>
                </a:solidFill>
                <a:latin typeface="黑体" panose="02010609060101010101" pitchFamily="49" charset="-122"/>
                <a:ea typeface="黑体" panose="02010609060101010101" pitchFamily="49" charset="-122"/>
              </a:rPr>
              <a:t>多样的统一性</a:t>
            </a:r>
          </a:p>
        </p:txBody>
      </p:sp>
      <p:cxnSp>
        <p:nvCxnSpPr>
          <p:cNvPr id="2" name="直接连接符 1"/>
          <p:cNvCxnSpPr/>
          <p:nvPr/>
        </p:nvCxnSpPr>
        <p:spPr>
          <a:xfrm flipV="1">
            <a:off x="7063740" y="2557780"/>
            <a:ext cx="3909695" cy="23495"/>
          </a:xfrm>
          <a:prstGeom prst="line">
            <a:avLst/>
          </a:prstGeom>
          <a:ln w="15875">
            <a:solidFill>
              <a:srgbClr val="F7DFBB"/>
            </a:solidFill>
            <a:prstDash val="dash"/>
          </a:ln>
          <a:effectLst/>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508000" y="307975"/>
            <a:ext cx="6116320" cy="548640"/>
            <a:chOff x="800" y="485"/>
            <a:chExt cx="9632" cy="864"/>
          </a:xfrm>
        </p:grpSpPr>
        <p:sp>
          <p:nvSpPr>
            <p:cNvPr id="4" name="文本框 3"/>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一、</a:t>
              </a:r>
              <a:r>
                <a:rPr lang="zh-CN" altLang="en-US" sz="2800" b="1">
                  <a:solidFill>
                    <a:srgbClr val="755D3B"/>
                  </a:solidFill>
                  <a:effectLst/>
                  <a:latin typeface="黑体" panose="02010609060101010101" pitchFamily="49" charset="-122"/>
                  <a:ea typeface="黑体" panose="02010609060101010101" pitchFamily="49" charset="-122"/>
                </a:rPr>
                <a:t>世界多样性与物质统一性</a:t>
              </a:r>
            </a:p>
          </p:txBody>
        </p:sp>
        <p:sp>
          <p:nvSpPr>
            <p:cNvPr id="5" name="任意多边形 4"/>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808" y="672"/>
              <a:ext cx="659" cy="507"/>
              <a:chOff x="1140" y="743"/>
              <a:chExt cx="567" cy="436"/>
            </a:xfrm>
            <a:effectLst/>
          </p:grpSpPr>
          <p:sp>
            <p:nvSpPr>
              <p:cNvPr id="16" name="矩形 15"/>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17" name="矩形 16"/>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0" name="组合 19"/>
          <p:cNvGrpSpPr/>
          <p:nvPr/>
        </p:nvGrpSpPr>
        <p:grpSpPr>
          <a:xfrm>
            <a:off x="1058545" y="1019810"/>
            <a:ext cx="5152390" cy="491490"/>
            <a:chOff x="1493" y="1541"/>
            <a:chExt cx="8114" cy="774"/>
          </a:xfrm>
        </p:grpSpPr>
        <p:sp>
          <p:nvSpPr>
            <p:cNvPr id="21" name="文本框 20"/>
            <p:cNvSpPr txBox="1"/>
            <p:nvPr/>
          </p:nvSpPr>
          <p:spPr>
            <a:xfrm>
              <a:off x="1780" y="1541"/>
              <a:ext cx="7827"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3.</a:t>
              </a:r>
              <a:r>
                <a:rPr lang="zh-CN" altLang="en-US" sz="2600">
                  <a:solidFill>
                    <a:schemeClr val="tx1"/>
                  </a:solidFill>
                  <a:effectLst/>
                  <a:latin typeface="黑体" panose="02010609060101010101" pitchFamily="49" charset="-122"/>
                  <a:ea typeface="黑体" panose="02010609060101010101" pitchFamily="49" charset="-122"/>
                  <a:sym typeface="+mn-ea"/>
                </a:rPr>
                <a:t>世界的物质统一性</a:t>
              </a:r>
            </a:p>
          </p:txBody>
        </p:sp>
        <p:sp>
          <p:nvSpPr>
            <p:cNvPr id="23" name="矩形 22"/>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pic>
        <p:nvPicPr>
          <p:cNvPr id="7" name="图片 6" descr="ef14a12ce55030d3b2183a2e21e7a266"/>
          <p:cNvPicPr>
            <a:picLocks noChangeAspect="1"/>
          </p:cNvPicPr>
          <p:nvPr/>
        </p:nvPicPr>
        <p:blipFill>
          <a:blip r:embed="rId6"/>
          <a:stretch>
            <a:fillRect/>
          </a:stretch>
        </p:blipFill>
        <p:spPr>
          <a:xfrm>
            <a:off x="960120" y="2366645"/>
            <a:ext cx="5250815" cy="2957830"/>
          </a:xfrm>
          <a:prstGeom prst="rect">
            <a:avLst/>
          </a:prstGeom>
        </p:spPr>
      </p:pic>
    </p:spTree>
    <p:custDataLst>
      <p:tags r:id="rId1"/>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16" name="矩形 15"/>
          <p:cNvSpPr/>
          <p:nvPr>
            <p:custDataLst>
              <p:tags r:id="rId3"/>
            </p:custDataLst>
          </p:nvPr>
        </p:nvSpPr>
        <p:spPr>
          <a:xfrm>
            <a:off x="548374" y="1920734"/>
            <a:ext cx="11363028" cy="4499877"/>
          </a:xfrm>
          <a:prstGeom prst="rect">
            <a:avLst/>
          </a:prstGeom>
          <a:solidFill>
            <a:schemeClr val="accent4">
              <a:lumMod val="20000"/>
              <a:lumOff val="8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lnSpc>
                <a:spcPct val="120000"/>
              </a:lnSpc>
            </a:pPr>
            <a:endParaRPr kumimoji="1" lang="zh-CN" altLang="en-US" sz="1600" b="1" dirty="0">
              <a:solidFill>
                <a:schemeClr val="lt1"/>
              </a:solidFill>
              <a:latin typeface="微软雅黑" panose="020B0503020204020204" charset="-122"/>
              <a:ea typeface="微软雅黑" panose="020B0503020204020204" charset="-122"/>
            </a:endParaRPr>
          </a:p>
        </p:txBody>
      </p:sp>
      <p:sp>
        <p:nvSpPr>
          <p:cNvPr id="17" name="矩形 16"/>
          <p:cNvSpPr/>
          <p:nvPr>
            <p:custDataLst>
              <p:tags r:id="rId4"/>
            </p:custDataLst>
          </p:nvPr>
        </p:nvSpPr>
        <p:spPr>
          <a:xfrm>
            <a:off x="333829" y="1672533"/>
            <a:ext cx="11321142" cy="4408572"/>
          </a:xfrm>
          <a:prstGeom prst="rect">
            <a:avLst/>
          </a:prstGeom>
          <a:solidFill>
            <a:schemeClr val="lt1">
              <a:alpha val="51000"/>
            </a:schemeClr>
          </a:solidFill>
          <a:ln w="508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kumimoji="1" lang="zh-CN" altLang="en-US" sz="1600" b="1" dirty="0">
              <a:solidFill>
                <a:schemeClr val="lt1"/>
              </a:solidFill>
              <a:latin typeface="微软雅黑" panose="020B0503020204020204" charset="-122"/>
              <a:ea typeface="微软雅黑" panose="020B0503020204020204" charset="-122"/>
            </a:endParaRPr>
          </a:p>
        </p:txBody>
      </p:sp>
      <p:sp>
        <p:nvSpPr>
          <p:cNvPr id="91" name="任意多边形: 形状 90"/>
          <p:cNvSpPr/>
          <p:nvPr>
            <p:custDataLst>
              <p:tags r:id="rId5"/>
            </p:custDataLst>
          </p:nvPr>
        </p:nvSpPr>
        <p:spPr>
          <a:xfrm>
            <a:off x="10752454" y="5811577"/>
            <a:ext cx="1261746" cy="659131"/>
          </a:xfrm>
          <a:custGeom>
            <a:avLst/>
            <a:gdLst>
              <a:gd name="connsiteX0" fmla="*/ 1233285 w 1261746"/>
              <a:gd name="connsiteY0" fmla="*/ 602227 h 659131"/>
              <a:gd name="connsiteX1" fmla="*/ 1261746 w 1261746"/>
              <a:gd name="connsiteY1" fmla="*/ 630679 h 659131"/>
              <a:gd name="connsiteX2" fmla="*/ 1233285 w 1261746"/>
              <a:gd name="connsiteY2" fmla="*/ 659131 h 659131"/>
              <a:gd name="connsiteX3" fmla="*/ 1204824 w 1261746"/>
              <a:gd name="connsiteY3" fmla="*/ 630679 h 659131"/>
              <a:gd name="connsiteX4" fmla="*/ 1233285 w 1261746"/>
              <a:gd name="connsiteY4" fmla="*/ 602227 h 659131"/>
              <a:gd name="connsiteX5" fmla="*/ 1112803 w 1261746"/>
              <a:gd name="connsiteY5" fmla="*/ 602227 h 659131"/>
              <a:gd name="connsiteX6" fmla="*/ 1141264 w 1261746"/>
              <a:gd name="connsiteY6" fmla="*/ 630679 h 659131"/>
              <a:gd name="connsiteX7" fmla="*/ 1112803 w 1261746"/>
              <a:gd name="connsiteY7" fmla="*/ 659131 h 659131"/>
              <a:gd name="connsiteX8" fmla="*/ 1084342 w 1261746"/>
              <a:gd name="connsiteY8" fmla="*/ 630679 h 659131"/>
              <a:gd name="connsiteX9" fmla="*/ 1112803 w 1261746"/>
              <a:gd name="connsiteY9" fmla="*/ 602227 h 659131"/>
              <a:gd name="connsiteX10" fmla="*/ 992320 w 1261746"/>
              <a:gd name="connsiteY10" fmla="*/ 602227 h 659131"/>
              <a:gd name="connsiteX11" fmla="*/ 1020781 w 1261746"/>
              <a:gd name="connsiteY11" fmla="*/ 630679 h 659131"/>
              <a:gd name="connsiteX12" fmla="*/ 992320 w 1261746"/>
              <a:gd name="connsiteY12" fmla="*/ 659131 h 659131"/>
              <a:gd name="connsiteX13" fmla="*/ 963859 w 1261746"/>
              <a:gd name="connsiteY13" fmla="*/ 630679 h 659131"/>
              <a:gd name="connsiteX14" fmla="*/ 992320 w 1261746"/>
              <a:gd name="connsiteY14" fmla="*/ 602227 h 659131"/>
              <a:gd name="connsiteX15" fmla="*/ 871838 w 1261746"/>
              <a:gd name="connsiteY15" fmla="*/ 602227 h 659131"/>
              <a:gd name="connsiteX16" fmla="*/ 900299 w 1261746"/>
              <a:gd name="connsiteY16" fmla="*/ 630679 h 659131"/>
              <a:gd name="connsiteX17" fmla="*/ 871838 w 1261746"/>
              <a:gd name="connsiteY17" fmla="*/ 659131 h 659131"/>
              <a:gd name="connsiteX18" fmla="*/ 843377 w 1261746"/>
              <a:gd name="connsiteY18" fmla="*/ 630679 h 659131"/>
              <a:gd name="connsiteX19" fmla="*/ 871838 w 1261746"/>
              <a:gd name="connsiteY19" fmla="*/ 602227 h 659131"/>
              <a:gd name="connsiteX20" fmla="*/ 751356 w 1261746"/>
              <a:gd name="connsiteY20" fmla="*/ 602227 h 659131"/>
              <a:gd name="connsiteX21" fmla="*/ 779817 w 1261746"/>
              <a:gd name="connsiteY21" fmla="*/ 630679 h 659131"/>
              <a:gd name="connsiteX22" fmla="*/ 751356 w 1261746"/>
              <a:gd name="connsiteY22" fmla="*/ 659131 h 659131"/>
              <a:gd name="connsiteX23" fmla="*/ 722895 w 1261746"/>
              <a:gd name="connsiteY23" fmla="*/ 630679 h 659131"/>
              <a:gd name="connsiteX24" fmla="*/ 751356 w 1261746"/>
              <a:gd name="connsiteY24" fmla="*/ 602227 h 659131"/>
              <a:gd name="connsiteX25" fmla="*/ 630873 w 1261746"/>
              <a:gd name="connsiteY25" fmla="*/ 602227 h 659131"/>
              <a:gd name="connsiteX26" fmla="*/ 659334 w 1261746"/>
              <a:gd name="connsiteY26" fmla="*/ 630679 h 659131"/>
              <a:gd name="connsiteX27" fmla="*/ 630873 w 1261746"/>
              <a:gd name="connsiteY27" fmla="*/ 659131 h 659131"/>
              <a:gd name="connsiteX28" fmla="*/ 602412 w 1261746"/>
              <a:gd name="connsiteY28" fmla="*/ 630679 h 659131"/>
              <a:gd name="connsiteX29" fmla="*/ 630873 w 1261746"/>
              <a:gd name="connsiteY29" fmla="*/ 602227 h 659131"/>
              <a:gd name="connsiteX30" fmla="*/ 510391 w 1261746"/>
              <a:gd name="connsiteY30" fmla="*/ 602227 h 659131"/>
              <a:gd name="connsiteX31" fmla="*/ 538852 w 1261746"/>
              <a:gd name="connsiteY31" fmla="*/ 630679 h 659131"/>
              <a:gd name="connsiteX32" fmla="*/ 510391 w 1261746"/>
              <a:gd name="connsiteY32" fmla="*/ 659131 h 659131"/>
              <a:gd name="connsiteX33" fmla="*/ 481930 w 1261746"/>
              <a:gd name="connsiteY33" fmla="*/ 630679 h 659131"/>
              <a:gd name="connsiteX34" fmla="*/ 510391 w 1261746"/>
              <a:gd name="connsiteY34" fmla="*/ 602227 h 659131"/>
              <a:gd name="connsiteX35" fmla="*/ 389908 w 1261746"/>
              <a:gd name="connsiteY35" fmla="*/ 602227 h 659131"/>
              <a:gd name="connsiteX36" fmla="*/ 418369 w 1261746"/>
              <a:gd name="connsiteY36" fmla="*/ 630679 h 659131"/>
              <a:gd name="connsiteX37" fmla="*/ 389908 w 1261746"/>
              <a:gd name="connsiteY37" fmla="*/ 659131 h 659131"/>
              <a:gd name="connsiteX38" fmla="*/ 361447 w 1261746"/>
              <a:gd name="connsiteY38" fmla="*/ 630679 h 659131"/>
              <a:gd name="connsiteX39" fmla="*/ 389908 w 1261746"/>
              <a:gd name="connsiteY39" fmla="*/ 602227 h 659131"/>
              <a:gd name="connsiteX40" fmla="*/ 269426 w 1261746"/>
              <a:gd name="connsiteY40" fmla="*/ 602227 h 659131"/>
              <a:gd name="connsiteX41" fmla="*/ 297887 w 1261746"/>
              <a:gd name="connsiteY41" fmla="*/ 630679 h 659131"/>
              <a:gd name="connsiteX42" fmla="*/ 269426 w 1261746"/>
              <a:gd name="connsiteY42" fmla="*/ 659131 h 659131"/>
              <a:gd name="connsiteX43" fmla="*/ 240965 w 1261746"/>
              <a:gd name="connsiteY43" fmla="*/ 630679 h 659131"/>
              <a:gd name="connsiteX44" fmla="*/ 269426 w 1261746"/>
              <a:gd name="connsiteY44" fmla="*/ 602227 h 659131"/>
              <a:gd name="connsiteX45" fmla="*/ 148943 w 1261746"/>
              <a:gd name="connsiteY45" fmla="*/ 602227 h 659131"/>
              <a:gd name="connsiteX46" fmla="*/ 177404 w 1261746"/>
              <a:gd name="connsiteY46" fmla="*/ 630679 h 659131"/>
              <a:gd name="connsiteX47" fmla="*/ 148943 w 1261746"/>
              <a:gd name="connsiteY47" fmla="*/ 659131 h 659131"/>
              <a:gd name="connsiteX48" fmla="*/ 120482 w 1261746"/>
              <a:gd name="connsiteY48" fmla="*/ 630679 h 659131"/>
              <a:gd name="connsiteX49" fmla="*/ 148943 w 1261746"/>
              <a:gd name="connsiteY49" fmla="*/ 602227 h 659131"/>
              <a:gd name="connsiteX50" fmla="*/ 28461 w 1261746"/>
              <a:gd name="connsiteY50" fmla="*/ 602227 h 659131"/>
              <a:gd name="connsiteX51" fmla="*/ 56922 w 1261746"/>
              <a:gd name="connsiteY51" fmla="*/ 630679 h 659131"/>
              <a:gd name="connsiteX52" fmla="*/ 28461 w 1261746"/>
              <a:gd name="connsiteY52" fmla="*/ 659131 h 659131"/>
              <a:gd name="connsiteX53" fmla="*/ 0 w 1261746"/>
              <a:gd name="connsiteY53" fmla="*/ 630679 h 659131"/>
              <a:gd name="connsiteX54" fmla="*/ 28461 w 1261746"/>
              <a:gd name="connsiteY54" fmla="*/ 602227 h 659131"/>
              <a:gd name="connsiteX55" fmla="*/ 1233285 w 1261746"/>
              <a:gd name="connsiteY55" fmla="*/ 481781 h 659131"/>
              <a:gd name="connsiteX56" fmla="*/ 1261746 w 1261746"/>
              <a:gd name="connsiteY56" fmla="*/ 510233 h 659131"/>
              <a:gd name="connsiteX57" fmla="*/ 1233285 w 1261746"/>
              <a:gd name="connsiteY57" fmla="*/ 538685 h 659131"/>
              <a:gd name="connsiteX58" fmla="*/ 1204824 w 1261746"/>
              <a:gd name="connsiteY58" fmla="*/ 510233 h 659131"/>
              <a:gd name="connsiteX59" fmla="*/ 1233285 w 1261746"/>
              <a:gd name="connsiteY59" fmla="*/ 481781 h 659131"/>
              <a:gd name="connsiteX60" fmla="*/ 1112803 w 1261746"/>
              <a:gd name="connsiteY60" fmla="*/ 481781 h 659131"/>
              <a:gd name="connsiteX61" fmla="*/ 1141264 w 1261746"/>
              <a:gd name="connsiteY61" fmla="*/ 510233 h 659131"/>
              <a:gd name="connsiteX62" fmla="*/ 1112803 w 1261746"/>
              <a:gd name="connsiteY62" fmla="*/ 538685 h 659131"/>
              <a:gd name="connsiteX63" fmla="*/ 1084342 w 1261746"/>
              <a:gd name="connsiteY63" fmla="*/ 510233 h 659131"/>
              <a:gd name="connsiteX64" fmla="*/ 1112803 w 1261746"/>
              <a:gd name="connsiteY64" fmla="*/ 481781 h 659131"/>
              <a:gd name="connsiteX65" fmla="*/ 992320 w 1261746"/>
              <a:gd name="connsiteY65" fmla="*/ 481781 h 659131"/>
              <a:gd name="connsiteX66" fmla="*/ 1020781 w 1261746"/>
              <a:gd name="connsiteY66" fmla="*/ 510233 h 659131"/>
              <a:gd name="connsiteX67" fmla="*/ 992320 w 1261746"/>
              <a:gd name="connsiteY67" fmla="*/ 538685 h 659131"/>
              <a:gd name="connsiteX68" fmla="*/ 963859 w 1261746"/>
              <a:gd name="connsiteY68" fmla="*/ 510233 h 659131"/>
              <a:gd name="connsiteX69" fmla="*/ 992320 w 1261746"/>
              <a:gd name="connsiteY69" fmla="*/ 481781 h 659131"/>
              <a:gd name="connsiteX70" fmla="*/ 871838 w 1261746"/>
              <a:gd name="connsiteY70" fmla="*/ 481781 h 659131"/>
              <a:gd name="connsiteX71" fmla="*/ 900299 w 1261746"/>
              <a:gd name="connsiteY71" fmla="*/ 510233 h 659131"/>
              <a:gd name="connsiteX72" fmla="*/ 871838 w 1261746"/>
              <a:gd name="connsiteY72" fmla="*/ 538685 h 659131"/>
              <a:gd name="connsiteX73" fmla="*/ 843377 w 1261746"/>
              <a:gd name="connsiteY73" fmla="*/ 510233 h 659131"/>
              <a:gd name="connsiteX74" fmla="*/ 871838 w 1261746"/>
              <a:gd name="connsiteY74" fmla="*/ 481781 h 659131"/>
              <a:gd name="connsiteX75" fmla="*/ 751356 w 1261746"/>
              <a:gd name="connsiteY75" fmla="*/ 481781 h 659131"/>
              <a:gd name="connsiteX76" fmla="*/ 779817 w 1261746"/>
              <a:gd name="connsiteY76" fmla="*/ 510233 h 659131"/>
              <a:gd name="connsiteX77" fmla="*/ 751356 w 1261746"/>
              <a:gd name="connsiteY77" fmla="*/ 538685 h 659131"/>
              <a:gd name="connsiteX78" fmla="*/ 722895 w 1261746"/>
              <a:gd name="connsiteY78" fmla="*/ 510233 h 659131"/>
              <a:gd name="connsiteX79" fmla="*/ 751356 w 1261746"/>
              <a:gd name="connsiteY79" fmla="*/ 481781 h 659131"/>
              <a:gd name="connsiteX80" fmla="*/ 630873 w 1261746"/>
              <a:gd name="connsiteY80" fmla="*/ 481781 h 659131"/>
              <a:gd name="connsiteX81" fmla="*/ 659334 w 1261746"/>
              <a:gd name="connsiteY81" fmla="*/ 510233 h 659131"/>
              <a:gd name="connsiteX82" fmla="*/ 630873 w 1261746"/>
              <a:gd name="connsiteY82" fmla="*/ 538685 h 659131"/>
              <a:gd name="connsiteX83" fmla="*/ 602412 w 1261746"/>
              <a:gd name="connsiteY83" fmla="*/ 510233 h 659131"/>
              <a:gd name="connsiteX84" fmla="*/ 630873 w 1261746"/>
              <a:gd name="connsiteY84" fmla="*/ 481781 h 659131"/>
              <a:gd name="connsiteX85" fmla="*/ 510391 w 1261746"/>
              <a:gd name="connsiteY85" fmla="*/ 481781 h 659131"/>
              <a:gd name="connsiteX86" fmla="*/ 538852 w 1261746"/>
              <a:gd name="connsiteY86" fmla="*/ 510233 h 659131"/>
              <a:gd name="connsiteX87" fmla="*/ 510391 w 1261746"/>
              <a:gd name="connsiteY87" fmla="*/ 538685 h 659131"/>
              <a:gd name="connsiteX88" fmla="*/ 481930 w 1261746"/>
              <a:gd name="connsiteY88" fmla="*/ 510233 h 659131"/>
              <a:gd name="connsiteX89" fmla="*/ 510391 w 1261746"/>
              <a:gd name="connsiteY89" fmla="*/ 481781 h 659131"/>
              <a:gd name="connsiteX90" fmla="*/ 389908 w 1261746"/>
              <a:gd name="connsiteY90" fmla="*/ 481781 h 659131"/>
              <a:gd name="connsiteX91" fmla="*/ 418369 w 1261746"/>
              <a:gd name="connsiteY91" fmla="*/ 510233 h 659131"/>
              <a:gd name="connsiteX92" fmla="*/ 389908 w 1261746"/>
              <a:gd name="connsiteY92" fmla="*/ 538685 h 659131"/>
              <a:gd name="connsiteX93" fmla="*/ 361447 w 1261746"/>
              <a:gd name="connsiteY93" fmla="*/ 510233 h 659131"/>
              <a:gd name="connsiteX94" fmla="*/ 389908 w 1261746"/>
              <a:gd name="connsiteY94" fmla="*/ 481781 h 659131"/>
              <a:gd name="connsiteX95" fmla="*/ 269426 w 1261746"/>
              <a:gd name="connsiteY95" fmla="*/ 481781 h 659131"/>
              <a:gd name="connsiteX96" fmla="*/ 297887 w 1261746"/>
              <a:gd name="connsiteY96" fmla="*/ 510233 h 659131"/>
              <a:gd name="connsiteX97" fmla="*/ 269426 w 1261746"/>
              <a:gd name="connsiteY97" fmla="*/ 538685 h 659131"/>
              <a:gd name="connsiteX98" fmla="*/ 240965 w 1261746"/>
              <a:gd name="connsiteY98" fmla="*/ 510233 h 659131"/>
              <a:gd name="connsiteX99" fmla="*/ 269426 w 1261746"/>
              <a:gd name="connsiteY99" fmla="*/ 481781 h 659131"/>
              <a:gd name="connsiteX100" fmla="*/ 148943 w 1261746"/>
              <a:gd name="connsiteY100" fmla="*/ 481781 h 659131"/>
              <a:gd name="connsiteX101" fmla="*/ 177404 w 1261746"/>
              <a:gd name="connsiteY101" fmla="*/ 510233 h 659131"/>
              <a:gd name="connsiteX102" fmla="*/ 148943 w 1261746"/>
              <a:gd name="connsiteY102" fmla="*/ 538685 h 659131"/>
              <a:gd name="connsiteX103" fmla="*/ 120482 w 1261746"/>
              <a:gd name="connsiteY103" fmla="*/ 510233 h 659131"/>
              <a:gd name="connsiteX104" fmla="*/ 148943 w 1261746"/>
              <a:gd name="connsiteY104" fmla="*/ 481781 h 659131"/>
              <a:gd name="connsiteX105" fmla="*/ 28461 w 1261746"/>
              <a:gd name="connsiteY105" fmla="*/ 481781 h 659131"/>
              <a:gd name="connsiteX106" fmla="*/ 56922 w 1261746"/>
              <a:gd name="connsiteY106" fmla="*/ 510233 h 659131"/>
              <a:gd name="connsiteX107" fmla="*/ 28461 w 1261746"/>
              <a:gd name="connsiteY107" fmla="*/ 538685 h 659131"/>
              <a:gd name="connsiteX108" fmla="*/ 0 w 1261746"/>
              <a:gd name="connsiteY108" fmla="*/ 510233 h 659131"/>
              <a:gd name="connsiteX109" fmla="*/ 28461 w 1261746"/>
              <a:gd name="connsiteY109" fmla="*/ 481781 h 659131"/>
              <a:gd name="connsiteX110" fmla="*/ 1233285 w 1261746"/>
              <a:gd name="connsiteY110" fmla="*/ 361336 h 659131"/>
              <a:gd name="connsiteX111" fmla="*/ 1261746 w 1261746"/>
              <a:gd name="connsiteY111" fmla="*/ 389788 h 659131"/>
              <a:gd name="connsiteX112" fmla="*/ 1233285 w 1261746"/>
              <a:gd name="connsiteY112" fmla="*/ 418240 h 659131"/>
              <a:gd name="connsiteX113" fmla="*/ 1204824 w 1261746"/>
              <a:gd name="connsiteY113" fmla="*/ 389788 h 659131"/>
              <a:gd name="connsiteX114" fmla="*/ 1233285 w 1261746"/>
              <a:gd name="connsiteY114" fmla="*/ 361336 h 659131"/>
              <a:gd name="connsiteX115" fmla="*/ 1112803 w 1261746"/>
              <a:gd name="connsiteY115" fmla="*/ 361336 h 659131"/>
              <a:gd name="connsiteX116" fmla="*/ 1141264 w 1261746"/>
              <a:gd name="connsiteY116" fmla="*/ 389788 h 659131"/>
              <a:gd name="connsiteX117" fmla="*/ 1112803 w 1261746"/>
              <a:gd name="connsiteY117" fmla="*/ 418240 h 659131"/>
              <a:gd name="connsiteX118" fmla="*/ 1084342 w 1261746"/>
              <a:gd name="connsiteY118" fmla="*/ 389788 h 659131"/>
              <a:gd name="connsiteX119" fmla="*/ 1112803 w 1261746"/>
              <a:gd name="connsiteY119" fmla="*/ 361336 h 659131"/>
              <a:gd name="connsiteX120" fmla="*/ 992320 w 1261746"/>
              <a:gd name="connsiteY120" fmla="*/ 361336 h 659131"/>
              <a:gd name="connsiteX121" fmla="*/ 1020781 w 1261746"/>
              <a:gd name="connsiteY121" fmla="*/ 389788 h 659131"/>
              <a:gd name="connsiteX122" fmla="*/ 992320 w 1261746"/>
              <a:gd name="connsiteY122" fmla="*/ 418240 h 659131"/>
              <a:gd name="connsiteX123" fmla="*/ 963859 w 1261746"/>
              <a:gd name="connsiteY123" fmla="*/ 389788 h 659131"/>
              <a:gd name="connsiteX124" fmla="*/ 992320 w 1261746"/>
              <a:gd name="connsiteY124" fmla="*/ 361336 h 659131"/>
              <a:gd name="connsiteX125" fmla="*/ 871838 w 1261746"/>
              <a:gd name="connsiteY125" fmla="*/ 361336 h 659131"/>
              <a:gd name="connsiteX126" fmla="*/ 900299 w 1261746"/>
              <a:gd name="connsiteY126" fmla="*/ 389788 h 659131"/>
              <a:gd name="connsiteX127" fmla="*/ 871838 w 1261746"/>
              <a:gd name="connsiteY127" fmla="*/ 418240 h 659131"/>
              <a:gd name="connsiteX128" fmla="*/ 843377 w 1261746"/>
              <a:gd name="connsiteY128" fmla="*/ 389788 h 659131"/>
              <a:gd name="connsiteX129" fmla="*/ 871838 w 1261746"/>
              <a:gd name="connsiteY129" fmla="*/ 361336 h 659131"/>
              <a:gd name="connsiteX130" fmla="*/ 751356 w 1261746"/>
              <a:gd name="connsiteY130" fmla="*/ 361336 h 659131"/>
              <a:gd name="connsiteX131" fmla="*/ 779817 w 1261746"/>
              <a:gd name="connsiteY131" fmla="*/ 389788 h 659131"/>
              <a:gd name="connsiteX132" fmla="*/ 751356 w 1261746"/>
              <a:gd name="connsiteY132" fmla="*/ 418240 h 659131"/>
              <a:gd name="connsiteX133" fmla="*/ 722895 w 1261746"/>
              <a:gd name="connsiteY133" fmla="*/ 389788 h 659131"/>
              <a:gd name="connsiteX134" fmla="*/ 751356 w 1261746"/>
              <a:gd name="connsiteY134" fmla="*/ 361336 h 659131"/>
              <a:gd name="connsiteX135" fmla="*/ 630873 w 1261746"/>
              <a:gd name="connsiteY135" fmla="*/ 361336 h 659131"/>
              <a:gd name="connsiteX136" fmla="*/ 659334 w 1261746"/>
              <a:gd name="connsiteY136" fmla="*/ 389788 h 659131"/>
              <a:gd name="connsiteX137" fmla="*/ 630873 w 1261746"/>
              <a:gd name="connsiteY137" fmla="*/ 418240 h 659131"/>
              <a:gd name="connsiteX138" fmla="*/ 602412 w 1261746"/>
              <a:gd name="connsiteY138" fmla="*/ 389788 h 659131"/>
              <a:gd name="connsiteX139" fmla="*/ 630873 w 1261746"/>
              <a:gd name="connsiteY139" fmla="*/ 361336 h 659131"/>
              <a:gd name="connsiteX140" fmla="*/ 510391 w 1261746"/>
              <a:gd name="connsiteY140" fmla="*/ 361336 h 659131"/>
              <a:gd name="connsiteX141" fmla="*/ 538852 w 1261746"/>
              <a:gd name="connsiteY141" fmla="*/ 389788 h 659131"/>
              <a:gd name="connsiteX142" fmla="*/ 510391 w 1261746"/>
              <a:gd name="connsiteY142" fmla="*/ 418240 h 659131"/>
              <a:gd name="connsiteX143" fmla="*/ 481930 w 1261746"/>
              <a:gd name="connsiteY143" fmla="*/ 389788 h 659131"/>
              <a:gd name="connsiteX144" fmla="*/ 510391 w 1261746"/>
              <a:gd name="connsiteY144" fmla="*/ 361336 h 659131"/>
              <a:gd name="connsiteX145" fmla="*/ 389908 w 1261746"/>
              <a:gd name="connsiteY145" fmla="*/ 361336 h 659131"/>
              <a:gd name="connsiteX146" fmla="*/ 418369 w 1261746"/>
              <a:gd name="connsiteY146" fmla="*/ 389788 h 659131"/>
              <a:gd name="connsiteX147" fmla="*/ 389908 w 1261746"/>
              <a:gd name="connsiteY147" fmla="*/ 418240 h 659131"/>
              <a:gd name="connsiteX148" fmla="*/ 361447 w 1261746"/>
              <a:gd name="connsiteY148" fmla="*/ 389788 h 659131"/>
              <a:gd name="connsiteX149" fmla="*/ 389908 w 1261746"/>
              <a:gd name="connsiteY149" fmla="*/ 361336 h 659131"/>
              <a:gd name="connsiteX150" fmla="*/ 269426 w 1261746"/>
              <a:gd name="connsiteY150" fmla="*/ 361336 h 659131"/>
              <a:gd name="connsiteX151" fmla="*/ 297887 w 1261746"/>
              <a:gd name="connsiteY151" fmla="*/ 389788 h 659131"/>
              <a:gd name="connsiteX152" fmla="*/ 269426 w 1261746"/>
              <a:gd name="connsiteY152" fmla="*/ 418240 h 659131"/>
              <a:gd name="connsiteX153" fmla="*/ 240965 w 1261746"/>
              <a:gd name="connsiteY153" fmla="*/ 389788 h 659131"/>
              <a:gd name="connsiteX154" fmla="*/ 269426 w 1261746"/>
              <a:gd name="connsiteY154" fmla="*/ 361336 h 659131"/>
              <a:gd name="connsiteX155" fmla="*/ 148943 w 1261746"/>
              <a:gd name="connsiteY155" fmla="*/ 361336 h 659131"/>
              <a:gd name="connsiteX156" fmla="*/ 177404 w 1261746"/>
              <a:gd name="connsiteY156" fmla="*/ 389788 h 659131"/>
              <a:gd name="connsiteX157" fmla="*/ 148943 w 1261746"/>
              <a:gd name="connsiteY157" fmla="*/ 418240 h 659131"/>
              <a:gd name="connsiteX158" fmla="*/ 120482 w 1261746"/>
              <a:gd name="connsiteY158" fmla="*/ 389788 h 659131"/>
              <a:gd name="connsiteX159" fmla="*/ 148943 w 1261746"/>
              <a:gd name="connsiteY159" fmla="*/ 361336 h 659131"/>
              <a:gd name="connsiteX160" fmla="*/ 28461 w 1261746"/>
              <a:gd name="connsiteY160" fmla="*/ 361336 h 659131"/>
              <a:gd name="connsiteX161" fmla="*/ 56922 w 1261746"/>
              <a:gd name="connsiteY161" fmla="*/ 389788 h 659131"/>
              <a:gd name="connsiteX162" fmla="*/ 28461 w 1261746"/>
              <a:gd name="connsiteY162" fmla="*/ 418240 h 659131"/>
              <a:gd name="connsiteX163" fmla="*/ 0 w 1261746"/>
              <a:gd name="connsiteY163" fmla="*/ 389788 h 659131"/>
              <a:gd name="connsiteX164" fmla="*/ 28461 w 1261746"/>
              <a:gd name="connsiteY164" fmla="*/ 361336 h 659131"/>
              <a:gd name="connsiteX165" fmla="*/ 1233285 w 1261746"/>
              <a:gd name="connsiteY165" fmla="*/ 240891 h 659131"/>
              <a:gd name="connsiteX166" fmla="*/ 1261746 w 1261746"/>
              <a:gd name="connsiteY166" fmla="*/ 269343 h 659131"/>
              <a:gd name="connsiteX167" fmla="*/ 1233285 w 1261746"/>
              <a:gd name="connsiteY167" fmla="*/ 297795 h 659131"/>
              <a:gd name="connsiteX168" fmla="*/ 1204824 w 1261746"/>
              <a:gd name="connsiteY168" fmla="*/ 269343 h 659131"/>
              <a:gd name="connsiteX169" fmla="*/ 1233285 w 1261746"/>
              <a:gd name="connsiteY169" fmla="*/ 240891 h 659131"/>
              <a:gd name="connsiteX170" fmla="*/ 1112803 w 1261746"/>
              <a:gd name="connsiteY170" fmla="*/ 240891 h 659131"/>
              <a:gd name="connsiteX171" fmla="*/ 1141264 w 1261746"/>
              <a:gd name="connsiteY171" fmla="*/ 269343 h 659131"/>
              <a:gd name="connsiteX172" fmla="*/ 1112803 w 1261746"/>
              <a:gd name="connsiteY172" fmla="*/ 297795 h 659131"/>
              <a:gd name="connsiteX173" fmla="*/ 1084342 w 1261746"/>
              <a:gd name="connsiteY173" fmla="*/ 269343 h 659131"/>
              <a:gd name="connsiteX174" fmla="*/ 1112803 w 1261746"/>
              <a:gd name="connsiteY174" fmla="*/ 240891 h 659131"/>
              <a:gd name="connsiteX175" fmla="*/ 992320 w 1261746"/>
              <a:gd name="connsiteY175" fmla="*/ 240891 h 659131"/>
              <a:gd name="connsiteX176" fmla="*/ 1020781 w 1261746"/>
              <a:gd name="connsiteY176" fmla="*/ 269343 h 659131"/>
              <a:gd name="connsiteX177" fmla="*/ 992320 w 1261746"/>
              <a:gd name="connsiteY177" fmla="*/ 297795 h 659131"/>
              <a:gd name="connsiteX178" fmla="*/ 963859 w 1261746"/>
              <a:gd name="connsiteY178" fmla="*/ 269343 h 659131"/>
              <a:gd name="connsiteX179" fmla="*/ 992320 w 1261746"/>
              <a:gd name="connsiteY179" fmla="*/ 240891 h 659131"/>
              <a:gd name="connsiteX180" fmla="*/ 871838 w 1261746"/>
              <a:gd name="connsiteY180" fmla="*/ 240891 h 659131"/>
              <a:gd name="connsiteX181" fmla="*/ 900299 w 1261746"/>
              <a:gd name="connsiteY181" fmla="*/ 269343 h 659131"/>
              <a:gd name="connsiteX182" fmla="*/ 871838 w 1261746"/>
              <a:gd name="connsiteY182" fmla="*/ 297795 h 659131"/>
              <a:gd name="connsiteX183" fmla="*/ 843377 w 1261746"/>
              <a:gd name="connsiteY183" fmla="*/ 269343 h 659131"/>
              <a:gd name="connsiteX184" fmla="*/ 871838 w 1261746"/>
              <a:gd name="connsiteY184" fmla="*/ 240891 h 659131"/>
              <a:gd name="connsiteX185" fmla="*/ 751356 w 1261746"/>
              <a:gd name="connsiteY185" fmla="*/ 240891 h 659131"/>
              <a:gd name="connsiteX186" fmla="*/ 779817 w 1261746"/>
              <a:gd name="connsiteY186" fmla="*/ 269343 h 659131"/>
              <a:gd name="connsiteX187" fmla="*/ 751356 w 1261746"/>
              <a:gd name="connsiteY187" fmla="*/ 297795 h 659131"/>
              <a:gd name="connsiteX188" fmla="*/ 722895 w 1261746"/>
              <a:gd name="connsiteY188" fmla="*/ 269343 h 659131"/>
              <a:gd name="connsiteX189" fmla="*/ 751356 w 1261746"/>
              <a:gd name="connsiteY189" fmla="*/ 240891 h 659131"/>
              <a:gd name="connsiteX190" fmla="*/ 630873 w 1261746"/>
              <a:gd name="connsiteY190" fmla="*/ 240891 h 659131"/>
              <a:gd name="connsiteX191" fmla="*/ 659334 w 1261746"/>
              <a:gd name="connsiteY191" fmla="*/ 269343 h 659131"/>
              <a:gd name="connsiteX192" fmla="*/ 630873 w 1261746"/>
              <a:gd name="connsiteY192" fmla="*/ 297795 h 659131"/>
              <a:gd name="connsiteX193" fmla="*/ 602412 w 1261746"/>
              <a:gd name="connsiteY193" fmla="*/ 269343 h 659131"/>
              <a:gd name="connsiteX194" fmla="*/ 630873 w 1261746"/>
              <a:gd name="connsiteY194" fmla="*/ 240891 h 659131"/>
              <a:gd name="connsiteX195" fmla="*/ 510391 w 1261746"/>
              <a:gd name="connsiteY195" fmla="*/ 240891 h 659131"/>
              <a:gd name="connsiteX196" fmla="*/ 538852 w 1261746"/>
              <a:gd name="connsiteY196" fmla="*/ 269343 h 659131"/>
              <a:gd name="connsiteX197" fmla="*/ 510391 w 1261746"/>
              <a:gd name="connsiteY197" fmla="*/ 297795 h 659131"/>
              <a:gd name="connsiteX198" fmla="*/ 481930 w 1261746"/>
              <a:gd name="connsiteY198" fmla="*/ 269343 h 659131"/>
              <a:gd name="connsiteX199" fmla="*/ 510391 w 1261746"/>
              <a:gd name="connsiteY199" fmla="*/ 240891 h 659131"/>
              <a:gd name="connsiteX200" fmla="*/ 389908 w 1261746"/>
              <a:gd name="connsiteY200" fmla="*/ 240891 h 659131"/>
              <a:gd name="connsiteX201" fmla="*/ 418369 w 1261746"/>
              <a:gd name="connsiteY201" fmla="*/ 269343 h 659131"/>
              <a:gd name="connsiteX202" fmla="*/ 389908 w 1261746"/>
              <a:gd name="connsiteY202" fmla="*/ 297795 h 659131"/>
              <a:gd name="connsiteX203" fmla="*/ 361447 w 1261746"/>
              <a:gd name="connsiteY203" fmla="*/ 269343 h 659131"/>
              <a:gd name="connsiteX204" fmla="*/ 389908 w 1261746"/>
              <a:gd name="connsiteY204" fmla="*/ 240891 h 659131"/>
              <a:gd name="connsiteX205" fmla="*/ 269426 w 1261746"/>
              <a:gd name="connsiteY205" fmla="*/ 240891 h 659131"/>
              <a:gd name="connsiteX206" fmla="*/ 297887 w 1261746"/>
              <a:gd name="connsiteY206" fmla="*/ 269343 h 659131"/>
              <a:gd name="connsiteX207" fmla="*/ 269426 w 1261746"/>
              <a:gd name="connsiteY207" fmla="*/ 297795 h 659131"/>
              <a:gd name="connsiteX208" fmla="*/ 240965 w 1261746"/>
              <a:gd name="connsiteY208" fmla="*/ 269343 h 659131"/>
              <a:gd name="connsiteX209" fmla="*/ 269426 w 1261746"/>
              <a:gd name="connsiteY209" fmla="*/ 240891 h 659131"/>
              <a:gd name="connsiteX210" fmla="*/ 148943 w 1261746"/>
              <a:gd name="connsiteY210" fmla="*/ 240891 h 659131"/>
              <a:gd name="connsiteX211" fmla="*/ 177404 w 1261746"/>
              <a:gd name="connsiteY211" fmla="*/ 269343 h 659131"/>
              <a:gd name="connsiteX212" fmla="*/ 148943 w 1261746"/>
              <a:gd name="connsiteY212" fmla="*/ 297795 h 659131"/>
              <a:gd name="connsiteX213" fmla="*/ 120482 w 1261746"/>
              <a:gd name="connsiteY213" fmla="*/ 269343 h 659131"/>
              <a:gd name="connsiteX214" fmla="*/ 148943 w 1261746"/>
              <a:gd name="connsiteY214" fmla="*/ 240891 h 659131"/>
              <a:gd name="connsiteX215" fmla="*/ 28461 w 1261746"/>
              <a:gd name="connsiteY215" fmla="*/ 240891 h 659131"/>
              <a:gd name="connsiteX216" fmla="*/ 56922 w 1261746"/>
              <a:gd name="connsiteY216" fmla="*/ 269343 h 659131"/>
              <a:gd name="connsiteX217" fmla="*/ 28461 w 1261746"/>
              <a:gd name="connsiteY217" fmla="*/ 297795 h 659131"/>
              <a:gd name="connsiteX218" fmla="*/ 0 w 1261746"/>
              <a:gd name="connsiteY218" fmla="*/ 269343 h 659131"/>
              <a:gd name="connsiteX219" fmla="*/ 28461 w 1261746"/>
              <a:gd name="connsiteY219" fmla="*/ 240891 h 659131"/>
              <a:gd name="connsiteX220" fmla="*/ 1233285 w 1261746"/>
              <a:gd name="connsiteY220" fmla="*/ 120445 h 659131"/>
              <a:gd name="connsiteX221" fmla="*/ 1261746 w 1261746"/>
              <a:gd name="connsiteY221" fmla="*/ 148897 h 659131"/>
              <a:gd name="connsiteX222" fmla="*/ 1233285 w 1261746"/>
              <a:gd name="connsiteY222" fmla="*/ 177349 h 659131"/>
              <a:gd name="connsiteX223" fmla="*/ 1204824 w 1261746"/>
              <a:gd name="connsiteY223" fmla="*/ 148897 h 659131"/>
              <a:gd name="connsiteX224" fmla="*/ 1233285 w 1261746"/>
              <a:gd name="connsiteY224" fmla="*/ 120445 h 659131"/>
              <a:gd name="connsiteX225" fmla="*/ 1112803 w 1261746"/>
              <a:gd name="connsiteY225" fmla="*/ 120445 h 659131"/>
              <a:gd name="connsiteX226" fmla="*/ 1141264 w 1261746"/>
              <a:gd name="connsiteY226" fmla="*/ 148897 h 659131"/>
              <a:gd name="connsiteX227" fmla="*/ 1112803 w 1261746"/>
              <a:gd name="connsiteY227" fmla="*/ 177349 h 659131"/>
              <a:gd name="connsiteX228" fmla="*/ 1084342 w 1261746"/>
              <a:gd name="connsiteY228" fmla="*/ 148897 h 659131"/>
              <a:gd name="connsiteX229" fmla="*/ 1112803 w 1261746"/>
              <a:gd name="connsiteY229" fmla="*/ 120445 h 659131"/>
              <a:gd name="connsiteX230" fmla="*/ 992320 w 1261746"/>
              <a:gd name="connsiteY230" fmla="*/ 120445 h 659131"/>
              <a:gd name="connsiteX231" fmla="*/ 1020781 w 1261746"/>
              <a:gd name="connsiteY231" fmla="*/ 148897 h 659131"/>
              <a:gd name="connsiteX232" fmla="*/ 992320 w 1261746"/>
              <a:gd name="connsiteY232" fmla="*/ 177349 h 659131"/>
              <a:gd name="connsiteX233" fmla="*/ 963859 w 1261746"/>
              <a:gd name="connsiteY233" fmla="*/ 148897 h 659131"/>
              <a:gd name="connsiteX234" fmla="*/ 992320 w 1261746"/>
              <a:gd name="connsiteY234" fmla="*/ 120445 h 659131"/>
              <a:gd name="connsiteX235" fmla="*/ 871838 w 1261746"/>
              <a:gd name="connsiteY235" fmla="*/ 120445 h 659131"/>
              <a:gd name="connsiteX236" fmla="*/ 900299 w 1261746"/>
              <a:gd name="connsiteY236" fmla="*/ 148897 h 659131"/>
              <a:gd name="connsiteX237" fmla="*/ 871838 w 1261746"/>
              <a:gd name="connsiteY237" fmla="*/ 177349 h 659131"/>
              <a:gd name="connsiteX238" fmla="*/ 843377 w 1261746"/>
              <a:gd name="connsiteY238" fmla="*/ 148897 h 659131"/>
              <a:gd name="connsiteX239" fmla="*/ 871838 w 1261746"/>
              <a:gd name="connsiteY239" fmla="*/ 120445 h 659131"/>
              <a:gd name="connsiteX240" fmla="*/ 751356 w 1261746"/>
              <a:gd name="connsiteY240" fmla="*/ 120445 h 659131"/>
              <a:gd name="connsiteX241" fmla="*/ 779817 w 1261746"/>
              <a:gd name="connsiteY241" fmla="*/ 148897 h 659131"/>
              <a:gd name="connsiteX242" fmla="*/ 751356 w 1261746"/>
              <a:gd name="connsiteY242" fmla="*/ 177349 h 659131"/>
              <a:gd name="connsiteX243" fmla="*/ 722895 w 1261746"/>
              <a:gd name="connsiteY243" fmla="*/ 148897 h 659131"/>
              <a:gd name="connsiteX244" fmla="*/ 751356 w 1261746"/>
              <a:gd name="connsiteY244" fmla="*/ 120445 h 659131"/>
              <a:gd name="connsiteX245" fmla="*/ 630873 w 1261746"/>
              <a:gd name="connsiteY245" fmla="*/ 120445 h 659131"/>
              <a:gd name="connsiteX246" fmla="*/ 659334 w 1261746"/>
              <a:gd name="connsiteY246" fmla="*/ 148897 h 659131"/>
              <a:gd name="connsiteX247" fmla="*/ 630873 w 1261746"/>
              <a:gd name="connsiteY247" fmla="*/ 177349 h 659131"/>
              <a:gd name="connsiteX248" fmla="*/ 602412 w 1261746"/>
              <a:gd name="connsiteY248" fmla="*/ 148897 h 659131"/>
              <a:gd name="connsiteX249" fmla="*/ 630873 w 1261746"/>
              <a:gd name="connsiteY249" fmla="*/ 120445 h 659131"/>
              <a:gd name="connsiteX250" fmla="*/ 510391 w 1261746"/>
              <a:gd name="connsiteY250" fmla="*/ 120445 h 659131"/>
              <a:gd name="connsiteX251" fmla="*/ 538852 w 1261746"/>
              <a:gd name="connsiteY251" fmla="*/ 148897 h 659131"/>
              <a:gd name="connsiteX252" fmla="*/ 510391 w 1261746"/>
              <a:gd name="connsiteY252" fmla="*/ 177349 h 659131"/>
              <a:gd name="connsiteX253" fmla="*/ 481930 w 1261746"/>
              <a:gd name="connsiteY253" fmla="*/ 148897 h 659131"/>
              <a:gd name="connsiteX254" fmla="*/ 510391 w 1261746"/>
              <a:gd name="connsiteY254" fmla="*/ 120445 h 659131"/>
              <a:gd name="connsiteX255" fmla="*/ 389908 w 1261746"/>
              <a:gd name="connsiteY255" fmla="*/ 120445 h 659131"/>
              <a:gd name="connsiteX256" fmla="*/ 418369 w 1261746"/>
              <a:gd name="connsiteY256" fmla="*/ 148897 h 659131"/>
              <a:gd name="connsiteX257" fmla="*/ 389908 w 1261746"/>
              <a:gd name="connsiteY257" fmla="*/ 177349 h 659131"/>
              <a:gd name="connsiteX258" fmla="*/ 361447 w 1261746"/>
              <a:gd name="connsiteY258" fmla="*/ 148897 h 659131"/>
              <a:gd name="connsiteX259" fmla="*/ 389908 w 1261746"/>
              <a:gd name="connsiteY259" fmla="*/ 120445 h 659131"/>
              <a:gd name="connsiteX260" fmla="*/ 269426 w 1261746"/>
              <a:gd name="connsiteY260" fmla="*/ 120445 h 659131"/>
              <a:gd name="connsiteX261" fmla="*/ 297887 w 1261746"/>
              <a:gd name="connsiteY261" fmla="*/ 148897 h 659131"/>
              <a:gd name="connsiteX262" fmla="*/ 269426 w 1261746"/>
              <a:gd name="connsiteY262" fmla="*/ 177349 h 659131"/>
              <a:gd name="connsiteX263" fmla="*/ 240965 w 1261746"/>
              <a:gd name="connsiteY263" fmla="*/ 148897 h 659131"/>
              <a:gd name="connsiteX264" fmla="*/ 269426 w 1261746"/>
              <a:gd name="connsiteY264" fmla="*/ 120445 h 659131"/>
              <a:gd name="connsiteX265" fmla="*/ 148943 w 1261746"/>
              <a:gd name="connsiteY265" fmla="*/ 120445 h 659131"/>
              <a:gd name="connsiteX266" fmla="*/ 177404 w 1261746"/>
              <a:gd name="connsiteY266" fmla="*/ 148897 h 659131"/>
              <a:gd name="connsiteX267" fmla="*/ 148943 w 1261746"/>
              <a:gd name="connsiteY267" fmla="*/ 177349 h 659131"/>
              <a:gd name="connsiteX268" fmla="*/ 120482 w 1261746"/>
              <a:gd name="connsiteY268" fmla="*/ 148897 h 659131"/>
              <a:gd name="connsiteX269" fmla="*/ 148943 w 1261746"/>
              <a:gd name="connsiteY269" fmla="*/ 120445 h 659131"/>
              <a:gd name="connsiteX270" fmla="*/ 28461 w 1261746"/>
              <a:gd name="connsiteY270" fmla="*/ 120445 h 659131"/>
              <a:gd name="connsiteX271" fmla="*/ 56922 w 1261746"/>
              <a:gd name="connsiteY271" fmla="*/ 148897 h 659131"/>
              <a:gd name="connsiteX272" fmla="*/ 28461 w 1261746"/>
              <a:gd name="connsiteY272" fmla="*/ 177349 h 659131"/>
              <a:gd name="connsiteX273" fmla="*/ 0 w 1261746"/>
              <a:gd name="connsiteY273" fmla="*/ 148897 h 659131"/>
              <a:gd name="connsiteX274" fmla="*/ 28461 w 1261746"/>
              <a:gd name="connsiteY274" fmla="*/ 120445 h 659131"/>
              <a:gd name="connsiteX275" fmla="*/ 1233285 w 1261746"/>
              <a:gd name="connsiteY275" fmla="*/ 0 h 659131"/>
              <a:gd name="connsiteX276" fmla="*/ 1261746 w 1261746"/>
              <a:gd name="connsiteY276" fmla="*/ 28452 h 659131"/>
              <a:gd name="connsiteX277" fmla="*/ 1233285 w 1261746"/>
              <a:gd name="connsiteY277" fmla="*/ 56904 h 659131"/>
              <a:gd name="connsiteX278" fmla="*/ 1204824 w 1261746"/>
              <a:gd name="connsiteY278" fmla="*/ 28452 h 659131"/>
              <a:gd name="connsiteX279" fmla="*/ 1233285 w 1261746"/>
              <a:gd name="connsiteY279" fmla="*/ 0 h 659131"/>
              <a:gd name="connsiteX280" fmla="*/ 1112803 w 1261746"/>
              <a:gd name="connsiteY280" fmla="*/ 0 h 659131"/>
              <a:gd name="connsiteX281" fmla="*/ 1141264 w 1261746"/>
              <a:gd name="connsiteY281" fmla="*/ 28452 h 659131"/>
              <a:gd name="connsiteX282" fmla="*/ 1112803 w 1261746"/>
              <a:gd name="connsiteY282" fmla="*/ 56904 h 659131"/>
              <a:gd name="connsiteX283" fmla="*/ 1084342 w 1261746"/>
              <a:gd name="connsiteY283" fmla="*/ 28452 h 659131"/>
              <a:gd name="connsiteX284" fmla="*/ 1112803 w 1261746"/>
              <a:gd name="connsiteY284" fmla="*/ 0 h 659131"/>
              <a:gd name="connsiteX285" fmla="*/ 992320 w 1261746"/>
              <a:gd name="connsiteY285" fmla="*/ 0 h 659131"/>
              <a:gd name="connsiteX286" fmla="*/ 1020781 w 1261746"/>
              <a:gd name="connsiteY286" fmla="*/ 28452 h 659131"/>
              <a:gd name="connsiteX287" fmla="*/ 992320 w 1261746"/>
              <a:gd name="connsiteY287" fmla="*/ 56904 h 659131"/>
              <a:gd name="connsiteX288" fmla="*/ 963859 w 1261746"/>
              <a:gd name="connsiteY288" fmla="*/ 28452 h 659131"/>
              <a:gd name="connsiteX289" fmla="*/ 992320 w 1261746"/>
              <a:gd name="connsiteY289" fmla="*/ 0 h 659131"/>
              <a:gd name="connsiteX290" fmla="*/ 871838 w 1261746"/>
              <a:gd name="connsiteY290" fmla="*/ 0 h 659131"/>
              <a:gd name="connsiteX291" fmla="*/ 900299 w 1261746"/>
              <a:gd name="connsiteY291" fmla="*/ 28452 h 659131"/>
              <a:gd name="connsiteX292" fmla="*/ 871838 w 1261746"/>
              <a:gd name="connsiteY292" fmla="*/ 56904 h 659131"/>
              <a:gd name="connsiteX293" fmla="*/ 843377 w 1261746"/>
              <a:gd name="connsiteY293" fmla="*/ 28452 h 659131"/>
              <a:gd name="connsiteX294" fmla="*/ 871838 w 1261746"/>
              <a:gd name="connsiteY294" fmla="*/ 0 h 659131"/>
              <a:gd name="connsiteX295" fmla="*/ 751356 w 1261746"/>
              <a:gd name="connsiteY295" fmla="*/ 0 h 659131"/>
              <a:gd name="connsiteX296" fmla="*/ 779817 w 1261746"/>
              <a:gd name="connsiteY296" fmla="*/ 28452 h 659131"/>
              <a:gd name="connsiteX297" fmla="*/ 751356 w 1261746"/>
              <a:gd name="connsiteY297" fmla="*/ 56904 h 659131"/>
              <a:gd name="connsiteX298" fmla="*/ 722895 w 1261746"/>
              <a:gd name="connsiteY298" fmla="*/ 28452 h 659131"/>
              <a:gd name="connsiteX299" fmla="*/ 751356 w 1261746"/>
              <a:gd name="connsiteY299" fmla="*/ 0 h 659131"/>
              <a:gd name="connsiteX300" fmla="*/ 630873 w 1261746"/>
              <a:gd name="connsiteY300" fmla="*/ 0 h 659131"/>
              <a:gd name="connsiteX301" fmla="*/ 659334 w 1261746"/>
              <a:gd name="connsiteY301" fmla="*/ 28452 h 659131"/>
              <a:gd name="connsiteX302" fmla="*/ 630873 w 1261746"/>
              <a:gd name="connsiteY302" fmla="*/ 56904 h 659131"/>
              <a:gd name="connsiteX303" fmla="*/ 602412 w 1261746"/>
              <a:gd name="connsiteY303" fmla="*/ 28452 h 659131"/>
              <a:gd name="connsiteX304" fmla="*/ 630873 w 1261746"/>
              <a:gd name="connsiteY304" fmla="*/ 0 h 659131"/>
              <a:gd name="connsiteX305" fmla="*/ 510391 w 1261746"/>
              <a:gd name="connsiteY305" fmla="*/ 0 h 659131"/>
              <a:gd name="connsiteX306" fmla="*/ 538852 w 1261746"/>
              <a:gd name="connsiteY306" fmla="*/ 28452 h 659131"/>
              <a:gd name="connsiteX307" fmla="*/ 510391 w 1261746"/>
              <a:gd name="connsiteY307" fmla="*/ 56904 h 659131"/>
              <a:gd name="connsiteX308" fmla="*/ 481930 w 1261746"/>
              <a:gd name="connsiteY308" fmla="*/ 28452 h 659131"/>
              <a:gd name="connsiteX309" fmla="*/ 510391 w 1261746"/>
              <a:gd name="connsiteY309" fmla="*/ 0 h 659131"/>
              <a:gd name="connsiteX310" fmla="*/ 389908 w 1261746"/>
              <a:gd name="connsiteY310" fmla="*/ 0 h 659131"/>
              <a:gd name="connsiteX311" fmla="*/ 418369 w 1261746"/>
              <a:gd name="connsiteY311" fmla="*/ 28452 h 659131"/>
              <a:gd name="connsiteX312" fmla="*/ 389908 w 1261746"/>
              <a:gd name="connsiteY312" fmla="*/ 56904 h 659131"/>
              <a:gd name="connsiteX313" fmla="*/ 361447 w 1261746"/>
              <a:gd name="connsiteY313" fmla="*/ 28452 h 659131"/>
              <a:gd name="connsiteX314" fmla="*/ 389908 w 1261746"/>
              <a:gd name="connsiteY314" fmla="*/ 0 h 659131"/>
              <a:gd name="connsiteX315" fmla="*/ 269426 w 1261746"/>
              <a:gd name="connsiteY315" fmla="*/ 0 h 659131"/>
              <a:gd name="connsiteX316" fmla="*/ 297887 w 1261746"/>
              <a:gd name="connsiteY316" fmla="*/ 28452 h 659131"/>
              <a:gd name="connsiteX317" fmla="*/ 269426 w 1261746"/>
              <a:gd name="connsiteY317" fmla="*/ 56904 h 659131"/>
              <a:gd name="connsiteX318" fmla="*/ 240965 w 1261746"/>
              <a:gd name="connsiteY318" fmla="*/ 28452 h 659131"/>
              <a:gd name="connsiteX319" fmla="*/ 269426 w 1261746"/>
              <a:gd name="connsiteY319" fmla="*/ 0 h 659131"/>
              <a:gd name="connsiteX320" fmla="*/ 148943 w 1261746"/>
              <a:gd name="connsiteY320" fmla="*/ 0 h 659131"/>
              <a:gd name="connsiteX321" fmla="*/ 177404 w 1261746"/>
              <a:gd name="connsiteY321" fmla="*/ 28452 h 659131"/>
              <a:gd name="connsiteX322" fmla="*/ 148943 w 1261746"/>
              <a:gd name="connsiteY322" fmla="*/ 56904 h 659131"/>
              <a:gd name="connsiteX323" fmla="*/ 120482 w 1261746"/>
              <a:gd name="connsiteY323" fmla="*/ 28452 h 659131"/>
              <a:gd name="connsiteX324" fmla="*/ 148943 w 1261746"/>
              <a:gd name="connsiteY324" fmla="*/ 0 h 659131"/>
              <a:gd name="connsiteX325" fmla="*/ 28461 w 1261746"/>
              <a:gd name="connsiteY325" fmla="*/ 0 h 659131"/>
              <a:gd name="connsiteX326" fmla="*/ 56922 w 1261746"/>
              <a:gd name="connsiteY326" fmla="*/ 28452 h 659131"/>
              <a:gd name="connsiteX327" fmla="*/ 28461 w 1261746"/>
              <a:gd name="connsiteY327" fmla="*/ 56904 h 659131"/>
              <a:gd name="connsiteX328" fmla="*/ 0 w 1261746"/>
              <a:gd name="connsiteY328" fmla="*/ 28452 h 659131"/>
              <a:gd name="connsiteX329" fmla="*/ 28461 w 1261746"/>
              <a:gd name="connsiteY329" fmla="*/ 0 h 65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Lst>
            <a:rect l="l" t="t" r="r" b="b"/>
            <a:pathLst>
              <a:path w="1261746" h="659131">
                <a:moveTo>
                  <a:pt x="1233285" y="602227"/>
                </a:moveTo>
                <a:cubicBezTo>
                  <a:pt x="1249004" y="602227"/>
                  <a:pt x="1261746" y="614965"/>
                  <a:pt x="1261746" y="630679"/>
                </a:cubicBezTo>
                <a:cubicBezTo>
                  <a:pt x="1261746" y="646393"/>
                  <a:pt x="1249004" y="659131"/>
                  <a:pt x="1233285" y="659131"/>
                </a:cubicBezTo>
                <a:cubicBezTo>
                  <a:pt x="1217566" y="659131"/>
                  <a:pt x="1204824" y="646393"/>
                  <a:pt x="1204824" y="630679"/>
                </a:cubicBezTo>
                <a:cubicBezTo>
                  <a:pt x="1204824" y="614965"/>
                  <a:pt x="1217566" y="602227"/>
                  <a:pt x="1233285" y="602227"/>
                </a:cubicBezTo>
                <a:close/>
                <a:moveTo>
                  <a:pt x="1112803" y="602227"/>
                </a:moveTo>
                <a:cubicBezTo>
                  <a:pt x="1128522" y="602227"/>
                  <a:pt x="1141264" y="614965"/>
                  <a:pt x="1141264" y="630679"/>
                </a:cubicBezTo>
                <a:cubicBezTo>
                  <a:pt x="1141264" y="646393"/>
                  <a:pt x="1128522" y="659131"/>
                  <a:pt x="1112803" y="659131"/>
                </a:cubicBezTo>
                <a:cubicBezTo>
                  <a:pt x="1097084" y="659131"/>
                  <a:pt x="1084342" y="646393"/>
                  <a:pt x="1084342" y="630679"/>
                </a:cubicBezTo>
                <a:cubicBezTo>
                  <a:pt x="1084342" y="614965"/>
                  <a:pt x="1097084" y="602227"/>
                  <a:pt x="1112803" y="602227"/>
                </a:cubicBezTo>
                <a:close/>
                <a:moveTo>
                  <a:pt x="992320" y="602227"/>
                </a:moveTo>
                <a:cubicBezTo>
                  <a:pt x="1008039" y="602227"/>
                  <a:pt x="1020781" y="614965"/>
                  <a:pt x="1020781" y="630679"/>
                </a:cubicBezTo>
                <a:cubicBezTo>
                  <a:pt x="1020781" y="646393"/>
                  <a:pt x="1008039" y="659131"/>
                  <a:pt x="992320" y="659131"/>
                </a:cubicBezTo>
                <a:cubicBezTo>
                  <a:pt x="976601" y="659131"/>
                  <a:pt x="963859" y="646393"/>
                  <a:pt x="963859" y="630679"/>
                </a:cubicBezTo>
                <a:cubicBezTo>
                  <a:pt x="963859" y="614965"/>
                  <a:pt x="976601" y="602227"/>
                  <a:pt x="992320" y="602227"/>
                </a:cubicBezTo>
                <a:close/>
                <a:moveTo>
                  <a:pt x="871838" y="602227"/>
                </a:moveTo>
                <a:cubicBezTo>
                  <a:pt x="887557" y="602227"/>
                  <a:pt x="900299" y="614965"/>
                  <a:pt x="900299" y="630679"/>
                </a:cubicBezTo>
                <a:cubicBezTo>
                  <a:pt x="900299" y="646393"/>
                  <a:pt x="887557" y="659131"/>
                  <a:pt x="871838" y="659131"/>
                </a:cubicBezTo>
                <a:cubicBezTo>
                  <a:pt x="856119" y="659131"/>
                  <a:pt x="843377" y="646393"/>
                  <a:pt x="843377" y="630679"/>
                </a:cubicBezTo>
                <a:cubicBezTo>
                  <a:pt x="843377" y="614965"/>
                  <a:pt x="856119" y="602227"/>
                  <a:pt x="871838" y="602227"/>
                </a:cubicBezTo>
                <a:close/>
                <a:moveTo>
                  <a:pt x="751356" y="602227"/>
                </a:moveTo>
                <a:cubicBezTo>
                  <a:pt x="767075" y="602227"/>
                  <a:pt x="779817" y="614965"/>
                  <a:pt x="779817" y="630679"/>
                </a:cubicBezTo>
                <a:cubicBezTo>
                  <a:pt x="779817" y="646393"/>
                  <a:pt x="767075" y="659131"/>
                  <a:pt x="751356" y="659131"/>
                </a:cubicBezTo>
                <a:cubicBezTo>
                  <a:pt x="735637" y="659131"/>
                  <a:pt x="722895" y="646393"/>
                  <a:pt x="722895" y="630679"/>
                </a:cubicBezTo>
                <a:cubicBezTo>
                  <a:pt x="722895" y="614965"/>
                  <a:pt x="735637" y="602227"/>
                  <a:pt x="751356" y="602227"/>
                </a:cubicBezTo>
                <a:close/>
                <a:moveTo>
                  <a:pt x="630873" y="602227"/>
                </a:moveTo>
                <a:cubicBezTo>
                  <a:pt x="646592" y="602227"/>
                  <a:pt x="659334" y="614965"/>
                  <a:pt x="659334" y="630679"/>
                </a:cubicBezTo>
                <a:cubicBezTo>
                  <a:pt x="659334" y="646393"/>
                  <a:pt x="646592" y="659131"/>
                  <a:pt x="630873" y="659131"/>
                </a:cubicBezTo>
                <a:cubicBezTo>
                  <a:pt x="615154" y="659131"/>
                  <a:pt x="602412" y="646393"/>
                  <a:pt x="602412" y="630679"/>
                </a:cubicBezTo>
                <a:cubicBezTo>
                  <a:pt x="602412" y="614965"/>
                  <a:pt x="615154" y="602227"/>
                  <a:pt x="630873" y="602227"/>
                </a:cubicBezTo>
                <a:close/>
                <a:moveTo>
                  <a:pt x="510391" y="602227"/>
                </a:moveTo>
                <a:cubicBezTo>
                  <a:pt x="526110" y="602227"/>
                  <a:pt x="538852" y="614965"/>
                  <a:pt x="538852" y="630679"/>
                </a:cubicBezTo>
                <a:cubicBezTo>
                  <a:pt x="538852" y="646393"/>
                  <a:pt x="526110" y="659131"/>
                  <a:pt x="510391" y="659131"/>
                </a:cubicBezTo>
                <a:cubicBezTo>
                  <a:pt x="494672" y="659131"/>
                  <a:pt x="481930" y="646393"/>
                  <a:pt x="481930" y="630679"/>
                </a:cubicBezTo>
                <a:cubicBezTo>
                  <a:pt x="481930" y="614965"/>
                  <a:pt x="494672" y="602227"/>
                  <a:pt x="510391" y="602227"/>
                </a:cubicBezTo>
                <a:close/>
                <a:moveTo>
                  <a:pt x="389908" y="602227"/>
                </a:moveTo>
                <a:cubicBezTo>
                  <a:pt x="405627" y="602227"/>
                  <a:pt x="418369" y="614965"/>
                  <a:pt x="418369" y="630679"/>
                </a:cubicBezTo>
                <a:cubicBezTo>
                  <a:pt x="418369" y="646393"/>
                  <a:pt x="405627" y="659131"/>
                  <a:pt x="389908" y="659131"/>
                </a:cubicBezTo>
                <a:cubicBezTo>
                  <a:pt x="374189" y="659131"/>
                  <a:pt x="361447" y="646393"/>
                  <a:pt x="361447" y="630679"/>
                </a:cubicBezTo>
                <a:cubicBezTo>
                  <a:pt x="361447" y="614965"/>
                  <a:pt x="374189" y="602227"/>
                  <a:pt x="389908" y="602227"/>
                </a:cubicBezTo>
                <a:close/>
                <a:moveTo>
                  <a:pt x="269426" y="602227"/>
                </a:moveTo>
                <a:cubicBezTo>
                  <a:pt x="285145" y="602227"/>
                  <a:pt x="297887" y="614965"/>
                  <a:pt x="297887" y="630679"/>
                </a:cubicBezTo>
                <a:cubicBezTo>
                  <a:pt x="297887" y="646393"/>
                  <a:pt x="285145" y="659131"/>
                  <a:pt x="269426" y="659131"/>
                </a:cubicBezTo>
                <a:cubicBezTo>
                  <a:pt x="253707" y="659131"/>
                  <a:pt x="240965" y="646393"/>
                  <a:pt x="240965" y="630679"/>
                </a:cubicBezTo>
                <a:cubicBezTo>
                  <a:pt x="240965" y="614965"/>
                  <a:pt x="253707" y="602227"/>
                  <a:pt x="269426" y="602227"/>
                </a:cubicBezTo>
                <a:close/>
                <a:moveTo>
                  <a:pt x="148943" y="602227"/>
                </a:moveTo>
                <a:cubicBezTo>
                  <a:pt x="164662" y="602227"/>
                  <a:pt x="177404" y="614965"/>
                  <a:pt x="177404" y="630679"/>
                </a:cubicBezTo>
                <a:cubicBezTo>
                  <a:pt x="177404" y="646393"/>
                  <a:pt x="164662" y="659131"/>
                  <a:pt x="148943" y="659131"/>
                </a:cubicBezTo>
                <a:cubicBezTo>
                  <a:pt x="133224" y="659131"/>
                  <a:pt x="120482" y="646393"/>
                  <a:pt x="120482" y="630679"/>
                </a:cubicBezTo>
                <a:cubicBezTo>
                  <a:pt x="120482" y="614965"/>
                  <a:pt x="133224" y="602227"/>
                  <a:pt x="148943" y="602227"/>
                </a:cubicBezTo>
                <a:close/>
                <a:moveTo>
                  <a:pt x="28461" y="602227"/>
                </a:moveTo>
                <a:cubicBezTo>
                  <a:pt x="44180" y="602227"/>
                  <a:pt x="56922" y="614965"/>
                  <a:pt x="56922" y="630679"/>
                </a:cubicBezTo>
                <a:cubicBezTo>
                  <a:pt x="56922" y="646393"/>
                  <a:pt x="44180" y="659131"/>
                  <a:pt x="28461" y="659131"/>
                </a:cubicBezTo>
                <a:cubicBezTo>
                  <a:pt x="12742" y="659131"/>
                  <a:pt x="0" y="646393"/>
                  <a:pt x="0" y="630679"/>
                </a:cubicBezTo>
                <a:cubicBezTo>
                  <a:pt x="0" y="614965"/>
                  <a:pt x="12742" y="602227"/>
                  <a:pt x="28461" y="602227"/>
                </a:cubicBezTo>
                <a:close/>
                <a:moveTo>
                  <a:pt x="1233285" y="481781"/>
                </a:moveTo>
                <a:cubicBezTo>
                  <a:pt x="1249004" y="481781"/>
                  <a:pt x="1261746" y="494519"/>
                  <a:pt x="1261746" y="510233"/>
                </a:cubicBezTo>
                <a:cubicBezTo>
                  <a:pt x="1261746" y="525947"/>
                  <a:pt x="1249004" y="538685"/>
                  <a:pt x="1233285" y="538685"/>
                </a:cubicBezTo>
                <a:cubicBezTo>
                  <a:pt x="1217566" y="538685"/>
                  <a:pt x="1204824" y="525947"/>
                  <a:pt x="1204824" y="510233"/>
                </a:cubicBezTo>
                <a:cubicBezTo>
                  <a:pt x="1204824" y="494519"/>
                  <a:pt x="1217566" y="481781"/>
                  <a:pt x="1233285" y="481781"/>
                </a:cubicBezTo>
                <a:close/>
                <a:moveTo>
                  <a:pt x="1112803" y="481781"/>
                </a:moveTo>
                <a:cubicBezTo>
                  <a:pt x="1128522" y="481781"/>
                  <a:pt x="1141264" y="494519"/>
                  <a:pt x="1141264" y="510233"/>
                </a:cubicBezTo>
                <a:cubicBezTo>
                  <a:pt x="1141264" y="525947"/>
                  <a:pt x="1128522" y="538685"/>
                  <a:pt x="1112803" y="538685"/>
                </a:cubicBezTo>
                <a:cubicBezTo>
                  <a:pt x="1097084" y="538685"/>
                  <a:pt x="1084342" y="525947"/>
                  <a:pt x="1084342" y="510233"/>
                </a:cubicBezTo>
                <a:cubicBezTo>
                  <a:pt x="1084342" y="494519"/>
                  <a:pt x="1097084" y="481781"/>
                  <a:pt x="1112803" y="481781"/>
                </a:cubicBezTo>
                <a:close/>
                <a:moveTo>
                  <a:pt x="992320" y="481781"/>
                </a:moveTo>
                <a:cubicBezTo>
                  <a:pt x="1008039" y="481781"/>
                  <a:pt x="1020781" y="494519"/>
                  <a:pt x="1020781" y="510233"/>
                </a:cubicBezTo>
                <a:cubicBezTo>
                  <a:pt x="1020781" y="525947"/>
                  <a:pt x="1008039" y="538685"/>
                  <a:pt x="992320" y="538685"/>
                </a:cubicBezTo>
                <a:cubicBezTo>
                  <a:pt x="976601" y="538685"/>
                  <a:pt x="963859" y="525947"/>
                  <a:pt x="963859" y="510233"/>
                </a:cubicBezTo>
                <a:cubicBezTo>
                  <a:pt x="963859" y="494519"/>
                  <a:pt x="976601" y="481781"/>
                  <a:pt x="992320" y="481781"/>
                </a:cubicBezTo>
                <a:close/>
                <a:moveTo>
                  <a:pt x="871838" y="481781"/>
                </a:moveTo>
                <a:cubicBezTo>
                  <a:pt x="887557" y="481781"/>
                  <a:pt x="900299" y="494519"/>
                  <a:pt x="900299" y="510233"/>
                </a:cubicBezTo>
                <a:cubicBezTo>
                  <a:pt x="900299" y="525947"/>
                  <a:pt x="887557" y="538685"/>
                  <a:pt x="871838" y="538685"/>
                </a:cubicBezTo>
                <a:cubicBezTo>
                  <a:pt x="856119" y="538685"/>
                  <a:pt x="843377" y="525947"/>
                  <a:pt x="843377" y="510233"/>
                </a:cubicBezTo>
                <a:cubicBezTo>
                  <a:pt x="843377" y="494519"/>
                  <a:pt x="856119" y="481781"/>
                  <a:pt x="871838" y="481781"/>
                </a:cubicBezTo>
                <a:close/>
                <a:moveTo>
                  <a:pt x="751356" y="481781"/>
                </a:moveTo>
                <a:cubicBezTo>
                  <a:pt x="767075" y="481781"/>
                  <a:pt x="779817" y="494519"/>
                  <a:pt x="779817" y="510233"/>
                </a:cubicBezTo>
                <a:cubicBezTo>
                  <a:pt x="779817" y="525947"/>
                  <a:pt x="767075" y="538685"/>
                  <a:pt x="751356" y="538685"/>
                </a:cubicBezTo>
                <a:cubicBezTo>
                  <a:pt x="735637" y="538685"/>
                  <a:pt x="722895" y="525947"/>
                  <a:pt x="722895" y="510233"/>
                </a:cubicBezTo>
                <a:cubicBezTo>
                  <a:pt x="722895" y="494519"/>
                  <a:pt x="735637" y="481781"/>
                  <a:pt x="751356" y="481781"/>
                </a:cubicBezTo>
                <a:close/>
                <a:moveTo>
                  <a:pt x="630873" y="481781"/>
                </a:moveTo>
                <a:cubicBezTo>
                  <a:pt x="646592" y="481781"/>
                  <a:pt x="659334" y="494519"/>
                  <a:pt x="659334" y="510233"/>
                </a:cubicBezTo>
                <a:cubicBezTo>
                  <a:pt x="659334" y="525947"/>
                  <a:pt x="646592" y="538685"/>
                  <a:pt x="630873" y="538685"/>
                </a:cubicBezTo>
                <a:cubicBezTo>
                  <a:pt x="615154" y="538685"/>
                  <a:pt x="602412" y="525947"/>
                  <a:pt x="602412" y="510233"/>
                </a:cubicBezTo>
                <a:cubicBezTo>
                  <a:pt x="602412" y="494519"/>
                  <a:pt x="615154" y="481781"/>
                  <a:pt x="630873" y="481781"/>
                </a:cubicBezTo>
                <a:close/>
                <a:moveTo>
                  <a:pt x="510391" y="481781"/>
                </a:moveTo>
                <a:cubicBezTo>
                  <a:pt x="526110" y="481781"/>
                  <a:pt x="538852" y="494519"/>
                  <a:pt x="538852" y="510233"/>
                </a:cubicBezTo>
                <a:cubicBezTo>
                  <a:pt x="538852" y="525947"/>
                  <a:pt x="526110" y="538685"/>
                  <a:pt x="510391" y="538685"/>
                </a:cubicBezTo>
                <a:cubicBezTo>
                  <a:pt x="494672" y="538685"/>
                  <a:pt x="481930" y="525947"/>
                  <a:pt x="481930" y="510233"/>
                </a:cubicBezTo>
                <a:cubicBezTo>
                  <a:pt x="481930" y="494519"/>
                  <a:pt x="494672" y="481781"/>
                  <a:pt x="510391" y="481781"/>
                </a:cubicBezTo>
                <a:close/>
                <a:moveTo>
                  <a:pt x="389908" y="481781"/>
                </a:moveTo>
                <a:cubicBezTo>
                  <a:pt x="405627" y="481781"/>
                  <a:pt x="418369" y="494519"/>
                  <a:pt x="418369" y="510233"/>
                </a:cubicBezTo>
                <a:cubicBezTo>
                  <a:pt x="418369" y="525947"/>
                  <a:pt x="405627" y="538685"/>
                  <a:pt x="389908" y="538685"/>
                </a:cubicBezTo>
                <a:cubicBezTo>
                  <a:pt x="374189" y="538685"/>
                  <a:pt x="361447" y="525947"/>
                  <a:pt x="361447" y="510233"/>
                </a:cubicBezTo>
                <a:cubicBezTo>
                  <a:pt x="361447" y="494519"/>
                  <a:pt x="374189" y="481781"/>
                  <a:pt x="389908" y="481781"/>
                </a:cubicBezTo>
                <a:close/>
                <a:moveTo>
                  <a:pt x="269426" y="481781"/>
                </a:moveTo>
                <a:cubicBezTo>
                  <a:pt x="285145" y="481781"/>
                  <a:pt x="297887" y="494519"/>
                  <a:pt x="297887" y="510233"/>
                </a:cubicBezTo>
                <a:cubicBezTo>
                  <a:pt x="297887" y="525947"/>
                  <a:pt x="285145" y="538685"/>
                  <a:pt x="269426" y="538685"/>
                </a:cubicBezTo>
                <a:cubicBezTo>
                  <a:pt x="253707" y="538685"/>
                  <a:pt x="240965" y="525947"/>
                  <a:pt x="240965" y="510233"/>
                </a:cubicBezTo>
                <a:cubicBezTo>
                  <a:pt x="240965" y="494519"/>
                  <a:pt x="253707" y="481781"/>
                  <a:pt x="269426" y="481781"/>
                </a:cubicBezTo>
                <a:close/>
                <a:moveTo>
                  <a:pt x="148943" y="481781"/>
                </a:moveTo>
                <a:cubicBezTo>
                  <a:pt x="164662" y="481781"/>
                  <a:pt x="177404" y="494519"/>
                  <a:pt x="177404" y="510233"/>
                </a:cubicBezTo>
                <a:cubicBezTo>
                  <a:pt x="177404" y="525947"/>
                  <a:pt x="164662" y="538685"/>
                  <a:pt x="148943" y="538685"/>
                </a:cubicBezTo>
                <a:cubicBezTo>
                  <a:pt x="133224" y="538685"/>
                  <a:pt x="120482" y="525947"/>
                  <a:pt x="120482" y="510233"/>
                </a:cubicBezTo>
                <a:cubicBezTo>
                  <a:pt x="120482" y="494519"/>
                  <a:pt x="133224" y="481781"/>
                  <a:pt x="148943" y="481781"/>
                </a:cubicBezTo>
                <a:close/>
                <a:moveTo>
                  <a:pt x="28461" y="481781"/>
                </a:moveTo>
                <a:cubicBezTo>
                  <a:pt x="44180" y="481781"/>
                  <a:pt x="56922" y="494519"/>
                  <a:pt x="56922" y="510233"/>
                </a:cubicBezTo>
                <a:cubicBezTo>
                  <a:pt x="56922" y="525947"/>
                  <a:pt x="44180" y="538685"/>
                  <a:pt x="28461" y="538685"/>
                </a:cubicBezTo>
                <a:cubicBezTo>
                  <a:pt x="12742" y="538685"/>
                  <a:pt x="0" y="525947"/>
                  <a:pt x="0" y="510233"/>
                </a:cubicBezTo>
                <a:cubicBezTo>
                  <a:pt x="0" y="494519"/>
                  <a:pt x="12742" y="481781"/>
                  <a:pt x="28461" y="481781"/>
                </a:cubicBezTo>
                <a:close/>
                <a:moveTo>
                  <a:pt x="1233285" y="361336"/>
                </a:moveTo>
                <a:cubicBezTo>
                  <a:pt x="1249004" y="361336"/>
                  <a:pt x="1261746" y="374074"/>
                  <a:pt x="1261746" y="389788"/>
                </a:cubicBezTo>
                <a:cubicBezTo>
                  <a:pt x="1261746" y="405502"/>
                  <a:pt x="1249004" y="418240"/>
                  <a:pt x="1233285" y="418240"/>
                </a:cubicBezTo>
                <a:cubicBezTo>
                  <a:pt x="1217566" y="418240"/>
                  <a:pt x="1204824" y="405502"/>
                  <a:pt x="1204824" y="389788"/>
                </a:cubicBezTo>
                <a:cubicBezTo>
                  <a:pt x="1204824" y="374074"/>
                  <a:pt x="1217566" y="361336"/>
                  <a:pt x="1233285" y="361336"/>
                </a:cubicBezTo>
                <a:close/>
                <a:moveTo>
                  <a:pt x="1112803" y="361336"/>
                </a:moveTo>
                <a:cubicBezTo>
                  <a:pt x="1128522" y="361336"/>
                  <a:pt x="1141264" y="374074"/>
                  <a:pt x="1141264" y="389788"/>
                </a:cubicBezTo>
                <a:cubicBezTo>
                  <a:pt x="1141264" y="405502"/>
                  <a:pt x="1128522" y="418240"/>
                  <a:pt x="1112803" y="418240"/>
                </a:cubicBezTo>
                <a:cubicBezTo>
                  <a:pt x="1097084" y="418240"/>
                  <a:pt x="1084342" y="405502"/>
                  <a:pt x="1084342" y="389788"/>
                </a:cubicBezTo>
                <a:cubicBezTo>
                  <a:pt x="1084342" y="374074"/>
                  <a:pt x="1097084" y="361336"/>
                  <a:pt x="1112803" y="361336"/>
                </a:cubicBezTo>
                <a:close/>
                <a:moveTo>
                  <a:pt x="992320" y="361336"/>
                </a:moveTo>
                <a:cubicBezTo>
                  <a:pt x="1008039" y="361336"/>
                  <a:pt x="1020781" y="374074"/>
                  <a:pt x="1020781" y="389788"/>
                </a:cubicBezTo>
                <a:cubicBezTo>
                  <a:pt x="1020781" y="405502"/>
                  <a:pt x="1008039" y="418240"/>
                  <a:pt x="992320" y="418240"/>
                </a:cubicBezTo>
                <a:cubicBezTo>
                  <a:pt x="976601" y="418240"/>
                  <a:pt x="963859" y="405502"/>
                  <a:pt x="963859" y="389788"/>
                </a:cubicBezTo>
                <a:cubicBezTo>
                  <a:pt x="963859" y="374074"/>
                  <a:pt x="976601" y="361336"/>
                  <a:pt x="992320" y="361336"/>
                </a:cubicBezTo>
                <a:close/>
                <a:moveTo>
                  <a:pt x="871838" y="361336"/>
                </a:moveTo>
                <a:cubicBezTo>
                  <a:pt x="887557" y="361336"/>
                  <a:pt x="900299" y="374074"/>
                  <a:pt x="900299" y="389788"/>
                </a:cubicBezTo>
                <a:cubicBezTo>
                  <a:pt x="900299" y="405502"/>
                  <a:pt x="887557" y="418240"/>
                  <a:pt x="871838" y="418240"/>
                </a:cubicBezTo>
                <a:cubicBezTo>
                  <a:pt x="856119" y="418240"/>
                  <a:pt x="843377" y="405502"/>
                  <a:pt x="843377" y="389788"/>
                </a:cubicBezTo>
                <a:cubicBezTo>
                  <a:pt x="843377" y="374074"/>
                  <a:pt x="856119" y="361336"/>
                  <a:pt x="871838" y="361336"/>
                </a:cubicBezTo>
                <a:close/>
                <a:moveTo>
                  <a:pt x="751356" y="361336"/>
                </a:moveTo>
                <a:cubicBezTo>
                  <a:pt x="767075" y="361336"/>
                  <a:pt x="779817" y="374074"/>
                  <a:pt x="779817" y="389788"/>
                </a:cubicBezTo>
                <a:cubicBezTo>
                  <a:pt x="779817" y="405502"/>
                  <a:pt x="767075" y="418240"/>
                  <a:pt x="751356" y="418240"/>
                </a:cubicBezTo>
                <a:cubicBezTo>
                  <a:pt x="735637" y="418240"/>
                  <a:pt x="722895" y="405502"/>
                  <a:pt x="722895" y="389788"/>
                </a:cubicBezTo>
                <a:cubicBezTo>
                  <a:pt x="722895" y="374074"/>
                  <a:pt x="735637" y="361336"/>
                  <a:pt x="751356" y="361336"/>
                </a:cubicBezTo>
                <a:close/>
                <a:moveTo>
                  <a:pt x="630873" y="361336"/>
                </a:moveTo>
                <a:cubicBezTo>
                  <a:pt x="646592" y="361336"/>
                  <a:pt x="659334" y="374074"/>
                  <a:pt x="659334" y="389788"/>
                </a:cubicBezTo>
                <a:cubicBezTo>
                  <a:pt x="659334" y="405502"/>
                  <a:pt x="646592" y="418240"/>
                  <a:pt x="630873" y="418240"/>
                </a:cubicBezTo>
                <a:cubicBezTo>
                  <a:pt x="615154" y="418240"/>
                  <a:pt x="602412" y="405502"/>
                  <a:pt x="602412" y="389788"/>
                </a:cubicBezTo>
                <a:cubicBezTo>
                  <a:pt x="602412" y="374074"/>
                  <a:pt x="615154" y="361336"/>
                  <a:pt x="630873" y="361336"/>
                </a:cubicBezTo>
                <a:close/>
                <a:moveTo>
                  <a:pt x="510391" y="361336"/>
                </a:moveTo>
                <a:cubicBezTo>
                  <a:pt x="526110" y="361336"/>
                  <a:pt x="538852" y="374074"/>
                  <a:pt x="538852" y="389788"/>
                </a:cubicBezTo>
                <a:cubicBezTo>
                  <a:pt x="538852" y="405502"/>
                  <a:pt x="526110" y="418240"/>
                  <a:pt x="510391" y="418240"/>
                </a:cubicBezTo>
                <a:cubicBezTo>
                  <a:pt x="494672" y="418240"/>
                  <a:pt x="481930" y="405502"/>
                  <a:pt x="481930" y="389788"/>
                </a:cubicBezTo>
                <a:cubicBezTo>
                  <a:pt x="481930" y="374074"/>
                  <a:pt x="494672" y="361336"/>
                  <a:pt x="510391" y="361336"/>
                </a:cubicBezTo>
                <a:close/>
                <a:moveTo>
                  <a:pt x="389908" y="361336"/>
                </a:moveTo>
                <a:cubicBezTo>
                  <a:pt x="405627" y="361336"/>
                  <a:pt x="418369" y="374074"/>
                  <a:pt x="418369" y="389788"/>
                </a:cubicBezTo>
                <a:cubicBezTo>
                  <a:pt x="418369" y="405502"/>
                  <a:pt x="405627" y="418240"/>
                  <a:pt x="389908" y="418240"/>
                </a:cubicBezTo>
                <a:cubicBezTo>
                  <a:pt x="374189" y="418240"/>
                  <a:pt x="361447" y="405502"/>
                  <a:pt x="361447" y="389788"/>
                </a:cubicBezTo>
                <a:cubicBezTo>
                  <a:pt x="361447" y="374074"/>
                  <a:pt x="374189" y="361336"/>
                  <a:pt x="389908" y="361336"/>
                </a:cubicBezTo>
                <a:close/>
                <a:moveTo>
                  <a:pt x="269426" y="361336"/>
                </a:moveTo>
                <a:cubicBezTo>
                  <a:pt x="285145" y="361336"/>
                  <a:pt x="297887" y="374074"/>
                  <a:pt x="297887" y="389788"/>
                </a:cubicBezTo>
                <a:cubicBezTo>
                  <a:pt x="297887" y="405502"/>
                  <a:pt x="285145" y="418240"/>
                  <a:pt x="269426" y="418240"/>
                </a:cubicBezTo>
                <a:cubicBezTo>
                  <a:pt x="253707" y="418240"/>
                  <a:pt x="240965" y="405502"/>
                  <a:pt x="240965" y="389788"/>
                </a:cubicBezTo>
                <a:cubicBezTo>
                  <a:pt x="240965" y="374074"/>
                  <a:pt x="253707" y="361336"/>
                  <a:pt x="269426" y="361336"/>
                </a:cubicBezTo>
                <a:close/>
                <a:moveTo>
                  <a:pt x="148943" y="361336"/>
                </a:moveTo>
                <a:cubicBezTo>
                  <a:pt x="164662" y="361336"/>
                  <a:pt x="177404" y="374074"/>
                  <a:pt x="177404" y="389788"/>
                </a:cubicBezTo>
                <a:cubicBezTo>
                  <a:pt x="177404" y="405502"/>
                  <a:pt x="164662" y="418240"/>
                  <a:pt x="148943" y="418240"/>
                </a:cubicBezTo>
                <a:cubicBezTo>
                  <a:pt x="133224" y="418240"/>
                  <a:pt x="120482" y="405502"/>
                  <a:pt x="120482" y="389788"/>
                </a:cubicBezTo>
                <a:cubicBezTo>
                  <a:pt x="120482" y="374074"/>
                  <a:pt x="133224" y="361336"/>
                  <a:pt x="148943" y="361336"/>
                </a:cubicBezTo>
                <a:close/>
                <a:moveTo>
                  <a:pt x="28461" y="361336"/>
                </a:moveTo>
                <a:cubicBezTo>
                  <a:pt x="44180" y="361336"/>
                  <a:pt x="56922" y="374074"/>
                  <a:pt x="56922" y="389788"/>
                </a:cubicBezTo>
                <a:cubicBezTo>
                  <a:pt x="56922" y="405502"/>
                  <a:pt x="44180" y="418240"/>
                  <a:pt x="28461" y="418240"/>
                </a:cubicBezTo>
                <a:cubicBezTo>
                  <a:pt x="12742" y="418240"/>
                  <a:pt x="0" y="405502"/>
                  <a:pt x="0" y="389788"/>
                </a:cubicBezTo>
                <a:cubicBezTo>
                  <a:pt x="0" y="374074"/>
                  <a:pt x="12742" y="361336"/>
                  <a:pt x="28461" y="361336"/>
                </a:cubicBezTo>
                <a:close/>
                <a:moveTo>
                  <a:pt x="1233285" y="240891"/>
                </a:moveTo>
                <a:cubicBezTo>
                  <a:pt x="1249004" y="240891"/>
                  <a:pt x="1261746" y="253629"/>
                  <a:pt x="1261746" y="269343"/>
                </a:cubicBezTo>
                <a:cubicBezTo>
                  <a:pt x="1261746" y="285057"/>
                  <a:pt x="1249004" y="297795"/>
                  <a:pt x="1233285" y="297795"/>
                </a:cubicBezTo>
                <a:cubicBezTo>
                  <a:pt x="1217566" y="297795"/>
                  <a:pt x="1204824" y="285057"/>
                  <a:pt x="1204824" y="269343"/>
                </a:cubicBezTo>
                <a:cubicBezTo>
                  <a:pt x="1204824" y="253629"/>
                  <a:pt x="1217566" y="240891"/>
                  <a:pt x="1233285" y="240891"/>
                </a:cubicBezTo>
                <a:close/>
                <a:moveTo>
                  <a:pt x="1112803" y="240891"/>
                </a:moveTo>
                <a:cubicBezTo>
                  <a:pt x="1128522" y="240891"/>
                  <a:pt x="1141264" y="253629"/>
                  <a:pt x="1141264" y="269343"/>
                </a:cubicBezTo>
                <a:cubicBezTo>
                  <a:pt x="1141264" y="285057"/>
                  <a:pt x="1128522" y="297795"/>
                  <a:pt x="1112803" y="297795"/>
                </a:cubicBezTo>
                <a:cubicBezTo>
                  <a:pt x="1097084" y="297795"/>
                  <a:pt x="1084342" y="285057"/>
                  <a:pt x="1084342" y="269343"/>
                </a:cubicBezTo>
                <a:cubicBezTo>
                  <a:pt x="1084342" y="253629"/>
                  <a:pt x="1097084" y="240891"/>
                  <a:pt x="1112803" y="240891"/>
                </a:cubicBezTo>
                <a:close/>
                <a:moveTo>
                  <a:pt x="992320" y="240891"/>
                </a:moveTo>
                <a:cubicBezTo>
                  <a:pt x="1008039" y="240891"/>
                  <a:pt x="1020781" y="253629"/>
                  <a:pt x="1020781" y="269343"/>
                </a:cubicBezTo>
                <a:cubicBezTo>
                  <a:pt x="1020781" y="285057"/>
                  <a:pt x="1008039" y="297795"/>
                  <a:pt x="992320" y="297795"/>
                </a:cubicBezTo>
                <a:cubicBezTo>
                  <a:pt x="976601" y="297795"/>
                  <a:pt x="963859" y="285057"/>
                  <a:pt x="963859" y="269343"/>
                </a:cubicBezTo>
                <a:cubicBezTo>
                  <a:pt x="963859" y="253629"/>
                  <a:pt x="976601" y="240891"/>
                  <a:pt x="992320" y="240891"/>
                </a:cubicBezTo>
                <a:close/>
                <a:moveTo>
                  <a:pt x="871838" y="240891"/>
                </a:moveTo>
                <a:cubicBezTo>
                  <a:pt x="887557" y="240891"/>
                  <a:pt x="900299" y="253629"/>
                  <a:pt x="900299" y="269343"/>
                </a:cubicBezTo>
                <a:cubicBezTo>
                  <a:pt x="900299" y="285057"/>
                  <a:pt x="887557" y="297795"/>
                  <a:pt x="871838" y="297795"/>
                </a:cubicBezTo>
                <a:cubicBezTo>
                  <a:pt x="856119" y="297795"/>
                  <a:pt x="843377" y="285057"/>
                  <a:pt x="843377" y="269343"/>
                </a:cubicBezTo>
                <a:cubicBezTo>
                  <a:pt x="843377" y="253629"/>
                  <a:pt x="856119" y="240891"/>
                  <a:pt x="871838" y="240891"/>
                </a:cubicBezTo>
                <a:close/>
                <a:moveTo>
                  <a:pt x="751356" y="240891"/>
                </a:moveTo>
                <a:cubicBezTo>
                  <a:pt x="767075" y="240891"/>
                  <a:pt x="779817" y="253629"/>
                  <a:pt x="779817" y="269343"/>
                </a:cubicBezTo>
                <a:cubicBezTo>
                  <a:pt x="779817" y="285057"/>
                  <a:pt x="767075" y="297795"/>
                  <a:pt x="751356" y="297795"/>
                </a:cubicBezTo>
                <a:cubicBezTo>
                  <a:pt x="735637" y="297795"/>
                  <a:pt x="722895" y="285057"/>
                  <a:pt x="722895" y="269343"/>
                </a:cubicBezTo>
                <a:cubicBezTo>
                  <a:pt x="722895" y="253629"/>
                  <a:pt x="735637" y="240891"/>
                  <a:pt x="751356" y="240891"/>
                </a:cubicBezTo>
                <a:close/>
                <a:moveTo>
                  <a:pt x="630873" y="240891"/>
                </a:moveTo>
                <a:cubicBezTo>
                  <a:pt x="646592" y="240891"/>
                  <a:pt x="659334" y="253629"/>
                  <a:pt x="659334" y="269343"/>
                </a:cubicBezTo>
                <a:cubicBezTo>
                  <a:pt x="659334" y="285057"/>
                  <a:pt x="646592" y="297795"/>
                  <a:pt x="630873" y="297795"/>
                </a:cubicBezTo>
                <a:cubicBezTo>
                  <a:pt x="615154" y="297795"/>
                  <a:pt x="602412" y="285057"/>
                  <a:pt x="602412" y="269343"/>
                </a:cubicBezTo>
                <a:cubicBezTo>
                  <a:pt x="602412" y="253629"/>
                  <a:pt x="615154" y="240891"/>
                  <a:pt x="630873" y="240891"/>
                </a:cubicBezTo>
                <a:close/>
                <a:moveTo>
                  <a:pt x="510391" y="240891"/>
                </a:moveTo>
                <a:cubicBezTo>
                  <a:pt x="526110" y="240891"/>
                  <a:pt x="538852" y="253629"/>
                  <a:pt x="538852" y="269343"/>
                </a:cubicBezTo>
                <a:cubicBezTo>
                  <a:pt x="538852" y="285057"/>
                  <a:pt x="526110" y="297795"/>
                  <a:pt x="510391" y="297795"/>
                </a:cubicBezTo>
                <a:cubicBezTo>
                  <a:pt x="494672" y="297795"/>
                  <a:pt x="481930" y="285057"/>
                  <a:pt x="481930" y="269343"/>
                </a:cubicBezTo>
                <a:cubicBezTo>
                  <a:pt x="481930" y="253629"/>
                  <a:pt x="494672" y="240891"/>
                  <a:pt x="510391" y="240891"/>
                </a:cubicBezTo>
                <a:close/>
                <a:moveTo>
                  <a:pt x="389908" y="240891"/>
                </a:moveTo>
                <a:cubicBezTo>
                  <a:pt x="405627" y="240891"/>
                  <a:pt x="418369" y="253629"/>
                  <a:pt x="418369" y="269343"/>
                </a:cubicBezTo>
                <a:cubicBezTo>
                  <a:pt x="418369" y="285057"/>
                  <a:pt x="405627" y="297795"/>
                  <a:pt x="389908" y="297795"/>
                </a:cubicBezTo>
                <a:cubicBezTo>
                  <a:pt x="374189" y="297795"/>
                  <a:pt x="361447" y="285057"/>
                  <a:pt x="361447" y="269343"/>
                </a:cubicBezTo>
                <a:cubicBezTo>
                  <a:pt x="361447" y="253629"/>
                  <a:pt x="374189" y="240891"/>
                  <a:pt x="389908" y="240891"/>
                </a:cubicBezTo>
                <a:close/>
                <a:moveTo>
                  <a:pt x="269426" y="240891"/>
                </a:moveTo>
                <a:cubicBezTo>
                  <a:pt x="285145" y="240891"/>
                  <a:pt x="297887" y="253629"/>
                  <a:pt x="297887" y="269343"/>
                </a:cubicBezTo>
                <a:cubicBezTo>
                  <a:pt x="297887" y="285057"/>
                  <a:pt x="285145" y="297795"/>
                  <a:pt x="269426" y="297795"/>
                </a:cubicBezTo>
                <a:cubicBezTo>
                  <a:pt x="253707" y="297795"/>
                  <a:pt x="240965" y="285057"/>
                  <a:pt x="240965" y="269343"/>
                </a:cubicBezTo>
                <a:cubicBezTo>
                  <a:pt x="240965" y="253629"/>
                  <a:pt x="253707" y="240891"/>
                  <a:pt x="269426" y="240891"/>
                </a:cubicBezTo>
                <a:close/>
                <a:moveTo>
                  <a:pt x="148943" y="240891"/>
                </a:moveTo>
                <a:cubicBezTo>
                  <a:pt x="164662" y="240891"/>
                  <a:pt x="177404" y="253629"/>
                  <a:pt x="177404" y="269343"/>
                </a:cubicBezTo>
                <a:cubicBezTo>
                  <a:pt x="177404" y="285057"/>
                  <a:pt x="164662" y="297795"/>
                  <a:pt x="148943" y="297795"/>
                </a:cubicBezTo>
                <a:cubicBezTo>
                  <a:pt x="133224" y="297795"/>
                  <a:pt x="120482" y="285057"/>
                  <a:pt x="120482" y="269343"/>
                </a:cubicBezTo>
                <a:cubicBezTo>
                  <a:pt x="120482" y="253629"/>
                  <a:pt x="133224" y="240891"/>
                  <a:pt x="148943" y="240891"/>
                </a:cubicBezTo>
                <a:close/>
                <a:moveTo>
                  <a:pt x="28461" y="240891"/>
                </a:moveTo>
                <a:cubicBezTo>
                  <a:pt x="44180" y="240891"/>
                  <a:pt x="56922" y="253629"/>
                  <a:pt x="56922" y="269343"/>
                </a:cubicBezTo>
                <a:cubicBezTo>
                  <a:pt x="56922" y="285057"/>
                  <a:pt x="44180" y="297795"/>
                  <a:pt x="28461" y="297795"/>
                </a:cubicBezTo>
                <a:cubicBezTo>
                  <a:pt x="12742" y="297795"/>
                  <a:pt x="0" y="285057"/>
                  <a:pt x="0" y="269343"/>
                </a:cubicBezTo>
                <a:cubicBezTo>
                  <a:pt x="0" y="253629"/>
                  <a:pt x="12742" y="240891"/>
                  <a:pt x="28461" y="240891"/>
                </a:cubicBezTo>
                <a:close/>
                <a:moveTo>
                  <a:pt x="1233285" y="120445"/>
                </a:moveTo>
                <a:cubicBezTo>
                  <a:pt x="1249004" y="120445"/>
                  <a:pt x="1261746" y="133183"/>
                  <a:pt x="1261746" y="148897"/>
                </a:cubicBezTo>
                <a:cubicBezTo>
                  <a:pt x="1261746" y="164611"/>
                  <a:pt x="1249004" y="177349"/>
                  <a:pt x="1233285" y="177349"/>
                </a:cubicBezTo>
                <a:cubicBezTo>
                  <a:pt x="1217566" y="177349"/>
                  <a:pt x="1204824" y="164611"/>
                  <a:pt x="1204824" y="148897"/>
                </a:cubicBezTo>
                <a:cubicBezTo>
                  <a:pt x="1204824" y="133183"/>
                  <a:pt x="1217566" y="120445"/>
                  <a:pt x="1233285" y="120445"/>
                </a:cubicBezTo>
                <a:close/>
                <a:moveTo>
                  <a:pt x="1112803" y="120445"/>
                </a:moveTo>
                <a:cubicBezTo>
                  <a:pt x="1128522" y="120445"/>
                  <a:pt x="1141264" y="133183"/>
                  <a:pt x="1141264" y="148897"/>
                </a:cubicBezTo>
                <a:cubicBezTo>
                  <a:pt x="1141264" y="164611"/>
                  <a:pt x="1128522" y="177349"/>
                  <a:pt x="1112803" y="177349"/>
                </a:cubicBezTo>
                <a:cubicBezTo>
                  <a:pt x="1097084" y="177349"/>
                  <a:pt x="1084342" y="164611"/>
                  <a:pt x="1084342" y="148897"/>
                </a:cubicBezTo>
                <a:cubicBezTo>
                  <a:pt x="1084342" y="133183"/>
                  <a:pt x="1097084" y="120445"/>
                  <a:pt x="1112803" y="120445"/>
                </a:cubicBezTo>
                <a:close/>
                <a:moveTo>
                  <a:pt x="992320" y="120445"/>
                </a:moveTo>
                <a:cubicBezTo>
                  <a:pt x="1008039" y="120445"/>
                  <a:pt x="1020781" y="133183"/>
                  <a:pt x="1020781" y="148897"/>
                </a:cubicBezTo>
                <a:cubicBezTo>
                  <a:pt x="1020781" y="164611"/>
                  <a:pt x="1008039" y="177349"/>
                  <a:pt x="992320" y="177349"/>
                </a:cubicBezTo>
                <a:cubicBezTo>
                  <a:pt x="976601" y="177349"/>
                  <a:pt x="963859" y="164611"/>
                  <a:pt x="963859" y="148897"/>
                </a:cubicBezTo>
                <a:cubicBezTo>
                  <a:pt x="963859" y="133183"/>
                  <a:pt x="976601" y="120445"/>
                  <a:pt x="992320" y="120445"/>
                </a:cubicBezTo>
                <a:close/>
                <a:moveTo>
                  <a:pt x="871838" y="120445"/>
                </a:moveTo>
                <a:cubicBezTo>
                  <a:pt x="887557" y="120445"/>
                  <a:pt x="900299" y="133183"/>
                  <a:pt x="900299" y="148897"/>
                </a:cubicBezTo>
                <a:cubicBezTo>
                  <a:pt x="900299" y="164611"/>
                  <a:pt x="887557" y="177349"/>
                  <a:pt x="871838" y="177349"/>
                </a:cubicBezTo>
                <a:cubicBezTo>
                  <a:pt x="856119" y="177349"/>
                  <a:pt x="843377" y="164611"/>
                  <a:pt x="843377" y="148897"/>
                </a:cubicBezTo>
                <a:cubicBezTo>
                  <a:pt x="843377" y="133183"/>
                  <a:pt x="856119" y="120445"/>
                  <a:pt x="871838" y="120445"/>
                </a:cubicBezTo>
                <a:close/>
                <a:moveTo>
                  <a:pt x="751356" y="120445"/>
                </a:moveTo>
                <a:cubicBezTo>
                  <a:pt x="767075" y="120445"/>
                  <a:pt x="779817" y="133183"/>
                  <a:pt x="779817" y="148897"/>
                </a:cubicBezTo>
                <a:cubicBezTo>
                  <a:pt x="779817" y="164611"/>
                  <a:pt x="767075" y="177349"/>
                  <a:pt x="751356" y="177349"/>
                </a:cubicBezTo>
                <a:cubicBezTo>
                  <a:pt x="735637" y="177349"/>
                  <a:pt x="722895" y="164611"/>
                  <a:pt x="722895" y="148897"/>
                </a:cubicBezTo>
                <a:cubicBezTo>
                  <a:pt x="722895" y="133183"/>
                  <a:pt x="735637" y="120445"/>
                  <a:pt x="751356" y="120445"/>
                </a:cubicBezTo>
                <a:close/>
                <a:moveTo>
                  <a:pt x="630873" y="120445"/>
                </a:moveTo>
                <a:cubicBezTo>
                  <a:pt x="646592" y="120445"/>
                  <a:pt x="659334" y="133183"/>
                  <a:pt x="659334" y="148897"/>
                </a:cubicBezTo>
                <a:cubicBezTo>
                  <a:pt x="659334" y="164611"/>
                  <a:pt x="646592" y="177349"/>
                  <a:pt x="630873" y="177349"/>
                </a:cubicBezTo>
                <a:cubicBezTo>
                  <a:pt x="615154" y="177349"/>
                  <a:pt x="602412" y="164611"/>
                  <a:pt x="602412" y="148897"/>
                </a:cubicBezTo>
                <a:cubicBezTo>
                  <a:pt x="602412" y="133183"/>
                  <a:pt x="615154" y="120445"/>
                  <a:pt x="630873" y="120445"/>
                </a:cubicBezTo>
                <a:close/>
                <a:moveTo>
                  <a:pt x="510391" y="120445"/>
                </a:moveTo>
                <a:cubicBezTo>
                  <a:pt x="526110" y="120445"/>
                  <a:pt x="538852" y="133183"/>
                  <a:pt x="538852" y="148897"/>
                </a:cubicBezTo>
                <a:cubicBezTo>
                  <a:pt x="538852" y="164611"/>
                  <a:pt x="526110" y="177349"/>
                  <a:pt x="510391" y="177349"/>
                </a:cubicBezTo>
                <a:cubicBezTo>
                  <a:pt x="494672" y="177349"/>
                  <a:pt x="481930" y="164611"/>
                  <a:pt x="481930" y="148897"/>
                </a:cubicBezTo>
                <a:cubicBezTo>
                  <a:pt x="481930" y="133183"/>
                  <a:pt x="494672" y="120445"/>
                  <a:pt x="510391" y="120445"/>
                </a:cubicBezTo>
                <a:close/>
                <a:moveTo>
                  <a:pt x="389908" y="120445"/>
                </a:moveTo>
                <a:cubicBezTo>
                  <a:pt x="405627" y="120445"/>
                  <a:pt x="418369" y="133183"/>
                  <a:pt x="418369" y="148897"/>
                </a:cubicBezTo>
                <a:cubicBezTo>
                  <a:pt x="418369" y="164611"/>
                  <a:pt x="405627" y="177349"/>
                  <a:pt x="389908" y="177349"/>
                </a:cubicBezTo>
                <a:cubicBezTo>
                  <a:pt x="374189" y="177349"/>
                  <a:pt x="361447" y="164611"/>
                  <a:pt x="361447" y="148897"/>
                </a:cubicBezTo>
                <a:cubicBezTo>
                  <a:pt x="361447" y="133183"/>
                  <a:pt x="374189" y="120445"/>
                  <a:pt x="389908" y="120445"/>
                </a:cubicBezTo>
                <a:close/>
                <a:moveTo>
                  <a:pt x="269426" y="120445"/>
                </a:moveTo>
                <a:cubicBezTo>
                  <a:pt x="285145" y="120445"/>
                  <a:pt x="297887" y="133183"/>
                  <a:pt x="297887" y="148897"/>
                </a:cubicBezTo>
                <a:cubicBezTo>
                  <a:pt x="297887" y="164611"/>
                  <a:pt x="285145" y="177349"/>
                  <a:pt x="269426" y="177349"/>
                </a:cubicBezTo>
                <a:cubicBezTo>
                  <a:pt x="253707" y="177349"/>
                  <a:pt x="240965" y="164611"/>
                  <a:pt x="240965" y="148897"/>
                </a:cubicBezTo>
                <a:cubicBezTo>
                  <a:pt x="240965" y="133183"/>
                  <a:pt x="253707" y="120445"/>
                  <a:pt x="269426" y="120445"/>
                </a:cubicBezTo>
                <a:close/>
                <a:moveTo>
                  <a:pt x="148943" y="120445"/>
                </a:moveTo>
                <a:cubicBezTo>
                  <a:pt x="164662" y="120445"/>
                  <a:pt x="177404" y="133183"/>
                  <a:pt x="177404" y="148897"/>
                </a:cubicBezTo>
                <a:cubicBezTo>
                  <a:pt x="177404" y="164611"/>
                  <a:pt x="164662" y="177349"/>
                  <a:pt x="148943" y="177349"/>
                </a:cubicBezTo>
                <a:cubicBezTo>
                  <a:pt x="133224" y="177349"/>
                  <a:pt x="120482" y="164611"/>
                  <a:pt x="120482" y="148897"/>
                </a:cubicBezTo>
                <a:cubicBezTo>
                  <a:pt x="120482" y="133183"/>
                  <a:pt x="133224" y="120445"/>
                  <a:pt x="148943" y="120445"/>
                </a:cubicBezTo>
                <a:close/>
                <a:moveTo>
                  <a:pt x="28461" y="120445"/>
                </a:moveTo>
                <a:cubicBezTo>
                  <a:pt x="44180" y="120445"/>
                  <a:pt x="56922" y="133183"/>
                  <a:pt x="56922" y="148897"/>
                </a:cubicBezTo>
                <a:cubicBezTo>
                  <a:pt x="56922" y="164611"/>
                  <a:pt x="44180" y="177349"/>
                  <a:pt x="28461" y="177349"/>
                </a:cubicBezTo>
                <a:cubicBezTo>
                  <a:pt x="12742" y="177349"/>
                  <a:pt x="0" y="164611"/>
                  <a:pt x="0" y="148897"/>
                </a:cubicBezTo>
                <a:cubicBezTo>
                  <a:pt x="0" y="133183"/>
                  <a:pt x="12742" y="120445"/>
                  <a:pt x="28461" y="120445"/>
                </a:cubicBezTo>
                <a:close/>
                <a:moveTo>
                  <a:pt x="1233285" y="0"/>
                </a:moveTo>
                <a:cubicBezTo>
                  <a:pt x="1249004" y="0"/>
                  <a:pt x="1261746" y="12738"/>
                  <a:pt x="1261746" y="28452"/>
                </a:cubicBezTo>
                <a:cubicBezTo>
                  <a:pt x="1261746" y="44166"/>
                  <a:pt x="1249004" y="56904"/>
                  <a:pt x="1233285" y="56904"/>
                </a:cubicBezTo>
                <a:cubicBezTo>
                  <a:pt x="1217566" y="56904"/>
                  <a:pt x="1204824" y="44166"/>
                  <a:pt x="1204824" y="28452"/>
                </a:cubicBezTo>
                <a:cubicBezTo>
                  <a:pt x="1204824" y="12738"/>
                  <a:pt x="1217566" y="0"/>
                  <a:pt x="1233285" y="0"/>
                </a:cubicBezTo>
                <a:close/>
                <a:moveTo>
                  <a:pt x="1112803" y="0"/>
                </a:moveTo>
                <a:cubicBezTo>
                  <a:pt x="1128522" y="0"/>
                  <a:pt x="1141264" y="12738"/>
                  <a:pt x="1141264" y="28452"/>
                </a:cubicBezTo>
                <a:cubicBezTo>
                  <a:pt x="1141264" y="44166"/>
                  <a:pt x="1128522" y="56904"/>
                  <a:pt x="1112803" y="56904"/>
                </a:cubicBezTo>
                <a:cubicBezTo>
                  <a:pt x="1097084" y="56904"/>
                  <a:pt x="1084342" y="44166"/>
                  <a:pt x="1084342" y="28452"/>
                </a:cubicBezTo>
                <a:cubicBezTo>
                  <a:pt x="1084342" y="12738"/>
                  <a:pt x="1097084" y="0"/>
                  <a:pt x="1112803" y="0"/>
                </a:cubicBezTo>
                <a:close/>
                <a:moveTo>
                  <a:pt x="992320" y="0"/>
                </a:moveTo>
                <a:cubicBezTo>
                  <a:pt x="1008039" y="0"/>
                  <a:pt x="1020781" y="12738"/>
                  <a:pt x="1020781" y="28452"/>
                </a:cubicBezTo>
                <a:cubicBezTo>
                  <a:pt x="1020781" y="44166"/>
                  <a:pt x="1008039" y="56904"/>
                  <a:pt x="992320" y="56904"/>
                </a:cubicBezTo>
                <a:cubicBezTo>
                  <a:pt x="976601" y="56904"/>
                  <a:pt x="963859" y="44166"/>
                  <a:pt x="963859" y="28452"/>
                </a:cubicBezTo>
                <a:cubicBezTo>
                  <a:pt x="963859" y="12738"/>
                  <a:pt x="976601" y="0"/>
                  <a:pt x="992320" y="0"/>
                </a:cubicBezTo>
                <a:close/>
                <a:moveTo>
                  <a:pt x="871838" y="0"/>
                </a:moveTo>
                <a:cubicBezTo>
                  <a:pt x="887557" y="0"/>
                  <a:pt x="900299" y="12738"/>
                  <a:pt x="900299" y="28452"/>
                </a:cubicBezTo>
                <a:cubicBezTo>
                  <a:pt x="900299" y="44166"/>
                  <a:pt x="887557" y="56904"/>
                  <a:pt x="871838" y="56904"/>
                </a:cubicBezTo>
                <a:cubicBezTo>
                  <a:pt x="856119" y="56904"/>
                  <a:pt x="843377" y="44166"/>
                  <a:pt x="843377" y="28452"/>
                </a:cubicBezTo>
                <a:cubicBezTo>
                  <a:pt x="843377" y="12738"/>
                  <a:pt x="856119" y="0"/>
                  <a:pt x="871838" y="0"/>
                </a:cubicBezTo>
                <a:close/>
                <a:moveTo>
                  <a:pt x="751356" y="0"/>
                </a:moveTo>
                <a:cubicBezTo>
                  <a:pt x="767075" y="0"/>
                  <a:pt x="779817" y="12738"/>
                  <a:pt x="779817" y="28452"/>
                </a:cubicBezTo>
                <a:cubicBezTo>
                  <a:pt x="779817" y="44166"/>
                  <a:pt x="767075" y="56904"/>
                  <a:pt x="751356" y="56904"/>
                </a:cubicBezTo>
                <a:cubicBezTo>
                  <a:pt x="735637" y="56904"/>
                  <a:pt x="722895" y="44166"/>
                  <a:pt x="722895" y="28452"/>
                </a:cubicBezTo>
                <a:cubicBezTo>
                  <a:pt x="722895" y="12738"/>
                  <a:pt x="735637" y="0"/>
                  <a:pt x="751356" y="0"/>
                </a:cubicBezTo>
                <a:close/>
                <a:moveTo>
                  <a:pt x="630873" y="0"/>
                </a:moveTo>
                <a:cubicBezTo>
                  <a:pt x="646592" y="0"/>
                  <a:pt x="659334" y="12738"/>
                  <a:pt x="659334" y="28452"/>
                </a:cubicBezTo>
                <a:cubicBezTo>
                  <a:pt x="659334" y="44166"/>
                  <a:pt x="646592" y="56904"/>
                  <a:pt x="630873" y="56904"/>
                </a:cubicBezTo>
                <a:cubicBezTo>
                  <a:pt x="615154" y="56904"/>
                  <a:pt x="602412" y="44166"/>
                  <a:pt x="602412" y="28452"/>
                </a:cubicBezTo>
                <a:cubicBezTo>
                  <a:pt x="602412" y="12738"/>
                  <a:pt x="615154" y="0"/>
                  <a:pt x="630873" y="0"/>
                </a:cubicBezTo>
                <a:close/>
                <a:moveTo>
                  <a:pt x="510391" y="0"/>
                </a:moveTo>
                <a:cubicBezTo>
                  <a:pt x="526110" y="0"/>
                  <a:pt x="538852" y="12738"/>
                  <a:pt x="538852" y="28452"/>
                </a:cubicBezTo>
                <a:cubicBezTo>
                  <a:pt x="538852" y="44166"/>
                  <a:pt x="526110" y="56904"/>
                  <a:pt x="510391" y="56904"/>
                </a:cubicBezTo>
                <a:cubicBezTo>
                  <a:pt x="494672" y="56904"/>
                  <a:pt x="481930" y="44166"/>
                  <a:pt x="481930" y="28452"/>
                </a:cubicBezTo>
                <a:cubicBezTo>
                  <a:pt x="481930" y="12738"/>
                  <a:pt x="494672" y="0"/>
                  <a:pt x="510391" y="0"/>
                </a:cubicBezTo>
                <a:close/>
                <a:moveTo>
                  <a:pt x="389908" y="0"/>
                </a:moveTo>
                <a:cubicBezTo>
                  <a:pt x="405627" y="0"/>
                  <a:pt x="418369" y="12738"/>
                  <a:pt x="418369" y="28452"/>
                </a:cubicBezTo>
                <a:cubicBezTo>
                  <a:pt x="418369" y="44166"/>
                  <a:pt x="405627" y="56904"/>
                  <a:pt x="389908" y="56904"/>
                </a:cubicBezTo>
                <a:cubicBezTo>
                  <a:pt x="374189" y="56904"/>
                  <a:pt x="361447" y="44166"/>
                  <a:pt x="361447" y="28452"/>
                </a:cubicBezTo>
                <a:cubicBezTo>
                  <a:pt x="361447" y="12738"/>
                  <a:pt x="374189" y="0"/>
                  <a:pt x="389908" y="0"/>
                </a:cubicBezTo>
                <a:close/>
                <a:moveTo>
                  <a:pt x="269426" y="0"/>
                </a:moveTo>
                <a:cubicBezTo>
                  <a:pt x="285145" y="0"/>
                  <a:pt x="297887" y="12738"/>
                  <a:pt x="297887" y="28452"/>
                </a:cubicBezTo>
                <a:cubicBezTo>
                  <a:pt x="297887" y="44166"/>
                  <a:pt x="285145" y="56904"/>
                  <a:pt x="269426" y="56904"/>
                </a:cubicBezTo>
                <a:cubicBezTo>
                  <a:pt x="253707" y="56904"/>
                  <a:pt x="240965" y="44166"/>
                  <a:pt x="240965" y="28452"/>
                </a:cubicBezTo>
                <a:cubicBezTo>
                  <a:pt x="240965" y="12738"/>
                  <a:pt x="253707" y="0"/>
                  <a:pt x="269426" y="0"/>
                </a:cubicBezTo>
                <a:close/>
                <a:moveTo>
                  <a:pt x="148943" y="0"/>
                </a:moveTo>
                <a:cubicBezTo>
                  <a:pt x="164662" y="0"/>
                  <a:pt x="177404" y="12738"/>
                  <a:pt x="177404" y="28452"/>
                </a:cubicBezTo>
                <a:cubicBezTo>
                  <a:pt x="177404" y="44166"/>
                  <a:pt x="164662" y="56904"/>
                  <a:pt x="148943" y="56904"/>
                </a:cubicBezTo>
                <a:cubicBezTo>
                  <a:pt x="133224" y="56904"/>
                  <a:pt x="120482" y="44166"/>
                  <a:pt x="120482" y="28452"/>
                </a:cubicBezTo>
                <a:cubicBezTo>
                  <a:pt x="120482" y="12738"/>
                  <a:pt x="133224" y="0"/>
                  <a:pt x="148943" y="0"/>
                </a:cubicBezTo>
                <a:close/>
                <a:moveTo>
                  <a:pt x="28461" y="0"/>
                </a:moveTo>
                <a:cubicBezTo>
                  <a:pt x="44180" y="0"/>
                  <a:pt x="56922" y="12738"/>
                  <a:pt x="56922" y="28452"/>
                </a:cubicBezTo>
                <a:cubicBezTo>
                  <a:pt x="56922" y="44166"/>
                  <a:pt x="44180" y="56904"/>
                  <a:pt x="28461" y="56904"/>
                </a:cubicBezTo>
                <a:cubicBezTo>
                  <a:pt x="12742" y="56904"/>
                  <a:pt x="0" y="44166"/>
                  <a:pt x="0" y="28452"/>
                </a:cubicBezTo>
                <a:cubicBezTo>
                  <a:pt x="0" y="12738"/>
                  <a:pt x="12742" y="0"/>
                  <a:pt x="28461" y="0"/>
                </a:cubicBezTo>
                <a:close/>
              </a:path>
            </a:pathLst>
          </a:custGeom>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14" name="任意多边形: 形状 13"/>
          <p:cNvSpPr>
            <a:spLocks noChangeAspect="1"/>
          </p:cNvSpPr>
          <p:nvPr>
            <p:custDataLst>
              <p:tags r:id="rId6"/>
            </p:custDataLst>
          </p:nvPr>
        </p:nvSpPr>
        <p:spPr>
          <a:xfrm rot="10800000">
            <a:off x="11371234" y="776896"/>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4">
              <a:lumMod val="40000"/>
              <a:lumOff val="60000"/>
            </a:schemeClr>
          </a:solidFill>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dirty="0">
              <a:solidFill>
                <a:schemeClr val="lt1"/>
              </a:solidFill>
              <a:latin typeface="微软雅黑" panose="020B0503020204020204" charset="-122"/>
              <a:ea typeface="微软雅黑" panose="020B0503020204020204" charset="-122"/>
            </a:endParaRPr>
          </a:p>
        </p:txBody>
      </p:sp>
      <p:sp>
        <p:nvSpPr>
          <p:cNvPr id="15" name="任意多边形: 形状 14"/>
          <p:cNvSpPr>
            <a:spLocks noChangeAspect="1"/>
          </p:cNvSpPr>
          <p:nvPr>
            <p:custDataLst>
              <p:tags r:id="rId7"/>
            </p:custDataLst>
          </p:nvPr>
        </p:nvSpPr>
        <p:spPr>
          <a:xfrm rot="10800000">
            <a:off x="10997345" y="776896"/>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4">
              <a:lumMod val="40000"/>
              <a:lumOff val="60000"/>
            </a:schemeClr>
          </a:solidFill>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12" name="任意多边形: 形状 11"/>
          <p:cNvSpPr>
            <a:spLocks noChangeAspect="1"/>
          </p:cNvSpPr>
          <p:nvPr>
            <p:custDataLst>
              <p:tags r:id="rId8"/>
            </p:custDataLst>
          </p:nvPr>
        </p:nvSpPr>
        <p:spPr>
          <a:xfrm rot="10800000">
            <a:off x="11270350" y="676012"/>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13" name="任意多边形: 形状 12"/>
          <p:cNvSpPr>
            <a:spLocks noChangeAspect="1"/>
          </p:cNvSpPr>
          <p:nvPr>
            <p:custDataLst>
              <p:tags r:id="rId9"/>
            </p:custDataLst>
          </p:nvPr>
        </p:nvSpPr>
        <p:spPr>
          <a:xfrm rot="10800000">
            <a:off x="10896461" y="676012"/>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lnSpc>
                <a:spcPct val="120000"/>
              </a:lnSpc>
            </a:pPr>
            <a:endParaRPr lang="zh-CN" altLang="en-US">
              <a:solidFill>
                <a:schemeClr val="lt1"/>
              </a:solidFill>
              <a:latin typeface="微软雅黑" panose="020B0503020204020204" charset="-122"/>
              <a:ea typeface="微软雅黑" panose="020B0503020204020204" charset="-122"/>
            </a:endParaRPr>
          </a:p>
        </p:txBody>
      </p:sp>
      <p:sp>
        <p:nvSpPr>
          <p:cNvPr id="93" name="文本框 92"/>
          <p:cNvSpPr txBox="1"/>
          <p:nvPr>
            <p:custDataLst>
              <p:tags r:id="rId10"/>
            </p:custDataLst>
          </p:nvPr>
        </p:nvSpPr>
        <p:spPr>
          <a:xfrm>
            <a:off x="5518150" y="2161540"/>
            <a:ext cx="5965825" cy="2989580"/>
          </a:xfrm>
          <a:prstGeom prst="rect">
            <a:avLst/>
          </a:prstGeom>
          <a:noFill/>
        </p:spPr>
        <p:txBody>
          <a:bodyPr wrap="square" lIns="91440" tIns="45720" rIns="91440" bIns="45720" rtlCol="0" anchor="t" anchorCtr="0">
            <a:spAutoFit/>
          </a:bodyPr>
          <a:lstStyle>
            <a:defPPr>
              <a:defRPr lang="zh-CN"/>
            </a:defPPr>
            <a:lvl1pPr fontAlgn="auto">
              <a:lnSpc>
                <a:spcPct val="130000"/>
              </a:lnSpc>
              <a:spcAft>
                <a:spcPts val="1000"/>
              </a:spcAft>
              <a:defRPr sz="1600" spc="150"/>
            </a:lvl1pPr>
          </a:lstStyle>
          <a:p>
            <a:pPr lvl="0" indent="504190" algn="l">
              <a:lnSpc>
                <a:spcPct val="150000"/>
              </a:lnSpc>
              <a:buClrTx/>
              <a:buSzTx/>
              <a:buFontTx/>
            </a:pPr>
            <a:r>
              <a:rPr sz="2400" spc="0" dirty="0">
                <a:latin typeface="黑体" panose="02010609060101010101" pitchFamily="49" charset="-122"/>
                <a:ea typeface="黑体" panose="02010609060101010101" pitchFamily="49" charset="-122"/>
                <a:cs typeface="黑体" panose="02010609060101010101" pitchFamily="49" charset="-122"/>
                <a:sym typeface="+mn-ea"/>
              </a:rPr>
              <a:t>世界的真正的统一性在于它的物质性，而这种物质性不是由魔术师的三两句话所证明的，而是由哲学和自然科学的长期的和持续的发展所证明的。</a:t>
            </a:r>
          </a:p>
          <a:p>
            <a:pPr lvl="0" indent="504190" algn="r">
              <a:lnSpc>
                <a:spcPct val="150000"/>
              </a:lnSpc>
              <a:buClrTx/>
              <a:buSzTx/>
              <a:buFontTx/>
            </a:pPr>
            <a:r>
              <a:rPr lang="zh-CN" sz="2400" spc="0" dirty="0">
                <a:latin typeface="黑体" panose="02010609060101010101" pitchFamily="49" charset="-122"/>
                <a:ea typeface="黑体" panose="02010609060101010101" pitchFamily="49" charset="-122"/>
                <a:cs typeface="黑体" panose="02010609060101010101" pitchFamily="49" charset="-122"/>
                <a:sym typeface="+mn-ea"/>
              </a:rPr>
              <a:t>——恩格斯：《反杜林论》</a:t>
            </a:r>
          </a:p>
        </p:txBody>
      </p:sp>
      <p:grpSp>
        <p:nvGrpSpPr>
          <p:cNvPr id="2" name="组合 1"/>
          <p:cNvGrpSpPr/>
          <p:nvPr/>
        </p:nvGrpSpPr>
        <p:grpSpPr>
          <a:xfrm>
            <a:off x="441325" y="317500"/>
            <a:ext cx="9060815" cy="550545"/>
            <a:chOff x="695" y="500"/>
            <a:chExt cx="14269" cy="867"/>
          </a:xfrm>
        </p:grpSpPr>
        <p:sp>
          <p:nvSpPr>
            <p:cNvPr id="3" name="流程图: 过程 2"/>
            <p:cNvSpPr/>
            <p:nvPr/>
          </p:nvSpPr>
          <p:spPr>
            <a:xfrm>
              <a:off x="695" y="500"/>
              <a:ext cx="541" cy="776"/>
            </a:xfrm>
            <a:prstGeom prst="flowChartProcess">
              <a:avLst/>
            </a:prstGeom>
            <a:noFill/>
            <a:ln w="12700" cmpd="sng">
              <a:solidFill>
                <a:srgbClr val="45676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864" y="648"/>
              <a:ext cx="497" cy="497"/>
            </a:xfrm>
            <a:prstGeom prst="rect">
              <a:avLst/>
            </a:prstGeom>
            <a:solidFill>
              <a:srgbClr val="F7DFBB"/>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571" y="545"/>
              <a:ext cx="13393" cy="822"/>
            </a:xfrm>
            <a:prstGeom prst="rect">
              <a:avLst/>
            </a:prstGeom>
            <a:noFill/>
          </p:spPr>
          <p:txBody>
            <a:bodyPr wrap="square" rtlCol="0">
              <a:spAutoFit/>
            </a:bodyPr>
            <a:lstStyle/>
            <a:p>
              <a:r>
                <a:rPr lang="zh-CN" altLang="en-US" sz="2800" b="1">
                  <a:solidFill>
                    <a:srgbClr val="6E5737"/>
                  </a:solidFill>
                  <a:latin typeface="黑体" panose="02010609060101010101" pitchFamily="49" charset="-122"/>
                  <a:ea typeface="黑体" panose="02010609060101010101" pitchFamily="49" charset="-122"/>
                </a:rPr>
                <a:t>世界的物质统一性</a:t>
              </a:r>
            </a:p>
          </p:txBody>
        </p:sp>
        <p:sp>
          <p:nvSpPr>
            <p:cNvPr id="7" name="任意多边形 6"/>
            <p:cNvSpPr/>
            <p:nvPr/>
          </p:nvSpPr>
          <p:spPr>
            <a:xfrm rot="5400000">
              <a:off x="5355" y="-3336"/>
              <a:ext cx="46" cy="9360"/>
            </a:xfrm>
            <a:custGeom>
              <a:avLst/>
              <a:gdLst>
                <a:gd name="connsiteX0" fmla="*/ 0 w 46"/>
                <a:gd name="connsiteY0" fmla="*/ 9313 h 9360"/>
                <a:gd name="connsiteX1" fmla="*/ 15 w 46"/>
                <a:gd name="connsiteY1" fmla="*/ 0 h 9360"/>
                <a:gd name="connsiteX2" fmla="*/ 46 w 46"/>
                <a:gd name="connsiteY2" fmla="*/ 9360 h 9360"/>
                <a:gd name="connsiteX3" fmla="*/ 0 w 46"/>
                <a:gd name="connsiteY3" fmla="*/ 9313 h 9360"/>
              </a:gdLst>
              <a:ahLst/>
              <a:cxnLst>
                <a:cxn ang="0">
                  <a:pos x="connsiteX0" y="connsiteY0"/>
                </a:cxn>
                <a:cxn ang="0">
                  <a:pos x="connsiteX1" y="connsiteY1"/>
                </a:cxn>
                <a:cxn ang="0">
                  <a:pos x="connsiteX2" y="connsiteY2"/>
                </a:cxn>
                <a:cxn ang="0">
                  <a:pos x="connsiteX3" y="connsiteY3"/>
                </a:cxn>
              </a:cxnLst>
              <a:rect l="l" t="t" r="r" b="b"/>
              <a:pathLst>
                <a:path w="46" h="9360">
                  <a:moveTo>
                    <a:pt x="0" y="9313"/>
                  </a:moveTo>
                  <a:lnTo>
                    <a:pt x="15" y="0"/>
                  </a:lnTo>
                  <a:lnTo>
                    <a:pt x="46" y="9360"/>
                  </a:lnTo>
                  <a:lnTo>
                    <a:pt x="0" y="9313"/>
                  </a:lnTo>
                  <a:close/>
                </a:path>
              </a:pathLst>
            </a:cu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图片 4" descr="db56db2bfd2427e2007b4b6fc2ad77df"/>
          <p:cNvPicPr>
            <a:picLocks noChangeAspect="1"/>
          </p:cNvPicPr>
          <p:nvPr/>
        </p:nvPicPr>
        <p:blipFill>
          <a:blip r:embed="rId14"/>
          <a:stretch>
            <a:fillRect/>
          </a:stretch>
        </p:blipFill>
        <p:spPr>
          <a:xfrm>
            <a:off x="1147445" y="1920875"/>
            <a:ext cx="3235325" cy="4025265"/>
          </a:xfrm>
          <a:prstGeom prst="rect">
            <a:avLst/>
          </a:prstGeom>
        </p:spPr>
      </p:pic>
    </p:spTree>
    <p:custDataLst>
      <p:tags r:id="rId2"/>
    </p:custDataLst>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6"/>
          <a:stretch>
            <a:fillRect/>
          </a:stretch>
        </a:blipFill>
        <a:effectLst/>
      </p:bgPr>
    </p:bg>
    <p:spTree>
      <p:nvGrpSpPr>
        <p:cNvPr id="1" name=""/>
        <p:cNvGrpSpPr/>
        <p:nvPr/>
      </p:nvGrpSpPr>
      <p:grpSpPr>
        <a:xfrm>
          <a:off x="0" y="0"/>
          <a:ext cx="0" cy="0"/>
          <a:chOff x="0" y="0"/>
          <a:chExt cx="0" cy="0"/>
        </a:xfrm>
      </p:grpSpPr>
      <p:sp>
        <p:nvSpPr>
          <p:cNvPr id="11" name="Title 6"/>
          <p:cNvSpPr txBox="1"/>
          <p:nvPr>
            <p:custDataLst>
              <p:tags r:id="rId3"/>
            </p:custDataLst>
          </p:nvPr>
        </p:nvSpPr>
        <p:spPr>
          <a:xfrm>
            <a:off x="625475" y="1854200"/>
            <a:ext cx="10941050" cy="3969385"/>
          </a:xfrm>
          <a:prstGeom prst="rect">
            <a:avLst/>
          </a:prstGeom>
          <a:noFill/>
        </p:spPr>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609600" algn="l" fontAlgn="auto">
              <a:lnSpc>
                <a:spcPct val="150000"/>
              </a:lnSpc>
              <a:buClrTx/>
              <a:buSzTx/>
              <a:buFontTx/>
              <a:extLst>
                <a:ext uri="{35155182-B16C-46BC-9424-99874614C6A1}">
                  <wpsdc:indentchars xmlns:wpsdc="http://www.wps.cn/officeDocument/2017/drawingmlCustomData" xmlns="" val="200" checksum="4158780845"/>
                </a:ext>
              </a:extLst>
            </a:pPr>
            <a:r>
              <a:rPr lang="zh-CN" sz="2400" dirty="0">
                <a:latin typeface="黑体" panose="02010609060101010101" pitchFamily="49" charset="-122"/>
                <a:ea typeface="黑体" panose="02010609060101010101" pitchFamily="49" charset="-122"/>
                <a:cs typeface="黑体" panose="02010609060101010101" pitchFamily="49" charset="-122"/>
                <a:sym typeface="+mn-ea"/>
              </a:rPr>
              <a:t>世界的物质统一性原理是辩证唯物主义最基本、最核心的观点，是马克思主义的基石，有助于我们树立唯物主义科学世界观，为我们进一步确立正确的人生观和价值观奠定坚实的基础；同时，也有助于我们确立正确的思想路线和思想方法，在认识世界和改造世界的过程中，摒弃一切无视客观世界及其规律性的思想观念，遵循一切从实际出发、实事求是的原则。一切从实际出发，是世界的物质统一性原理在现实生活中和实际工作中的生动体现，是在坚持和发展中国特色社会主义伟大实践中想问题、办事情的根本立足点。</a:t>
            </a:r>
          </a:p>
        </p:txBody>
      </p:sp>
      <p:grpSp>
        <p:nvGrpSpPr>
          <p:cNvPr id="7" name="组合 6"/>
          <p:cNvGrpSpPr/>
          <p:nvPr/>
        </p:nvGrpSpPr>
        <p:grpSpPr>
          <a:xfrm>
            <a:off x="508000" y="307975"/>
            <a:ext cx="6116320" cy="548640"/>
            <a:chOff x="800" y="485"/>
            <a:chExt cx="9632" cy="864"/>
          </a:xfrm>
        </p:grpSpPr>
        <p:sp>
          <p:nvSpPr>
            <p:cNvPr id="8" name="文本框 7"/>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一、</a:t>
              </a:r>
              <a:r>
                <a:rPr lang="zh-CN" altLang="en-US" sz="2800" b="1">
                  <a:solidFill>
                    <a:srgbClr val="755D3B"/>
                  </a:solidFill>
                  <a:effectLst/>
                  <a:latin typeface="黑体" panose="02010609060101010101" pitchFamily="49" charset="-122"/>
                  <a:ea typeface="黑体" panose="02010609060101010101" pitchFamily="49" charset="-122"/>
                </a:rPr>
                <a:t>世界多样性与物质统一性</a:t>
              </a:r>
            </a:p>
          </p:txBody>
        </p:sp>
        <p:sp>
          <p:nvSpPr>
            <p:cNvPr id="14" name="任意多边形 1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808" y="672"/>
              <a:ext cx="659" cy="507"/>
              <a:chOff x="1140" y="743"/>
              <a:chExt cx="567" cy="436"/>
            </a:xfrm>
            <a:effectLst/>
          </p:grpSpPr>
          <p:sp>
            <p:nvSpPr>
              <p:cNvPr id="18" name="矩形 17"/>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19" name="矩形 18"/>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 name="组合 1"/>
          <p:cNvGrpSpPr/>
          <p:nvPr/>
        </p:nvGrpSpPr>
        <p:grpSpPr>
          <a:xfrm>
            <a:off x="1058545" y="1019810"/>
            <a:ext cx="5152390" cy="491490"/>
            <a:chOff x="1493" y="1541"/>
            <a:chExt cx="8114" cy="774"/>
          </a:xfrm>
        </p:grpSpPr>
        <p:sp>
          <p:nvSpPr>
            <p:cNvPr id="3" name="文本框 2"/>
            <p:cNvSpPr txBox="1"/>
            <p:nvPr/>
          </p:nvSpPr>
          <p:spPr>
            <a:xfrm>
              <a:off x="1780" y="1541"/>
              <a:ext cx="7827"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3.</a:t>
              </a:r>
              <a:r>
                <a:rPr lang="zh-CN" altLang="en-US" sz="2600">
                  <a:solidFill>
                    <a:schemeClr val="tx1"/>
                  </a:solidFill>
                  <a:effectLst/>
                  <a:latin typeface="黑体" panose="02010609060101010101" pitchFamily="49" charset="-122"/>
                  <a:ea typeface="黑体" panose="02010609060101010101" pitchFamily="49" charset="-122"/>
                  <a:sym typeface="+mn-ea"/>
                </a:rPr>
                <a:t>世界的物质统一性</a:t>
              </a:r>
            </a:p>
          </p:txBody>
        </p:sp>
        <p:sp>
          <p:nvSpPr>
            <p:cNvPr id="16" name="矩形 15"/>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Tree>
    <p:custDataLst>
      <p:tags r:id="rId2"/>
    </p:custDataLst>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1058545" y="2016125"/>
            <a:ext cx="10088245" cy="3415030"/>
          </a:xfrm>
          <a:prstGeom prst="rect">
            <a:avLst/>
          </a:prstGeom>
          <a:noFill/>
        </p:spPr>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609600" algn="l">
              <a:lnSpc>
                <a:spcPct val="150000"/>
              </a:lnSpc>
              <a:buClrTx/>
              <a:buSzTx/>
              <a:buFontTx/>
              <a:extLst>
                <a:ext uri="{35155182-B16C-46BC-9424-99874614C6A1}">
                  <wpsdc:indentchars xmlns:wpsdc="http://www.wps.cn/officeDocument/2017/drawingmlCustomData" xmlns="" val="200" checksum="4158780845"/>
                </a:ext>
              </a:extLst>
            </a:pPr>
            <a:r>
              <a:rPr lang="zh-CN" sz="2400" dirty="0">
                <a:latin typeface="黑体" panose="02010609060101010101" pitchFamily="49" charset="-122"/>
                <a:ea typeface="黑体" panose="02010609060101010101" pitchFamily="49" charset="-122"/>
                <a:cs typeface="黑体" panose="02010609060101010101" pitchFamily="49" charset="-122"/>
                <a:sym typeface="+mn-ea"/>
              </a:rPr>
              <a:t>特别是在推进新时代中国特色社会主义事业的进程中，我们要从我国社会主义初级阶段的最大国情岀发，既要看到我国仍处于并将长期处于社会主义初级阶段的基本国情没有变，也要看到我国社会的主要矛盾发生了变化，已经转化为人民日益增长的美好生活需要和不平衡不充分的发展之间的矛盾，从而使社会主义初级阶段的长过程中又呈现出更加具体的阶段性特征。</a:t>
            </a:r>
          </a:p>
        </p:txBody>
      </p:sp>
      <p:grpSp>
        <p:nvGrpSpPr>
          <p:cNvPr id="7" name="组合 6"/>
          <p:cNvGrpSpPr/>
          <p:nvPr/>
        </p:nvGrpSpPr>
        <p:grpSpPr>
          <a:xfrm>
            <a:off x="508000" y="307975"/>
            <a:ext cx="6116320" cy="548640"/>
            <a:chOff x="800" y="485"/>
            <a:chExt cx="9632" cy="864"/>
          </a:xfrm>
        </p:grpSpPr>
        <p:sp>
          <p:nvSpPr>
            <p:cNvPr id="8" name="文本框 7"/>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一、</a:t>
              </a:r>
              <a:r>
                <a:rPr lang="zh-CN" altLang="en-US" sz="2800" b="1">
                  <a:solidFill>
                    <a:srgbClr val="755D3B"/>
                  </a:solidFill>
                  <a:effectLst/>
                  <a:latin typeface="黑体" panose="02010609060101010101" pitchFamily="49" charset="-122"/>
                  <a:ea typeface="黑体" panose="02010609060101010101" pitchFamily="49" charset="-122"/>
                </a:rPr>
                <a:t>世界多样性与物质统一性</a:t>
              </a:r>
            </a:p>
          </p:txBody>
        </p:sp>
        <p:sp>
          <p:nvSpPr>
            <p:cNvPr id="14" name="任意多边形 1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808" y="672"/>
              <a:ext cx="659" cy="507"/>
              <a:chOff x="1140" y="743"/>
              <a:chExt cx="567" cy="436"/>
            </a:xfrm>
            <a:effectLst/>
          </p:grpSpPr>
          <p:sp>
            <p:nvSpPr>
              <p:cNvPr id="18" name="矩形 17"/>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19" name="矩形 18"/>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 name="组合 4"/>
          <p:cNvGrpSpPr/>
          <p:nvPr/>
        </p:nvGrpSpPr>
        <p:grpSpPr>
          <a:xfrm>
            <a:off x="1058545" y="1019810"/>
            <a:ext cx="5152390" cy="491490"/>
            <a:chOff x="1493" y="1541"/>
            <a:chExt cx="8114" cy="774"/>
          </a:xfrm>
        </p:grpSpPr>
        <p:sp>
          <p:nvSpPr>
            <p:cNvPr id="6" name="文本框 5"/>
            <p:cNvSpPr txBox="1"/>
            <p:nvPr/>
          </p:nvSpPr>
          <p:spPr>
            <a:xfrm>
              <a:off x="1780" y="1541"/>
              <a:ext cx="7827"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3.</a:t>
              </a:r>
              <a:r>
                <a:rPr lang="zh-CN" altLang="en-US" sz="2600">
                  <a:solidFill>
                    <a:schemeClr val="tx1"/>
                  </a:solidFill>
                  <a:effectLst/>
                  <a:latin typeface="黑体" panose="02010609060101010101" pitchFamily="49" charset="-122"/>
                  <a:ea typeface="黑体" panose="02010609060101010101" pitchFamily="49" charset="-122"/>
                  <a:sym typeface="+mn-ea"/>
                </a:rPr>
                <a:t>世界的物质统一性</a:t>
              </a:r>
            </a:p>
          </p:txBody>
        </p:sp>
        <p:sp>
          <p:nvSpPr>
            <p:cNvPr id="16" name="矩形 15"/>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Tree>
    <p:custDataLst>
      <p:tags r:id="rId2"/>
    </p:custDataLst>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60000"/>
          </a:blip>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0" y="1395730"/>
            <a:ext cx="11751310" cy="4592955"/>
          </a:xfrm>
          <a:prstGeom prst="rect">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171575" y="314325"/>
            <a:ext cx="5408295" cy="583565"/>
            <a:chOff x="1845" y="495"/>
            <a:chExt cx="8517" cy="919"/>
          </a:xfrm>
        </p:grpSpPr>
        <p:sp>
          <p:nvSpPr>
            <p:cNvPr id="5" name="文本框 4"/>
            <p:cNvSpPr txBox="1"/>
            <p:nvPr/>
          </p:nvSpPr>
          <p:spPr>
            <a:xfrm>
              <a:off x="2358" y="495"/>
              <a:ext cx="8004" cy="919"/>
            </a:xfrm>
            <a:prstGeom prst="rect">
              <a:avLst/>
            </a:prstGeom>
            <a:noFill/>
          </p:spPr>
          <p:txBody>
            <a:bodyPr wrap="none" rtlCol="0">
              <a:spAutoFit/>
            </a:bodyPr>
            <a:lstStyle/>
            <a:p>
              <a:pPr algn="l"/>
              <a:r>
                <a:rPr lang="zh-CN" altLang="en-US" sz="3200" b="1" dirty="0">
                  <a:solidFill>
                    <a:srgbClr val="755D3B"/>
                  </a:solidFill>
                  <a:latin typeface="黑体" panose="02010609060101010101" pitchFamily="49" charset="-122"/>
                  <a:ea typeface="黑体" panose="02010609060101010101" pitchFamily="49" charset="-122"/>
                  <a:sym typeface="+mn-ea"/>
                </a:rPr>
                <a:t>事物的普遍联系和变化发展</a:t>
              </a:r>
            </a:p>
          </p:txBody>
        </p:sp>
        <p:grpSp>
          <p:nvGrpSpPr>
            <p:cNvPr id="24" name="组合 23"/>
            <p:cNvGrpSpPr/>
            <p:nvPr/>
          </p:nvGrpSpPr>
          <p:grpSpPr>
            <a:xfrm>
              <a:off x="1845" y="744"/>
              <a:ext cx="179" cy="585"/>
              <a:chOff x="1879" y="432"/>
              <a:chExt cx="323" cy="1048"/>
            </a:xfrm>
          </p:grpSpPr>
          <p:sp>
            <p:nvSpPr>
              <p:cNvPr id="22" name="矩形 21"/>
              <p:cNvSpPr/>
              <p:nvPr/>
            </p:nvSpPr>
            <p:spPr>
              <a:xfrm>
                <a:off x="1879" y="836"/>
                <a:ext cx="119" cy="644"/>
              </a:xfrm>
              <a:prstGeom prst="rect">
                <a:avLst/>
              </a:pr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2084" y="432"/>
                <a:ext cx="119" cy="1048"/>
              </a:xfrm>
              <a:prstGeom prst="rect">
                <a:avLst/>
              </a:prstGeom>
              <a:solidFill>
                <a:srgbClr val="F7DFB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5" name="直接连接符 24"/>
            <p:cNvCxnSpPr/>
            <p:nvPr/>
          </p:nvCxnSpPr>
          <p:spPr>
            <a:xfrm flipV="1">
              <a:off x="2101" y="1316"/>
              <a:ext cx="8128" cy="10"/>
            </a:xfrm>
            <a:prstGeom prst="line">
              <a:avLst/>
            </a:prstGeom>
            <a:ln>
              <a:solidFill>
                <a:srgbClr val="F7DFBB"/>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46990" y="-57785"/>
            <a:ext cx="1019810" cy="1014730"/>
            <a:chOff x="116" y="-91"/>
            <a:chExt cx="1606" cy="1598"/>
          </a:xfrm>
        </p:grpSpPr>
        <p:sp>
          <p:nvSpPr>
            <p:cNvPr id="8" name="矩形 7"/>
            <p:cNvSpPr/>
            <p:nvPr/>
          </p:nvSpPr>
          <p:spPr>
            <a:xfrm>
              <a:off x="116" y="0"/>
              <a:ext cx="1606" cy="1326"/>
            </a:xfrm>
            <a:prstGeom prst="rect">
              <a:avLst/>
            </a:prstGeom>
            <a:gradFill>
              <a:gsLst>
                <a:gs pos="0">
                  <a:srgbClr val="FCFBEF"/>
                </a:gs>
                <a:gs pos="76000">
                  <a:srgbClr val="F7DFBB"/>
                </a:gs>
              </a:gsLst>
              <a:lin ang="270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accent4"/>
                  </a:solidFill>
                </a:ln>
                <a:solidFill>
                  <a:srgbClr val="CABD91"/>
                </a:solidFill>
              </a:endParaRPr>
            </a:p>
          </p:txBody>
        </p:sp>
        <p:sp>
          <p:nvSpPr>
            <p:cNvPr id="27" name="文本框 26"/>
            <p:cNvSpPr txBox="1"/>
            <p:nvPr/>
          </p:nvSpPr>
          <p:spPr>
            <a:xfrm>
              <a:off x="147" y="-91"/>
              <a:ext cx="1273" cy="1598"/>
            </a:xfrm>
            <a:prstGeom prst="rect">
              <a:avLst/>
            </a:prstGeom>
            <a:noFill/>
            <a:ln>
              <a:noFill/>
            </a:ln>
          </p:spPr>
          <p:txBody>
            <a:bodyPr wrap="square" rtlCol="0">
              <a:spAutoFit/>
            </a:bodyPr>
            <a:lstStyle/>
            <a:p>
              <a:r>
                <a:rPr lang="zh-CN" altLang="en-US" sz="6000">
                  <a:solidFill>
                    <a:schemeClr val="bg1"/>
                  </a:solidFill>
                  <a:latin typeface="方正大黑简体" panose="02000000000000000000" charset="-122"/>
                  <a:ea typeface="方正大黑简体" panose="02000000000000000000" charset="-122"/>
                </a:rPr>
                <a:t>二</a:t>
              </a:r>
            </a:p>
          </p:txBody>
        </p:sp>
      </p:grpSp>
      <p:grpSp>
        <p:nvGrpSpPr>
          <p:cNvPr id="4" name="组合 3"/>
          <p:cNvGrpSpPr/>
          <p:nvPr/>
        </p:nvGrpSpPr>
        <p:grpSpPr>
          <a:xfrm>
            <a:off x="7091680" y="6684645"/>
            <a:ext cx="5100320" cy="164465"/>
            <a:chOff x="11168" y="10527"/>
            <a:chExt cx="8032" cy="259"/>
          </a:xfrm>
          <a:solidFill>
            <a:srgbClr val="456764">
              <a:alpha val="60000"/>
            </a:srgbClr>
          </a:solidFill>
        </p:grpSpPr>
        <p:sp>
          <p:nvSpPr>
            <p:cNvPr id="11" name="矩形 10"/>
            <p:cNvSpPr/>
            <p:nvPr/>
          </p:nvSpPr>
          <p:spPr>
            <a:xfrm>
              <a:off x="11168" y="10630"/>
              <a:ext cx="8032" cy="156"/>
            </a:xfrm>
            <a:prstGeom prst="rect">
              <a:avLst/>
            </a:prstGeom>
            <a:solidFill>
              <a:srgbClr val="45676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flipV="1">
              <a:off x="13110" y="10527"/>
              <a:ext cx="6090" cy="2"/>
            </a:xfrm>
            <a:prstGeom prst="line">
              <a:avLst/>
            </a:prstGeom>
            <a:grpFill/>
            <a:ln>
              <a:noFill/>
              <a:prstDash val="dash"/>
            </a:ln>
          </p:spPr>
          <p:style>
            <a:lnRef idx="1">
              <a:schemeClr val="accent1"/>
            </a:lnRef>
            <a:fillRef idx="0">
              <a:schemeClr val="accent1"/>
            </a:fillRef>
            <a:effectRef idx="0">
              <a:schemeClr val="accent1"/>
            </a:effectRef>
            <a:fontRef idx="minor">
              <a:schemeClr val="tx1"/>
            </a:fontRef>
          </p:style>
        </p:cxnSp>
      </p:grpSp>
      <p:sp>
        <p:nvSpPr>
          <p:cNvPr id="6" name="菱形 5"/>
          <p:cNvSpPr/>
          <p:nvPr/>
        </p:nvSpPr>
        <p:spPr>
          <a:xfrm>
            <a:off x="8131810" y="1183640"/>
            <a:ext cx="443230" cy="443230"/>
          </a:xfrm>
          <a:prstGeom prst="diamond">
            <a:avLst/>
          </a:prstGeom>
          <a:solidFill>
            <a:srgbClr val="F7DFBB">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079480" y="5325110"/>
            <a:ext cx="821055" cy="777875"/>
          </a:xfrm>
          <a:prstGeom prst="rect">
            <a:avLst/>
          </a:pr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10565" y="1791335"/>
            <a:ext cx="7421245" cy="3046095"/>
          </a:xfrm>
          <a:prstGeom prst="rect">
            <a:avLst/>
          </a:prstGeom>
          <a:noFill/>
          <a:ln w="28575" cmpd="thickThin">
            <a:noFill/>
            <a:prstDash val="solid"/>
          </a:ln>
        </p:spPr>
        <p:txBody>
          <a:bodyPr wrap="square" rtlCol="0">
            <a:spAutoFit/>
          </a:bodyPr>
          <a:lstStyle/>
          <a:p>
            <a:pPr marL="342900" indent="0" algn="l" fontAlgn="auto">
              <a:lnSpc>
                <a:spcPct val="200000"/>
              </a:lnSpc>
              <a:buClr>
                <a:srgbClr val="F7DFBB"/>
              </a:buClr>
              <a:buFont typeface="Wingdings" panose="05000000000000000000" charset="0"/>
              <a:buChar char="u"/>
            </a:pPr>
            <a:r>
              <a:rPr lang="zh-CN" altLang="en-US" sz="2400">
                <a:ln>
                  <a:noFill/>
                </a:ln>
                <a:solidFill>
                  <a:schemeClr val="tx2"/>
                </a:solidFill>
                <a:latin typeface="黑体" panose="02010609060101010101" pitchFamily="49" charset="-122"/>
                <a:ea typeface="黑体" panose="02010609060101010101" pitchFamily="49" charset="-122"/>
                <a:sym typeface="+mn-ea"/>
              </a:rPr>
              <a:t>联系和发展的普遍性</a:t>
            </a:r>
          </a:p>
          <a:p>
            <a:pPr marL="342900" indent="0" algn="l" fontAlgn="auto">
              <a:lnSpc>
                <a:spcPct val="200000"/>
              </a:lnSpc>
              <a:buClr>
                <a:srgbClr val="F7DFBB"/>
              </a:buClr>
              <a:buFont typeface="Wingdings" panose="05000000000000000000" charset="0"/>
              <a:buChar char="u"/>
            </a:pPr>
            <a:r>
              <a:rPr lang="zh-CN" altLang="en-US" sz="2400">
                <a:ln>
                  <a:noFill/>
                </a:ln>
                <a:solidFill>
                  <a:schemeClr val="tx2"/>
                </a:solidFill>
                <a:latin typeface="黑体" panose="02010609060101010101" pitchFamily="49" charset="-122"/>
                <a:ea typeface="黑体" panose="02010609060101010101" pitchFamily="49" charset="-122"/>
                <a:sym typeface="+mn-ea"/>
              </a:rPr>
              <a:t>对立统一规律是事物发展的根本规律</a:t>
            </a:r>
          </a:p>
          <a:p>
            <a:pPr marL="342900" indent="0" algn="l" fontAlgn="auto">
              <a:lnSpc>
                <a:spcPct val="200000"/>
              </a:lnSpc>
              <a:buClr>
                <a:srgbClr val="F7DFBB"/>
              </a:buClr>
              <a:buFont typeface="Wingdings" panose="05000000000000000000" charset="0"/>
              <a:buChar char="u"/>
            </a:pPr>
            <a:r>
              <a:rPr lang="zh-CN" altLang="en-US" sz="2400" spc="300">
                <a:ln>
                  <a:noFill/>
                </a:ln>
                <a:solidFill>
                  <a:schemeClr val="tx2"/>
                </a:solidFill>
                <a:effectLst/>
                <a:uFillTx/>
                <a:latin typeface="黑体" panose="02010609060101010101" pitchFamily="49" charset="-122"/>
                <a:ea typeface="黑体" panose="02010609060101010101" pitchFamily="49" charset="-122"/>
                <a:sym typeface="+mn-ea"/>
              </a:rPr>
              <a:t>量变质变规律和否定之否定规律</a:t>
            </a:r>
          </a:p>
          <a:p>
            <a:pPr marL="342900" indent="0" algn="l" fontAlgn="auto">
              <a:lnSpc>
                <a:spcPct val="200000"/>
              </a:lnSpc>
              <a:buClr>
                <a:srgbClr val="F7DFBB"/>
              </a:buClr>
              <a:buFont typeface="Wingdings" panose="05000000000000000000" charset="0"/>
              <a:buChar char="u"/>
            </a:pPr>
            <a:r>
              <a:rPr lang="zh-CN" altLang="en-US" sz="2400" spc="300">
                <a:ln>
                  <a:noFill/>
                </a:ln>
                <a:solidFill>
                  <a:schemeClr val="tx2"/>
                </a:solidFill>
                <a:effectLst/>
                <a:uFillTx/>
                <a:latin typeface="黑体" panose="02010609060101010101" pitchFamily="49" charset="-122"/>
                <a:ea typeface="黑体" panose="02010609060101010101" pitchFamily="49" charset="-122"/>
                <a:sym typeface="+mn-ea"/>
              </a:rPr>
              <a:t>联系和发展的基本环节</a:t>
            </a:r>
          </a:p>
        </p:txBody>
      </p:sp>
      <p:pic>
        <p:nvPicPr>
          <p:cNvPr id="9" name="图片 8" descr="e154002750821088-2483a5db72d50e56-ef9db893a363fa5f10b4b691f00c667f"/>
          <p:cNvPicPr>
            <a:picLocks noChangeAspect="1"/>
          </p:cNvPicPr>
          <p:nvPr/>
        </p:nvPicPr>
        <p:blipFill>
          <a:blip r:embed="rId4"/>
          <a:stretch>
            <a:fillRect/>
          </a:stretch>
        </p:blipFill>
        <p:spPr>
          <a:xfrm>
            <a:off x="7378065" y="1480185"/>
            <a:ext cx="4373245" cy="4321175"/>
          </a:xfrm>
          <a:prstGeom prst="rect">
            <a:avLst/>
          </a:prstGeom>
        </p:spPr>
      </p:pic>
    </p:spTree>
    <p:custDataLst>
      <p:tags r:id="rId1"/>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6"/>
          <a:stretch>
            <a:fillRect/>
          </a:stretch>
        </a:blipFill>
        <a:effectLst/>
      </p:bgPr>
    </p:bg>
    <p:spTree>
      <p:nvGrpSpPr>
        <p:cNvPr id="1" name=""/>
        <p:cNvGrpSpPr/>
        <p:nvPr/>
      </p:nvGrpSpPr>
      <p:grpSpPr>
        <a:xfrm>
          <a:off x="0" y="0"/>
          <a:ext cx="0" cy="0"/>
          <a:chOff x="0" y="0"/>
          <a:chExt cx="0" cy="0"/>
        </a:xfrm>
      </p:grpSpPr>
      <p:sp>
        <p:nvSpPr>
          <p:cNvPr id="11" name="Title 6"/>
          <p:cNvSpPr txBox="1"/>
          <p:nvPr>
            <p:custDataLst>
              <p:tags r:id="rId3"/>
            </p:custDataLst>
          </p:nvPr>
        </p:nvSpPr>
        <p:spPr>
          <a:xfrm>
            <a:off x="1076325" y="2552700"/>
            <a:ext cx="10039985" cy="1753235"/>
          </a:xfrm>
          <a:prstGeom prst="rect">
            <a:avLst/>
          </a:prstGeom>
          <a:noFill/>
        </p:spPr>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609600" algn="l" fontAlgn="auto">
              <a:lnSpc>
                <a:spcPct val="150000"/>
              </a:lnSpc>
              <a:buClrTx/>
              <a:buSzTx/>
              <a:buFontTx/>
              <a:extLst>
                <a:ext uri="{35155182-B16C-46BC-9424-99874614C6A1}">
                  <wpsdc:indentchars xmlns:wpsdc="http://www.wps.cn/officeDocument/2017/drawingmlCustomData" xmlns="" val="200" checksum="4158780845"/>
                </a:ext>
              </a:extLst>
            </a:pPr>
            <a:r>
              <a:rPr lang="zh-CN" sz="2400" dirty="0">
                <a:latin typeface="黑体" panose="02010609060101010101" pitchFamily="49" charset="-122"/>
                <a:ea typeface="黑体" panose="02010609060101010101" pitchFamily="49" charset="-122"/>
                <a:cs typeface="黑体" panose="02010609060101010101" pitchFamily="49" charset="-122"/>
                <a:sym typeface="+mn-ea"/>
              </a:rPr>
              <a:t>唯物辩证法认为，世界上的万事万物都处于普遍联系之中，普遍联系引起事物的运动发展。联系和发展的观点是唯物辩证法的总观点，集中体现了唯物辩证法的总特征。</a:t>
            </a:r>
          </a:p>
        </p:txBody>
      </p:sp>
      <p:grpSp>
        <p:nvGrpSpPr>
          <p:cNvPr id="7" name="组合 6"/>
          <p:cNvGrpSpPr/>
          <p:nvPr/>
        </p:nvGrpSpPr>
        <p:grpSpPr>
          <a:xfrm>
            <a:off x="508000" y="307975"/>
            <a:ext cx="6116320" cy="548640"/>
            <a:chOff x="800" y="485"/>
            <a:chExt cx="9632" cy="864"/>
          </a:xfrm>
        </p:grpSpPr>
        <p:sp>
          <p:nvSpPr>
            <p:cNvPr id="8" name="文本框 7"/>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二、</a:t>
              </a:r>
              <a:r>
                <a:rPr lang="zh-CN" altLang="en-US" sz="2800" b="1">
                  <a:solidFill>
                    <a:srgbClr val="755D3B"/>
                  </a:solidFill>
                  <a:effectLst/>
                  <a:latin typeface="黑体" panose="02010609060101010101" pitchFamily="49" charset="-122"/>
                  <a:ea typeface="黑体" panose="02010609060101010101" pitchFamily="49" charset="-122"/>
                </a:rPr>
                <a:t>事物的普遍联系和变化发展</a:t>
              </a:r>
            </a:p>
          </p:txBody>
        </p:sp>
        <p:sp>
          <p:nvSpPr>
            <p:cNvPr id="14" name="任意多边形 1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808" y="672"/>
              <a:ext cx="659" cy="507"/>
              <a:chOff x="1140" y="743"/>
              <a:chExt cx="567" cy="436"/>
            </a:xfrm>
            <a:effectLst/>
          </p:grpSpPr>
          <p:sp>
            <p:nvSpPr>
              <p:cNvPr id="18" name="矩形 17"/>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19" name="矩形 18"/>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 name="组合 1"/>
          <p:cNvGrpSpPr/>
          <p:nvPr/>
        </p:nvGrpSpPr>
        <p:grpSpPr>
          <a:xfrm>
            <a:off x="1058545" y="1019810"/>
            <a:ext cx="5152390" cy="491490"/>
            <a:chOff x="1493" y="1541"/>
            <a:chExt cx="8114" cy="774"/>
          </a:xfrm>
        </p:grpSpPr>
        <p:sp>
          <p:nvSpPr>
            <p:cNvPr id="3" name="文本框 2"/>
            <p:cNvSpPr txBox="1"/>
            <p:nvPr/>
          </p:nvSpPr>
          <p:spPr>
            <a:xfrm>
              <a:off x="1780" y="1541"/>
              <a:ext cx="7827"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1.</a:t>
              </a:r>
              <a:r>
                <a:rPr lang="zh-CN" altLang="en-US" sz="2600">
                  <a:solidFill>
                    <a:schemeClr val="tx1"/>
                  </a:solidFill>
                  <a:effectLst/>
                  <a:latin typeface="黑体" panose="02010609060101010101" pitchFamily="49" charset="-122"/>
                  <a:ea typeface="黑体" panose="02010609060101010101" pitchFamily="49" charset="-122"/>
                  <a:sym typeface="+mn-ea"/>
                </a:rPr>
                <a:t>联系和发展的普遍性</a:t>
              </a:r>
            </a:p>
          </p:txBody>
        </p:sp>
        <p:sp>
          <p:nvSpPr>
            <p:cNvPr id="16" name="矩形 15"/>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Tree>
    <p:custDataLst>
      <p:tags r:id="rId2"/>
    </p:custDataLst>
  </p:cSld>
  <p:clrMapOvr>
    <a:overrideClrMapping bg1="lt1" tx1="dk1" bg2="lt2" tx2="dk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6"/>
          <a:stretch>
            <a:fillRect/>
          </a:stretch>
        </a:blipFill>
        <a:effectLst/>
      </p:bgPr>
    </p:bg>
    <p:spTree>
      <p:nvGrpSpPr>
        <p:cNvPr id="1" name=""/>
        <p:cNvGrpSpPr/>
        <p:nvPr/>
      </p:nvGrpSpPr>
      <p:grpSpPr>
        <a:xfrm>
          <a:off x="0" y="0"/>
          <a:ext cx="0" cy="0"/>
          <a:chOff x="0" y="0"/>
          <a:chExt cx="0" cy="0"/>
        </a:xfrm>
      </p:grpSpPr>
      <p:grpSp>
        <p:nvGrpSpPr>
          <p:cNvPr id="7" name="组合 6"/>
          <p:cNvGrpSpPr/>
          <p:nvPr/>
        </p:nvGrpSpPr>
        <p:grpSpPr>
          <a:xfrm>
            <a:off x="508000" y="307975"/>
            <a:ext cx="6116320" cy="548640"/>
            <a:chOff x="800" y="485"/>
            <a:chExt cx="9632" cy="864"/>
          </a:xfrm>
        </p:grpSpPr>
        <p:sp>
          <p:nvSpPr>
            <p:cNvPr id="8" name="文本框 7"/>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二、</a:t>
              </a:r>
              <a:r>
                <a:rPr lang="zh-CN" altLang="en-US" sz="2800" b="1">
                  <a:solidFill>
                    <a:srgbClr val="755D3B"/>
                  </a:solidFill>
                  <a:effectLst/>
                  <a:latin typeface="黑体" panose="02010609060101010101" pitchFamily="49" charset="-122"/>
                  <a:ea typeface="黑体" panose="02010609060101010101" pitchFamily="49" charset="-122"/>
                </a:rPr>
                <a:t>事物的普遍联系和变化发展</a:t>
              </a:r>
            </a:p>
          </p:txBody>
        </p:sp>
        <p:sp>
          <p:nvSpPr>
            <p:cNvPr id="14" name="任意多边形 1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808" y="672"/>
              <a:ext cx="659" cy="507"/>
              <a:chOff x="1140" y="743"/>
              <a:chExt cx="567" cy="436"/>
            </a:xfrm>
            <a:effectLst/>
          </p:grpSpPr>
          <p:sp>
            <p:nvSpPr>
              <p:cNvPr id="18" name="矩形 17"/>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19" name="矩形 18"/>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 name="组合 8"/>
          <p:cNvGrpSpPr/>
          <p:nvPr/>
        </p:nvGrpSpPr>
        <p:grpSpPr>
          <a:xfrm>
            <a:off x="1058545" y="1019810"/>
            <a:ext cx="5152390" cy="491490"/>
            <a:chOff x="1493" y="1541"/>
            <a:chExt cx="8114" cy="774"/>
          </a:xfrm>
        </p:grpSpPr>
        <p:sp>
          <p:nvSpPr>
            <p:cNvPr id="10" name="文本框 9"/>
            <p:cNvSpPr txBox="1"/>
            <p:nvPr/>
          </p:nvSpPr>
          <p:spPr>
            <a:xfrm>
              <a:off x="1780" y="1541"/>
              <a:ext cx="7827"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1.</a:t>
              </a:r>
              <a:r>
                <a:rPr lang="zh-CN" altLang="en-US" sz="2600">
                  <a:solidFill>
                    <a:schemeClr val="tx1"/>
                  </a:solidFill>
                  <a:effectLst/>
                  <a:latin typeface="黑体" panose="02010609060101010101" pitchFamily="49" charset="-122"/>
                  <a:ea typeface="黑体" panose="02010609060101010101" pitchFamily="49" charset="-122"/>
                  <a:sym typeface="+mn-ea"/>
                </a:rPr>
                <a:t>联系和发展的普遍性</a:t>
              </a:r>
            </a:p>
          </p:txBody>
        </p:sp>
        <p:sp>
          <p:nvSpPr>
            <p:cNvPr id="16" name="矩形 15"/>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
        <p:nvSpPr>
          <p:cNvPr id="11" name="文本框 10"/>
          <p:cNvSpPr txBox="1"/>
          <p:nvPr/>
        </p:nvSpPr>
        <p:spPr>
          <a:xfrm>
            <a:off x="1189990" y="1692275"/>
            <a:ext cx="3230880" cy="460375"/>
          </a:xfrm>
          <a:prstGeom prst="rect">
            <a:avLst/>
          </a:prstGeom>
          <a:noFill/>
        </p:spPr>
        <p:txBody>
          <a:bodyPr wrap="none" rtlCol="0">
            <a:spAutoFit/>
          </a:bodyPr>
          <a:lstStyle/>
          <a:p>
            <a:r>
              <a:rPr lang="zh-CN" altLang="en-US" sz="2400">
                <a:latin typeface="黑体" panose="02010609060101010101" pitchFamily="49" charset="-122"/>
                <a:ea typeface="黑体" panose="02010609060101010101" pitchFamily="49" charset="-122"/>
              </a:rPr>
              <a:t>（一）事物的普遍联系</a:t>
            </a:r>
          </a:p>
        </p:txBody>
      </p:sp>
      <p:sp>
        <p:nvSpPr>
          <p:cNvPr id="59397" name="PA-文本框 3"/>
          <p:cNvSpPr txBox="1"/>
          <p:nvPr>
            <p:custDataLst>
              <p:tags r:id="rId3"/>
            </p:custDataLst>
          </p:nvPr>
        </p:nvSpPr>
        <p:spPr>
          <a:xfrm>
            <a:off x="2627313" y="5723890"/>
            <a:ext cx="868362" cy="368300"/>
          </a:xfrm>
          <a:prstGeom prst="rect">
            <a:avLst/>
          </a:prstGeom>
          <a:noFill/>
          <a:ln w="9525">
            <a:noFill/>
          </a:ln>
        </p:spPr>
        <p:txBody>
          <a:bodyPr wrap="none" anchor="t" anchorCtr="0">
            <a:spAutoFit/>
          </a:bodyPr>
          <a:lstStyle/>
          <a:p>
            <a:r>
              <a:rPr lang="zh-CN" altLang="en-US" dirty="0">
                <a:solidFill>
                  <a:srgbClr val="0B1107"/>
                </a:solidFill>
                <a:latin typeface="黑体" panose="02010609060101010101" pitchFamily="49" charset="-122"/>
                <a:ea typeface="黑体" panose="02010609060101010101" pitchFamily="49" charset="-122"/>
              </a:rPr>
              <a:t>恩格斯</a:t>
            </a:r>
          </a:p>
        </p:txBody>
      </p:sp>
      <p:sp>
        <p:nvSpPr>
          <p:cNvPr id="13" name="PA-文本框 5"/>
          <p:cNvSpPr txBox="1"/>
          <p:nvPr>
            <p:custDataLst>
              <p:tags r:id="rId4"/>
            </p:custDataLst>
          </p:nvPr>
        </p:nvSpPr>
        <p:spPr>
          <a:xfrm>
            <a:off x="5299075" y="2834323"/>
            <a:ext cx="5792788" cy="2306955"/>
          </a:xfrm>
          <a:prstGeom prst="rect">
            <a:avLst/>
          </a:prstGeom>
          <a:noFill/>
          <a:ln w="9525">
            <a:noFill/>
          </a:ln>
        </p:spPr>
        <p:txBody>
          <a:bodyPr anchor="t" anchorCtr="0">
            <a:spAutoFit/>
          </a:bodyPr>
          <a:lstStyle/>
          <a:p>
            <a:pPr indent="609600" fontAlgn="auto">
              <a:lnSpc>
                <a:spcPct val="150000"/>
              </a:lnSpc>
              <a:extLst>
                <a:ext uri="{35155182-B16C-46BC-9424-99874614C6A1}">
                  <wpsdc:indentchars xmlns:wpsdc="http://www.wps.cn/officeDocument/2017/drawingmlCustomData" xmlns="" val="200" checksum="4158780845"/>
                </a:ext>
              </a:extLst>
            </a:pPr>
            <a:r>
              <a:rPr lang="zh-CN" altLang="en-US" sz="2400" dirty="0">
                <a:latin typeface="黑体" panose="02010609060101010101" pitchFamily="49" charset="-122"/>
                <a:ea typeface="黑体" panose="02010609060101010101" pitchFamily="49" charset="-122"/>
              </a:rPr>
              <a:t>“当我们通过思维来考察自然界或人类历史或我们自己的精神活动的时候，首先呈现在我们眼前的，是一幅由种种联系和相互作用无穷无尽地交织起来的画面”。</a:t>
            </a:r>
          </a:p>
        </p:txBody>
      </p:sp>
      <p:pic>
        <p:nvPicPr>
          <p:cNvPr id="17" name="图片 16" descr="00f7ce062ff37075-00f52aa492c661c9-39b139f69acd197f1b35079b29960972"/>
          <p:cNvPicPr>
            <a:picLocks noChangeAspect="1"/>
          </p:cNvPicPr>
          <p:nvPr/>
        </p:nvPicPr>
        <p:blipFill>
          <a:blip r:embed="rId7"/>
          <a:stretch>
            <a:fillRect/>
          </a:stretch>
        </p:blipFill>
        <p:spPr>
          <a:xfrm>
            <a:off x="1955800" y="2333625"/>
            <a:ext cx="2322830" cy="3308350"/>
          </a:xfrm>
          <a:prstGeom prst="rect">
            <a:avLst/>
          </a:prstGeom>
        </p:spPr>
      </p:pic>
    </p:spTree>
    <p:custDataLst>
      <p:tags r:id="rId2"/>
    </p:custDataLst>
  </p:cSld>
  <p:clrMapOvr>
    <a:overrideClrMapping bg1="lt1" tx1="dk1" bg2="lt2" tx2="dk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17"/>
          <a:stretch>
            <a:fillRect/>
          </a:stretch>
        </a:blipFill>
        <a:effectLst/>
      </p:bgPr>
    </p:bg>
    <p:spTree>
      <p:nvGrpSpPr>
        <p:cNvPr id="1" name=""/>
        <p:cNvGrpSpPr/>
        <p:nvPr/>
      </p:nvGrpSpPr>
      <p:grpSpPr>
        <a:xfrm>
          <a:off x="0" y="0"/>
          <a:ext cx="0" cy="0"/>
          <a:chOff x="0" y="0"/>
          <a:chExt cx="0" cy="0"/>
        </a:xfrm>
      </p:grpSpPr>
      <p:sp>
        <p:nvSpPr>
          <p:cNvPr id="60420" name="PA-文本框 2"/>
          <p:cNvSpPr txBox="1"/>
          <p:nvPr>
            <p:custDataLst>
              <p:tags r:id="rId3"/>
            </p:custDataLst>
          </p:nvPr>
        </p:nvSpPr>
        <p:spPr>
          <a:xfrm>
            <a:off x="1738630" y="2251075"/>
            <a:ext cx="8921750" cy="1476375"/>
          </a:xfrm>
          <a:prstGeom prst="rect">
            <a:avLst/>
          </a:prstGeom>
          <a:noFill/>
          <a:ln w="9525">
            <a:noFill/>
          </a:ln>
        </p:spPr>
        <p:txBody>
          <a:bodyPr anchor="t" anchorCtr="0">
            <a:spAutoFit/>
          </a:bodyPr>
          <a:lstStyle/>
          <a:p>
            <a:pPr lvl="0" indent="609600" algn="l">
              <a:lnSpc>
                <a:spcPct val="150000"/>
              </a:lnSpc>
              <a:buClrTx/>
              <a:buSzTx/>
              <a:buFontTx/>
              <a:extLst>
                <a:ext uri="{35155182-B16C-46BC-9424-99874614C6A1}">
                  <wpsdc:indentchars xmlns:wpsdc="http://www.wps.cn/officeDocument/2017/drawingmlCustomData" xmlns="" val="200" checksum="4158780845"/>
                </a:ext>
              </a:extLst>
            </a:pPr>
            <a:r>
              <a:rPr lang="zh-CN" altLang="en-US" sz="2400" dirty="0">
                <a:solidFill>
                  <a:schemeClr val="tx1"/>
                </a:solidFill>
                <a:latin typeface="黑体" panose="02010609060101010101" pitchFamily="49" charset="-122"/>
                <a:ea typeface="黑体" panose="02010609060101010101" pitchFamily="49" charset="-122"/>
                <a:sym typeface="+mn-ea"/>
              </a:rPr>
              <a:t>联系</a:t>
            </a:r>
            <a:r>
              <a:rPr lang="zh-CN" altLang="en-US" sz="2400" dirty="0">
                <a:latin typeface="黑体" panose="02010609060101010101" pitchFamily="49" charset="-122"/>
                <a:ea typeface="黑体" panose="02010609060101010101" pitchFamily="49" charset="-122"/>
                <a:sym typeface="+mn-ea"/>
              </a:rPr>
              <a:t>是指事物内部各要素之间和事物之间相互影响、相互制约、相互作用的关系。联系具有一系列特点：</a:t>
            </a:r>
          </a:p>
        </p:txBody>
      </p:sp>
      <p:grpSp>
        <p:nvGrpSpPr>
          <p:cNvPr id="60421" name="PA-组合 51"/>
          <p:cNvGrpSpPr/>
          <p:nvPr/>
        </p:nvGrpSpPr>
        <p:grpSpPr>
          <a:xfrm>
            <a:off x="3016250" y="3825875"/>
            <a:ext cx="1377950" cy="2065338"/>
            <a:chOff x="1331488" y="2569476"/>
            <a:chExt cx="1378932" cy="1548549"/>
          </a:xfrm>
        </p:grpSpPr>
        <p:sp>
          <p:nvSpPr>
            <p:cNvPr id="60422" name="PA-文本框 20"/>
            <p:cNvSpPr txBox="1"/>
            <p:nvPr>
              <p:custDataLst>
                <p:tags r:id="rId13"/>
              </p:custDataLst>
            </p:nvPr>
          </p:nvSpPr>
          <p:spPr>
            <a:xfrm>
              <a:off x="1371592" y="2914956"/>
              <a:ext cx="1338828" cy="527405"/>
            </a:xfrm>
            <a:prstGeom prst="rect">
              <a:avLst/>
            </a:prstGeom>
            <a:noFill/>
            <a:ln w="9525">
              <a:noFill/>
            </a:ln>
          </p:spPr>
          <p:txBody>
            <a:bodyPr wrap="none" anchor="t" anchorCtr="0">
              <a:spAutoFit/>
              <a:scene3d>
                <a:camera prst="orthographicFront"/>
                <a:lightRig rig="threePt" dir="t"/>
              </a:scene3d>
            </a:bodyPr>
            <a:lstStyle/>
            <a:p>
              <a:pPr>
                <a:lnSpc>
                  <a:spcPct val="150000"/>
                </a:lnSpc>
              </a:pPr>
              <a:r>
                <a:rPr lang="zh-CN" altLang="en-US" sz="3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微软雅黑" panose="020B0503020204020204" charset="-122"/>
                  <a:ea typeface="微软雅黑" panose="020B0503020204020204" charset="-122"/>
                </a:rPr>
                <a:t>客观性</a:t>
              </a:r>
            </a:p>
          </p:txBody>
        </p:sp>
        <p:sp>
          <p:nvSpPr>
            <p:cNvPr id="42" name="PA-任意多边形 44"/>
            <p:cNvSpPr/>
            <p:nvPr>
              <p:custDataLst>
                <p:tags r:id="rId14"/>
              </p:custDataLst>
            </p:nvPr>
          </p:nvSpPr>
          <p:spPr>
            <a:xfrm rot="5400000">
              <a:off x="1374820" y="2526132"/>
              <a:ext cx="1279547" cy="1366223"/>
            </a:xfrm>
            <a:custGeom>
              <a:avLst/>
              <a:gdLst>
                <a:gd name="connsiteX0" fmla="*/ 0 w 2132612"/>
                <a:gd name="connsiteY0" fmla="*/ 1083213 h 2166426"/>
                <a:gd name="connsiteX1" fmla="*/ 599386 w 2132612"/>
                <a:gd name="connsiteY1" fmla="*/ 0 h 2166426"/>
                <a:gd name="connsiteX2" fmla="*/ 1848393 w 2132612"/>
                <a:gd name="connsiteY2" fmla="*/ 0 h 2166426"/>
                <a:gd name="connsiteX3" fmla="*/ 2132612 w 2132612"/>
                <a:gd name="connsiteY3" fmla="*/ 513642 h 2166426"/>
                <a:gd name="connsiteX4" fmla="*/ 1817444 w 2132612"/>
                <a:gd name="connsiteY4" fmla="*/ 1083214 h 2166426"/>
                <a:gd name="connsiteX5" fmla="*/ 2132611 w 2132612"/>
                <a:gd name="connsiteY5" fmla="*/ 1652786 h 2166426"/>
                <a:gd name="connsiteX6" fmla="*/ 1848393 w 2132612"/>
                <a:gd name="connsiteY6" fmla="*/ 2166426 h 2166426"/>
                <a:gd name="connsiteX7" fmla="*/ 599386 w 2132612"/>
                <a:gd name="connsiteY7" fmla="*/ 2166426 h 216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2612" h="2166426">
                  <a:moveTo>
                    <a:pt x="0" y="1083213"/>
                  </a:moveTo>
                  <a:lnTo>
                    <a:pt x="599386" y="0"/>
                  </a:lnTo>
                  <a:lnTo>
                    <a:pt x="1848393" y="0"/>
                  </a:lnTo>
                  <a:lnTo>
                    <a:pt x="2132612" y="513642"/>
                  </a:lnTo>
                  <a:lnTo>
                    <a:pt x="1817444" y="1083214"/>
                  </a:lnTo>
                  <a:lnTo>
                    <a:pt x="2132611" y="1652786"/>
                  </a:lnTo>
                  <a:lnTo>
                    <a:pt x="1848393" y="2166426"/>
                  </a:lnTo>
                  <a:lnTo>
                    <a:pt x="599386" y="2166426"/>
                  </a:lnTo>
                  <a:close/>
                </a:path>
              </a:pathLst>
            </a:custGeom>
            <a:noFill/>
            <a:ln w="28575" cap="flat" cmpd="sng" algn="ctr">
              <a:solidFill>
                <a:schemeClr val="accent4">
                  <a:lumMod val="60000"/>
                  <a:lumOff val="40000"/>
                </a:schemeClr>
              </a:solidFill>
              <a:prstDash val="solid"/>
              <a:miter lim="800000"/>
              <a:headEnd type="none" w="med" len="med"/>
              <a:tailEnd type="none" w="med" len="med"/>
            </a:ln>
            <a:effectLst>
              <a:outerShdw blurRad="50800" dist="25400" dir="2700000" algn="tl" rotWithShape="0">
                <a:prstClr val="black">
                  <a:alpha val="40000"/>
                </a:prstClr>
              </a:outerShdw>
            </a:effectLst>
          </p:spPr>
          <p:txBody>
            <a:bodyPr anchor="ctr"/>
            <a:lstStyle/>
            <a:p>
              <a:pPr marL="0" marR="0" lvl="0" indent="0" algn="ctr" defTabSz="984250" rtl="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dirty="0">
                <a:ln>
                  <a:noFill/>
                </a:ln>
                <a:solidFill>
                  <a:prstClr val="white"/>
                </a:solidFill>
                <a:effectLst/>
                <a:uLnTx/>
                <a:uFillTx/>
                <a:latin typeface="+mn-ea"/>
                <a:ea typeface="+mn-ea"/>
                <a:cs typeface="+mn-cs"/>
              </a:endParaRPr>
            </a:p>
          </p:txBody>
        </p:sp>
        <p:sp>
          <p:nvSpPr>
            <p:cNvPr id="60424" name="PA-文本框 46"/>
            <p:cNvSpPr txBox="1"/>
            <p:nvPr>
              <p:custDataLst>
                <p:tags r:id="rId15"/>
              </p:custDataLst>
            </p:nvPr>
          </p:nvSpPr>
          <p:spPr>
            <a:xfrm>
              <a:off x="1821220" y="3680351"/>
              <a:ext cx="387985" cy="437674"/>
            </a:xfrm>
            <a:prstGeom prst="rect">
              <a:avLst/>
            </a:prstGeom>
            <a:noFill/>
            <a:ln w="9525">
              <a:noFill/>
            </a:ln>
          </p:spPr>
          <p:txBody>
            <a:bodyPr wrap="none" anchor="t" anchorCtr="0">
              <a:spAutoFit/>
              <a:scene3d>
                <a:camera prst="orthographicFront"/>
                <a:lightRig rig="threePt" dir="t"/>
              </a:scene3d>
            </a:bodyPr>
            <a:lstStyle/>
            <a:p>
              <a:r>
                <a:rPr lang="en-US" altLang="zh-CN" sz="32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黑体" panose="02010609060101010101" pitchFamily="49" charset="-122"/>
                  <a:ea typeface="黑体" panose="02010609060101010101" pitchFamily="49" charset="-122"/>
                </a:rPr>
                <a:t>1</a:t>
              </a:r>
            </a:p>
          </p:txBody>
        </p:sp>
      </p:grpSp>
      <p:grpSp>
        <p:nvGrpSpPr>
          <p:cNvPr id="60425" name="PA-组合 3"/>
          <p:cNvGrpSpPr/>
          <p:nvPr/>
        </p:nvGrpSpPr>
        <p:grpSpPr>
          <a:xfrm>
            <a:off x="4683125" y="3863975"/>
            <a:ext cx="1377950" cy="2065338"/>
            <a:chOff x="1331488" y="2569476"/>
            <a:chExt cx="1378932" cy="1548549"/>
          </a:xfrm>
        </p:grpSpPr>
        <p:sp>
          <p:nvSpPr>
            <p:cNvPr id="60426" name="PA-文本框 20"/>
            <p:cNvSpPr txBox="1"/>
            <p:nvPr>
              <p:custDataLst>
                <p:tags r:id="rId10"/>
              </p:custDataLst>
            </p:nvPr>
          </p:nvSpPr>
          <p:spPr>
            <a:xfrm>
              <a:off x="1371592" y="2914956"/>
              <a:ext cx="1338828" cy="527405"/>
            </a:xfrm>
            <a:prstGeom prst="rect">
              <a:avLst/>
            </a:prstGeom>
            <a:noFill/>
            <a:ln w="9525">
              <a:noFill/>
            </a:ln>
          </p:spPr>
          <p:txBody>
            <a:bodyPr wrap="none" anchor="t" anchorCtr="0">
              <a:spAutoFit/>
              <a:scene3d>
                <a:camera prst="orthographicFront"/>
                <a:lightRig rig="threePt" dir="t"/>
              </a:scene3d>
            </a:bodyPr>
            <a:lstStyle/>
            <a:p>
              <a:pPr>
                <a:lnSpc>
                  <a:spcPct val="150000"/>
                </a:lnSpc>
              </a:pPr>
              <a:r>
                <a:rPr lang="zh-CN" altLang="en-US" sz="3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微软雅黑" panose="020B0503020204020204" charset="-122"/>
                  <a:ea typeface="微软雅黑" panose="020B0503020204020204" charset="-122"/>
                </a:rPr>
                <a:t>普遍性</a:t>
              </a:r>
            </a:p>
          </p:txBody>
        </p:sp>
        <p:sp>
          <p:nvSpPr>
            <p:cNvPr id="8" name="PA-任意多边形 44"/>
            <p:cNvSpPr/>
            <p:nvPr>
              <p:custDataLst>
                <p:tags r:id="rId11"/>
              </p:custDataLst>
            </p:nvPr>
          </p:nvSpPr>
          <p:spPr>
            <a:xfrm rot="5400000">
              <a:off x="1374820" y="2526132"/>
              <a:ext cx="1279547" cy="1366223"/>
            </a:xfrm>
            <a:custGeom>
              <a:avLst/>
              <a:gdLst>
                <a:gd name="connsiteX0" fmla="*/ 0 w 2132612"/>
                <a:gd name="connsiteY0" fmla="*/ 1083213 h 2166426"/>
                <a:gd name="connsiteX1" fmla="*/ 599386 w 2132612"/>
                <a:gd name="connsiteY1" fmla="*/ 0 h 2166426"/>
                <a:gd name="connsiteX2" fmla="*/ 1848393 w 2132612"/>
                <a:gd name="connsiteY2" fmla="*/ 0 h 2166426"/>
                <a:gd name="connsiteX3" fmla="*/ 2132612 w 2132612"/>
                <a:gd name="connsiteY3" fmla="*/ 513642 h 2166426"/>
                <a:gd name="connsiteX4" fmla="*/ 1817444 w 2132612"/>
                <a:gd name="connsiteY4" fmla="*/ 1083214 h 2166426"/>
                <a:gd name="connsiteX5" fmla="*/ 2132611 w 2132612"/>
                <a:gd name="connsiteY5" fmla="*/ 1652786 h 2166426"/>
                <a:gd name="connsiteX6" fmla="*/ 1848393 w 2132612"/>
                <a:gd name="connsiteY6" fmla="*/ 2166426 h 2166426"/>
                <a:gd name="connsiteX7" fmla="*/ 599386 w 2132612"/>
                <a:gd name="connsiteY7" fmla="*/ 2166426 h 216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2612" h="2166426">
                  <a:moveTo>
                    <a:pt x="0" y="1083213"/>
                  </a:moveTo>
                  <a:lnTo>
                    <a:pt x="599386" y="0"/>
                  </a:lnTo>
                  <a:lnTo>
                    <a:pt x="1848393" y="0"/>
                  </a:lnTo>
                  <a:lnTo>
                    <a:pt x="2132612" y="513642"/>
                  </a:lnTo>
                  <a:lnTo>
                    <a:pt x="1817444" y="1083214"/>
                  </a:lnTo>
                  <a:lnTo>
                    <a:pt x="2132611" y="1652786"/>
                  </a:lnTo>
                  <a:lnTo>
                    <a:pt x="1848393" y="2166426"/>
                  </a:lnTo>
                  <a:lnTo>
                    <a:pt x="599386" y="2166426"/>
                  </a:lnTo>
                  <a:close/>
                </a:path>
              </a:pathLst>
            </a:custGeom>
            <a:noFill/>
            <a:ln w="28575" cap="flat" cmpd="sng" algn="ctr">
              <a:solidFill>
                <a:schemeClr val="accent4">
                  <a:lumMod val="60000"/>
                  <a:lumOff val="40000"/>
                </a:schemeClr>
              </a:solidFill>
              <a:prstDash val="solid"/>
              <a:miter lim="800000"/>
              <a:headEnd type="none" w="med" len="med"/>
              <a:tailEnd type="none" w="med" len="med"/>
            </a:ln>
            <a:effectLst>
              <a:outerShdw blurRad="50800" dist="25400" dir="2700000" algn="tl" rotWithShape="0">
                <a:prstClr val="black">
                  <a:alpha val="40000"/>
                </a:prstClr>
              </a:outerShdw>
            </a:effectLst>
          </p:spPr>
          <p:txBody>
            <a:bodyPr anchor="ctr"/>
            <a:lstStyle/>
            <a:p>
              <a:pPr marL="0" marR="0" lvl="0" indent="0" algn="ctr" defTabSz="984250" rtl="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dirty="0">
                <a:ln>
                  <a:noFill/>
                </a:ln>
                <a:solidFill>
                  <a:prstClr val="white"/>
                </a:solidFill>
                <a:effectLst/>
                <a:uLnTx/>
                <a:uFillTx/>
                <a:latin typeface="+mn-ea"/>
                <a:ea typeface="+mn-ea"/>
                <a:cs typeface="+mn-cs"/>
              </a:endParaRPr>
            </a:p>
          </p:txBody>
        </p:sp>
        <p:sp>
          <p:nvSpPr>
            <p:cNvPr id="60428" name="PA-文本框 46"/>
            <p:cNvSpPr txBox="1"/>
            <p:nvPr>
              <p:custDataLst>
                <p:tags r:id="rId12"/>
              </p:custDataLst>
            </p:nvPr>
          </p:nvSpPr>
          <p:spPr>
            <a:xfrm>
              <a:off x="1821220" y="3680351"/>
              <a:ext cx="387985" cy="437674"/>
            </a:xfrm>
            <a:prstGeom prst="rect">
              <a:avLst/>
            </a:prstGeom>
            <a:noFill/>
            <a:ln w="9525">
              <a:noFill/>
            </a:ln>
          </p:spPr>
          <p:txBody>
            <a:bodyPr wrap="none" anchor="t" anchorCtr="0">
              <a:spAutoFit/>
              <a:scene3d>
                <a:camera prst="orthographicFront"/>
                <a:lightRig rig="threePt" dir="t"/>
              </a:scene3d>
            </a:bodyPr>
            <a:lstStyle/>
            <a:p>
              <a:r>
                <a:rPr lang="en-US" altLang="zh-CN" sz="32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黑体" panose="02010609060101010101" pitchFamily="49" charset="-122"/>
                  <a:ea typeface="黑体" panose="02010609060101010101" pitchFamily="49" charset="-122"/>
                </a:rPr>
                <a:t>2</a:t>
              </a:r>
            </a:p>
          </p:txBody>
        </p:sp>
      </p:grpSp>
      <p:grpSp>
        <p:nvGrpSpPr>
          <p:cNvPr id="60429" name="PA-组合 9"/>
          <p:cNvGrpSpPr/>
          <p:nvPr/>
        </p:nvGrpSpPr>
        <p:grpSpPr>
          <a:xfrm>
            <a:off x="6359525" y="3825875"/>
            <a:ext cx="1377950" cy="2065338"/>
            <a:chOff x="1331488" y="2569476"/>
            <a:chExt cx="1378932" cy="1548549"/>
          </a:xfrm>
        </p:grpSpPr>
        <p:sp>
          <p:nvSpPr>
            <p:cNvPr id="60430" name="PA-文本框 20"/>
            <p:cNvSpPr txBox="1"/>
            <p:nvPr>
              <p:custDataLst>
                <p:tags r:id="rId7"/>
              </p:custDataLst>
            </p:nvPr>
          </p:nvSpPr>
          <p:spPr>
            <a:xfrm>
              <a:off x="1371592" y="2914956"/>
              <a:ext cx="1338828" cy="527405"/>
            </a:xfrm>
            <a:prstGeom prst="rect">
              <a:avLst/>
            </a:prstGeom>
            <a:noFill/>
            <a:ln w="9525">
              <a:noFill/>
            </a:ln>
          </p:spPr>
          <p:txBody>
            <a:bodyPr wrap="none" anchor="t" anchorCtr="0">
              <a:spAutoFit/>
              <a:scene3d>
                <a:camera prst="orthographicFront"/>
                <a:lightRig rig="threePt" dir="t"/>
              </a:scene3d>
            </a:bodyPr>
            <a:lstStyle/>
            <a:p>
              <a:pPr>
                <a:lnSpc>
                  <a:spcPct val="150000"/>
                </a:lnSpc>
              </a:pPr>
              <a:r>
                <a:rPr lang="zh-CN" altLang="en-US" sz="3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微软雅黑" panose="020B0503020204020204" charset="-122"/>
                  <a:ea typeface="微软雅黑" panose="020B0503020204020204" charset="-122"/>
                </a:rPr>
                <a:t>多样性</a:t>
              </a:r>
            </a:p>
          </p:txBody>
        </p:sp>
        <p:sp>
          <p:nvSpPr>
            <p:cNvPr id="12" name="PA-任意多边形 44"/>
            <p:cNvSpPr/>
            <p:nvPr>
              <p:custDataLst>
                <p:tags r:id="rId8"/>
              </p:custDataLst>
            </p:nvPr>
          </p:nvSpPr>
          <p:spPr>
            <a:xfrm rot="5400000">
              <a:off x="1374820" y="2526132"/>
              <a:ext cx="1279547" cy="1366223"/>
            </a:xfrm>
            <a:custGeom>
              <a:avLst/>
              <a:gdLst>
                <a:gd name="connsiteX0" fmla="*/ 0 w 2132612"/>
                <a:gd name="connsiteY0" fmla="*/ 1083213 h 2166426"/>
                <a:gd name="connsiteX1" fmla="*/ 599386 w 2132612"/>
                <a:gd name="connsiteY1" fmla="*/ 0 h 2166426"/>
                <a:gd name="connsiteX2" fmla="*/ 1848393 w 2132612"/>
                <a:gd name="connsiteY2" fmla="*/ 0 h 2166426"/>
                <a:gd name="connsiteX3" fmla="*/ 2132612 w 2132612"/>
                <a:gd name="connsiteY3" fmla="*/ 513642 h 2166426"/>
                <a:gd name="connsiteX4" fmla="*/ 1817444 w 2132612"/>
                <a:gd name="connsiteY4" fmla="*/ 1083214 h 2166426"/>
                <a:gd name="connsiteX5" fmla="*/ 2132611 w 2132612"/>
                <a:gd name="connsiteY5" fmla="*/ 1652786 h 2166426"/>
                <a:gd name="connsiteX6" fmla="*/ 1848393 w 2132612"/>
                <a:gd name="connsiteY6" fmla="*/ 2166426 h 2166426"/>
                <a:gd name="connsiteX7" fmla="*/ 599386 w 2132612"/>
                <a:gd name="connsiteY7" fmla="*/ 2166426 h 216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2612" h="2166426">
                  <a:moveTo>
                    <a:pt x="0" y="1083213"/>
                  </a:moveTo>
                  <a:lnTo>
                    <a:pt x="599386" y="0"/>
                  </a:lnTo>
                  <a:lnTo>
                    <a:pt x="1848393" y="0"/>
                  </a:lnTo>
                  <a:lnTo>
                    <a:pt x="2132612" y="513642"/>
                  </a:lnTo>
                  <a:lnTo>
                    <a:pt x="1817444" y="1083214"/>
                  </a:lnTo>
                  <a:lnTo>
                    <a:pt x="2132611" y="1652786"/>
                  </a:lnTo>
                  <a:lnTo>
                    <a:pt x="1848393" y="2166426"/>
                  </a:lnTo>
                  <a:lnTo>
                    <a:pt x="599386" y="2166426"/>
                  </a:lnTo>
                  <a:close/>
                </a:path>
              </a:pathLst>
            </a:custGeom>
            <a:noFill/>
            <a:ln w="28575" cap="flat" cmpd="sng" algn="ctr">
              <a:solidFill>
                <a:schemeClr val="accent4">
                  <a:lumMod val="60000"/>
                  <a:lumOff val="40000"/>
                </a:schemeClr>
              </a:solidFill>
              <a:prstDash val="solid"/>
              <a:miter lim="800000"/>
              <a:headEnd type="none" w="med" len="med"/>
              <a:tailEnd type="none" w="med" len="med"/>
            </a:ln>
            <a:effectLst>
              <a:outerShdw blurRad="50800" dist="25400" dir="2700000" algn="tl" rotWithShape="0">
                <a:prstClr val="black">
                  <a:alpha val="40000"/>
                </a:prstClr>
              </a:outerShdw>
            </a:effectLst>
          </p:spPr>
          <p:txBody>
            <a:bodyPr anchor="ctr"/>
            <a:lstStyle/>
            <a:p>
              <a:pPr marL="0" marR="0" lvl="0" indent="0" algn="ctr" defTabSz="984250" rtl="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dirty="0">
                <a:ln>
                  <a:noFill/>
                </a:ln>
                <a:solidFill>
                  <a:prstClr val="white"/>
                </a:solidFill>
                <a:effectLst/>
                <a:uLnTx/>
                <a:uFillTx/>
                <a:latin typeface="+mn-ea"/>
                <a:ea typeface="+mn-ea"/>
                <a:cs typeface="+mn-cs"/>
              </a:endParaRPr>
            </a:p>
          </p:txBody>
        </p:sp>
        <p:sp>
          <p:nvSpPr>
            <p:cNvPr id="60432" name="PA-文本框 46"/>
            <p:cNvSpPr txBox="1"/>
            <p:nvPr>
              <p:custDataLst>
                <p:tags r:id="rId9"/>
              </p:custDataLst>
            </p:nvPr>
          </p:nvSpPr>
          <p:spPr>
            <a:xfrm>
              <a:off x="1821220" y="3680351"/>
              <a:ext cx="387985" cy="437674"/>
            </a:xfrm>
            <a:prstGeom prst="rect">
              <a:avLst/>
            </a:prstGeom>
            <a:noFill/>
            <a:ln w="9525">
              <a:noFill/>
            </a:ln>
          </p:spPr>
          <p:txBody>
            <a:bodyPr wrap="none" anchor="t" anchorCtr="0">
              <a:spAutoFit/>
              <a:scene3d>
                <a:camera prst="orthographicFront"/>
                <a:lightRig rig="threePt" dir="t"/>
              </a:scene3d>
            </a:bodyPr>
            <a:lstStyle/>
            <a:p>
              <a:r>
                <a:rPr lang="en-US" altLang="zh-CN" sz="32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黑体" panose="02010609060101010101" pitchFamily="49" charset="-122"/>
                  <a:ea typeface="黑体" panose="02010609060101010101" pitchFamily="49" charset="-122"/>
                </a:rPr>
                <a:t>3</a:t>
              </a:r>
            </a:p>
          </p:txBody>
        </p:sp>
      </p:grpSp>
      <p:grpSp>
        <p:nvGrpSpPr>
          <p:cNvPr id="60433" name="PA-组合 13"/>
          <p:cNvGrpSpPr/>
          <p:nvPr/>
        </p:nvGrpSpPr>
        <p:grpSpPr>
          <a:xfrm>
            <a:off x="7959725" y="3825875"/>
            <a:ext cx="1377950" cy="2065338"/>
            <a:chOff x="1331488" y="2569476"/>
            <a:chExt cx="1378932" cy="1548549"/>
          </a:xfrm>
        </p:grpSpPr>
        <p:sp>
          <p:nvSpPr>
            <p:cNvPr id="60434" name="PA-文本框 20"/>
            <p:cNvSpPr txBox="1"/>
            <p:nvPr>
              <p:custDataLst>
                <p:tags r:id="rId4"/>
              </p:custDataLst>
            </p:nvPr>
          </p:nvSpPr>
          <p:spPr>
            <a:xfrm>
              <a:off x="1371592" y="2914956"/>
              <a:ext cx="1338828" cy="527405"/>
            </a:xfrm>
            <a:prstGeom prst="rect">
              <a:avLst/>
            </a:prstGeom>
            <a:noFill/>
            <a:ln w="9525">
              <a:noFill/>
            </a:ln>
          </p:spPr>
          <p:txBody>
            <a:bodyPr wrap="none" anchor="t" anchorCtr="0">
              <a:spAutoFit/>
              <a:scene3d>
                <a:camera prst="orthographicFront"/>
                <a:lightRig rig="threePt" dir="t"/>
              </a:scene3d>
            </a:bodyPr>
            <a:lstStyle/>
            <a:p>
              <a:pPr>
                <a:lnSpc>
                  <a:spcPct val="150000"/>
                </a:lnSpc>
              </a:pPr>
              <a:r>
                <a:rPr lang="zh-CN" altLang="en-US" sz="3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微软雅黑" panose="020B0503020204020204" charset="-122"/>
                  <a:ea typeface="微软雅黑" panose="020B0503020204020204" charset="-122"/>
                </a:rPr>
                <a:t>条件性</a:t>
              </a:r>
            </a:p>
          </p:txBody>
        </p:sp>
        <p:sp>
          <p:nvSpPr>
            <p:cNvPr id="16" name="PA-任意多边形 44"/>
            <p:cNvSpPr/>
            <p:nvPr>
              <p:custDataLst>
                <p:tags r:id="rId5"/>
              </p:custDataLst>
            </p:nvPr>
          </p:nvSpPr>
          <p:spPr>
            <a:xfrm rot="5400000">
              <a:off x="1374820" y="2526132"/>
              <a:ext cx="1279547" cy="1366223"/>
            </a:xfrm>
            <a:custGeom>
              <a:avLst/>
              <a:gdLst>
                <a:gd name="connsiteX0" fmla="*/ 0 w 2132612"/>
                <a:gd name="connsiteY0" fmla="*/ 1083213 h 2166426"/>
                <a:gd name="connsiteX1" fmla="*/ 599386 w 2132612"/>
                <a:gd name="connsiteY1" fmla="*/ 0 h 2166426"/>
                <a:gd name="connsiteX2" fmla="*/ 1848393 w 2132612"/>
                <a:gd name="connsiteY2" fmla="*/ 0 h 2166426"/>
                <a:gd name="connsiteX3" fmla="*/ 2132612 w 2132612"/>
                <a:gd name="connsiteY3" fmla="*/ 513642 h 2166426"/>
                <a:gd name="connsiteX4" fmla="*/ 1817444 w 2132612"/>
                <a:gd name="connsiteY4" fmla="*/ 1083214 h 2166426"/>
                <a:gd name="connsiteX5" fmla="*/ 2132611 w 2132612"/>
                <a:gd name="connsiteY5" fmla="*/ 1652786 h 2166426"/>
                <a:gd name="connsiteX6" fmla="*/ 1848393 w 2132612"/>
                <a:gd name="connsiteY6" fmla="*/ 2166426 h 2166426"/>
                <a:gd name="connsiteX7" fmla="*/ 599386 w 2132612"/>
                <a:gd name="connsiteY7" fmla="*/ 2166426 h 216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2612" h="2166426">
                  <a:moveTo>
                    <a:pt x="0" y="1083213"/>
                  </a:moveTo>
                  <a:lnTo>
                    <a:pt x="599386" y="0"/>
                  </a:lnTo>
                  <a:lnTo>
                    <a:pt x="1848393" y="0"/>
                  </a:lnTo>
                  <a:lnTo>
                    <a:pt x="2132612" y="513642"/>
                  </a:lnTo>
                  <a:lnTo>
                    <a:pt x="1817444" y="1083214"/>
                  </a:lnTo>
                  <a:lnTo>
                    <a:pt x="2132611" y="1652786"/>
                  </a:lnTo>
                  <a:lnTo>
                    <a:pt x="1848393" y="2166426"/>
                  </a:lnTo>
                  <a:lnTo>
                    <a:pt x="599386" y="2166426"/>
                  </a:lnTo>
                  <a:close/>
                </a:path>
              </a:pathLst>
            </a:custGeom>
            <a:noFill/>
            <a:ln w="28575" cap="flat" cmpd="sng" algn="ctr">
              <a:solidFill>
                <a:schemeClr val="accent4">
                  <a:lumMod val="60000"/>
                  <a:lumOff val="40000"/>
                </a:schemeClr>
              </a:solidFill>
              <a:prstDash val="solid"/>
              <a:miter lim="800000"/>
              <a:headEnd type="none" w="med" len="med"/>
              <a:tailEnd type="none" w="med" len="med"/>
            </a:ln>
            <a:effectLst>
              <a:outerShdw blurRad="50800" dist="25400" dir="2700000" algn="tl" rotWithShape="0">
                <a:prstClr val="black">
                  <a:alpha val="40000"/>
                </a:prstClr>
              </a:outerShdw>
            </a:effectLst>
          </p:spPr>
          <p:txBody>
            <a:bodyPr anchor="ctr"/>
            <a:lstStyle/>
            <a:p>
              <a:pPr marL="0" marR="0" lvl="0" indent="0" algn="ctr" defTabSz="984250" rtl="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dirty="0">
                <a:ln>
                  <a:noFill/>
                </a:ln>
                <a:solidFill>
                  <a:prstClr val="white"/>
                </a:solidFill>
                <a:effectLst/>
                <a:uLnTx/>
                <a:uFillTx/>
                <a:latin typeface="+mn-ea"/>
                <a:ea typeface="+mn-ea"/>
                <a:cs typeface="+mn-cs"/>
              </a:endParaRPr>
            </a:p>
          </p:txBody>
        </p:sp>
        <p:sp>
          <p:nvSpPr>
            <p:cNvPr id="60436" name="PA-文本框 46"/>
            <p:cNvSpPr txBox="1"/>
            <p:nvPr>
              <p:custDataLst>
                <p:tags r:id="rId6"/>
              </p:custDataLst>
            </p:nvPr>
          </p:nvSpPr>
          <p:spPr>
            <a:xfrm>
              <a:off x="1821220" y="3680351"/>
              <a:ext cx="387985" cy="437674"/>
            </a:xfrm>
            <a:prstGeom prst="rect">
              <a:avLst/>
            </a:prstGeom>
            <a:noFill/>
            <a:ln w="9525">
              <a:noFill/>
            </a:ln>
          </p:spPr>
          <p:txBody>
            <a:bodyPr wrap="none" anchor="t" anchorCtr="0">
              <a:spAutoFit/>
              <a:scene3d>
                <a:camera prst="orthographicFront"/>
                <a:lightRig rig="threePt" dir="t"/>
              </a:scene3d>
            </a:bodyPr>
            <a:lstStyle/>
            <a:p>
              <a:r>
                <a:rPr lang="en-US" altLang="zh-CN" sz="32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黑体" panose="02010609060101010101" pitchFamily="49" charset="-122"/>
                  <a:ea typeface="黑体" panose="02010609060101010101" pitchFamily="49" charset="-122"/>
                </a:rPr>
                <a:t>4</a:t>
              </a:r>
            </a:p>
          </p:txBody>
        </p:sp>
      </p:grpSp>
      <p:grpSp>
        <p:nvGrpSpPr>
          <p:cNvPr id="7" name="组合 6"/>
          <p:cNvGrpSpPr/>
          <p:nvPr/>
        </p:nvGrpSpPr>
        <p:grpSpPr>
          <a:xfrm>
            <a:off x="508000" y="307975"/>
            <a:ext cx="6116320" cy="548640"/>
            <a:chOff x="800" y="485"/>
            <a:chExt cx="9632" cy="864"/>
          </a:xfrm>
        </p:grpSpPr>
        <p:sp>
          <p:nvSpPr>
            <p:cNvPr id="3" name="文本框 2"/>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二、</a:t>
              </a:r>
              <a:r>
                <a:rPr lang="zh-CN" altLang="en-US" sz="2800" b="1">
                  <a:solidFill>
                    <a:srgbClr val="755D3B"/>
                  </a:solidFill>
                  <a:effectLst/>
                  <a:latin typeface="黑体" panose="02010609060101010101" pitchFamily="49" charset="-122"/>
                  <a:ea typeface="黑体" panose="02010609060101010101" pitchFamily="49" charset="-122"/>
                </a:rPr>
                <a:t>事物的普遍联系和变化发展</a:t>
              </a:r>
            </a:p>
          </p:txBody>
        </p:sp>
        <p:sp>
          <p:nvSpPr>
            <p:cNvPr id="14" name="任意多边形 1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808" y="672"/>
              <a:ext cx="659" cy="507"/>
              <a:chOff x="1140" y="743"/>
              <a:chExt cx="567" cy="436"/>
            </a:xfrm>
            <a:effectLst/>
          </p:grpSpPr>
          <p:sp>
            <p:nvSpPr>
              <p:cNvPr id="18" name="矩形 17"/>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19" name="矩形 18"/>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 name="组合 8"/>
          <p:cNvGrpSpPr/>
          <p:nvPr/>
        </p:nvGrpSpPr>
        <p:grpSpPr>
          <a:xfrm>
            <a:off x="1058545" y="1019810"/>
            <a:ext cx="5152390" cy="491490"/>
            <a:chOff x="1493" y="1541"/>
            <a:chExt cx="8114" cy="774"/>
          </a:xfrm>
        </p:grpSpPr>
        <p:sp>
          <p:nvSpPr>
            <p:cNvPr id="10" name="文本框 9"/>
            <p:cNvSpPr txBox="1"/>
            <p:nvPr/>
          </p:nvSpPr>
          <p:spPr>
            <a:xfrm>
              <a:off x="1780" y="1541"/>
              <a:ext cx="7827"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1.</a:t>
              </a:r>
              <a:r>
                <a:rPr lang="zh-CN" altLang="en-US" sz="2600">
                  <a:solidFill>
                    <a:schemeClr val="tx1"/>
                  </a:solidFill>
                  <a:effectLst/>
                  <a:latin typeface="黑体" panose="02010609060101010101" pitchFamily="49" charset="-122"/>
                  <a:ea typeface="黑体" panose="02010609060101010101" pitchFamily="49" charset="-122"/>
                  <a:sym typeface="+mn-ea"/>
                </a:rPr>
                <a:t>联系和发展的普遍性</a:t>
              </a:r>
            </a:p>
          </p:txBody>
        </p:sp>
        <p:sp>
          <p:nvSpPr>
            <p:cNvPr id="4" name="矩形 3"/>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
        <p:nvSpPr>
          <p:cNvPr id="11" name="文本框 10"/>
          <p:cNvSpPr txBox="1"/>
          <p:nvPr/>
        </p:nvSpPr>
        <p:spPr>
          <a:xfrm>
            <a:off x="1189990" y="1692275"/>
            <a:ext cx="3230880" cy="460375"/>
          </a:xfrm>
          <a:prstGeom prst="rect">
            <a:avLst/>
          </a:prstGeom>
          <a:noFill/>
        </p:spPr>
        <p:txBody>
          <a:bodyPr wrap="none" rtlCol="0">
            <a:spAutoFit/>
          </a:bodyPr>
          <a:lstStyle/>
          <a:p>
            <a:r>
              <a:rPr lang="zh-CN" altLang="en-US" sz="2400">
                <a:latin typeface="黑体" panose="02010609060101010101" pitchFamily="49" charset="-122"/>
                <a:ea typeface="黑体" panose="02010609060101010101" pitchFamily="49" charset="-122"/>
              </a:rPr>
              <a:t>（一）事物的普遍联系</a:t>
            </a: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grpSp>
        <p:nvGrpSpPr>
          <p:cNvPr id="7" name="组合 6"/>
          <p:cNvGrpSpPr/>
          <p:nvPr/>
        </p:nvGrpSpPr>
        <p:grpSpPr>
          <a:xfrm>
            <a:off x="508000" y="307975"/>
            <a:ext cx="6116320" cy="548640"/>
            <a:chOff x="800" y="485"/>
            <a:chExt cx="9632" cy="864"/>
          </a:xfrm>
        </p:grpSpPr>
        <p:sp>
          <p:nvSpPr>
            <p:cNvPr id="8" name="文本框 7"/>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二、</a:t>
              </a:r>
              <a:r>
                <a:rPr lang="zh-CN" altLang="en-US" sz="2800" b="1">
                  <a:solidFill>
                    <a:srgbClr val="755D3B"/>
                  </a:solidFill>
                  <a:effectLst/>
                  <a:latin typeface="黑体" panose="02010609060101010101" pitchFamily="49" charset="-122"/>
                  <a:ea typeface="黑体" panose="02010609060101010101" pitchFamily="49" charset="-122"/>
                </a:rPr>
                <a:t>事物的普遍联系和变化发展</a:t>
              </a:r>
            </a:p>
          </p:txBody>
        </p:sp>
        <p:sp>
          <p:nvSpPr>
            <p:cNvPr id="14" name="任意多边形 1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808" y="672"/>
              <a:ext cx="659" cy="507"/>
              <a:chOff x="1140" y="743"/>
              <a:chExt cx="567" cy="436"/>
            </a:xfrm>
            <a:effectLst/>
          </p:grpSpPr>
          <p:sp>
            <p:nvSpPr>
              <p:cNvPr id="18" name="矩形 17"/>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19" name="矩形 18"/>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 name="组合 8"/>
          <p:cNvGrpSpPr/>
          <p:nvPr/>
        </p:nvGrpSpPr>
        <p:grpSpPr>
          <a:xfrm>
            <a:off x="1058545" y="1019810"/>
            <a:ext cx="5152390" cy="491490"/>
            <a:chOff x="1493" y="1541"/>
            <a:chExt cx="8114" cy="774"/>
          </a:xfrm>
        </p:grpSpPr>
        <p:sp>
          <p:nvSpPr>
            <p:cNvPr id="10" name="文本框 9"/>
            <p:cNvSpPr txBox="1"/>
            <p:nvPr/>
          </p:nvSpPr>
          <p:spPr>
            <a:xfrm>
              <a:off x="1780" y="1541"/>
              <a:ext cx="7827"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1.</a:t>
              </a:r>
              <a:r>
                <a:rPr lang="zh-CN" altLang="en-US" sz="2600">
                  <a:solidFill>
                    <a:schemeClr val="tx1"/>
                  </a:solidFill>
                  <a:effectLst/>
                  <a:latin typeface="黑体" panose="02010609060101010101" pitchFamily="49" charset="-122"/>
                  <a:ea typeface="黑体" panose="02010609060101010101" pitchFamily="49" charset="-122"/>
                  <a:sym typeface="+mn-ea"/>
                </a:rPr>
                <a:t>联系和发展的普遍性</a:t>
              </a:r>
            </a:p>
          </p:txBody>
        </p:sp>
        <p:sp>
          <p:nvSpPr>
            <p:cNvPr id="16" name="矩形 15"/>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
        <p:nvSpPr>
          <p:cNvPr id="11" name="文本框 10"/>
          <p:cNvSpPr txBox="1"/>
          <p:nvPr/>
        </p:nvSpPr>
        <p:spPr>
          <a:xfrm>
            <a:off x="1189990" y="1692275"/>
            <a:ext cx="3230880" cy="460375"/>
          </a:xfrm>
          <a:prstGeom prst="rect">
            <a:avLst/>
          </a:prstGeom>
          <a:noFill/>
        </p:spPr>
        <p:txBody>
          <a:bodyPr wrap="none" rtlCol="0">
            <a:spAutoFit/>
          </a:bodyPr>
          <a:lstStyle/>
          <a:p>
            <a:r>
              <a:rPr lang="zh-CN" altLang="en-US" sz="2400">
                <a:latin typeface="黑体" panose="02010609060101010101" pitchFamily="49" charset="-122"/>
                <a:ea typeface="黑体" panose="02010609060101010101" pitchFamily="49" charset="-122"/>
              </a:rPr>
              <a:t>（一）事物的普遍联系</a:t>
            </a:r>
          </a:p>
        </p:txBody>
      </p:sp>
      <p:graphicFrame>
        <p:nvGraphicFramePr>
          <p:cNvPr id="33" name="表格 32"/>
          <p:cNvGraphicFramePr/>
          <p:nvPr>
            <p:custDataLst>
              <p:tags r:id="rId3"/>
            </p:custDataLst>
          </p:nvPr>
        </p:nvGraphicFramePr>
        <p:xfrm>
          <a:off x="1395413" y="2227263"/>
          <a:ext cx="9623425" cy="3881437"/>
        </p:xfrm>
        <a:graphic>
          <a:graphicData uri="http://schemas.openxmlformats.org/drawingml/2006/table">
            <a:tbl>
              <a:tblPr firstRow="1" bandRow="1">
                <a:tableStyleId>{5C22544A-7EE6-4342-B048-85BDC9FD1C3A}</a:tableStyleId>
              </a:tblPr>
              <a:tblGrid>
                <a:gridCol w="1655445">
                  <a:extLst>
                    <a:ext uri="{9D8B030D-6E8A-4147-A177-3AD203B41FA5}">
                      <a16:colId xmlns:a16="http://schemas.microsoft.com/office/drawing/2014/main" val="20000"/>
                    </a:ext>
                  </a:extLst>
                </a:gridCol>
                <a:gridCol w="4331335">
                  <a:extLst>
                    <a:ext uri="{9D8B030D-6E8A-4147-A177-3AD203B41FA5}">
                      <a16:colId xmlns:a16="http://schemas.microsoft.com/office/drawing/2014/main" val="20001"/>
                    </a:ext>
                  </a:extLst>
                </a:gridCol>
                <a:gridCol w="3636645">
                  <a:extLst>
                    <a:ext uri="{9D8B030D-6E8A-4147-A177-3AD203B41FA5}">
                      <a16:colId xmlns:a16="http://schemas.microsoft.com/office/drawing/2014/main" val="20002"/>
                    </a:ext>
                  </a:extLst>
                </a:gridCol>
              </a:tblGrid>
              <a:tr h="694860">
                <a:tc>
                  <a:txBody>
                    <a:bodyPr/>
                    <a:lstStyle/>
                    <a:p>
                      <a:pPr algn="ctr">
                        <a:buNone/>
                      </a:pPr>
                      <a:r>
                        <a:rPr lang="zh-CN" altLang="en-US" sz="2800" dirty="0">
                          <a:latin typeface="黑体" panose="02010609060101010101" pitchFamily="49" charset="-122"/>
                          <a:ea typeface="黑体" panose="02010609060101010101" pitchFamily="49" charset="-122"/>
                        </a:rPr>
                        <a:t>特点</a:t>
                      </a:r>
                    </a:p>
                  </a:txBody>
                  <a:tcPr marL="91434" marR="91434" marT="45731" marB="45731" anchor="ctr">
                    <a:solidFill>
                      <a:schemeClr val="accent4">
                        <a:lumMod val="60000"/>
                        <a:lumOff val="40000"/>
                      </a:schemeClr>
                    </a:solidFill>
                  </a:tcPr>
                </a:tc>
                <a:tc>
                  <a:txBody>
                    <a:bodyPr/>
                    <a:lstStyle/>
                    <a:p>
                      <a:pPr algn="ctr">
                        <a:buNone/>
                      </a:pPr>
                      <a:r>
                        <a:rPr lang="zh-CN" altLang="en-US" sz="2800">
                          <a:latin typeface="黑体" panose="02010609060101010101" pitchFamily="49" charset="-122"/>
                          <a:ea typeface="黑体" panose="02010609060101010101" pitchFamily="49" charset="-122"/>
                        </a:rPr>
                        <a:t>含义</a:t>
                      </a:r>
                    </a:p>
                  </a:txBody>
                  <a:tcPr marL="91434" marR="91434" marT="45731" marB="45731" anchor="ctr">
                    <a:solidFill>
                      <a:schemeClr val="accent4">
                        <a:lumMod val="60000"/>
                        <a:lumOff val="40000"/>
                      </a:schemeClr>
                    </a:solidFill>
                  </a:tcPr>
                </a:tc>
                <a:tc>
                  <a:txBody>
                    <a:bodyPr/>
                    <a:lstStyle/>
                    <a:p>
                      <a:pPr algn="ctr">
                        <a:buNone/>
                      </a:pPr>
                      <a:r>
                        <a:rPr lang="zh-CN" altLang="en-US" sz="2800">
                          <a:latin typeface="黑体" panose="02010609060101010101" pitchFamily="49" charset="-122"/>
                          <a:ea typeface="黑体" panose="02010609060101010101" pitchFamily="49" charset="-122"/>
                        </a:rPr>
                        <a:t>启示</a:t>
                      </a:r>
                    </a:p>
                  </a:txBody>
                  <a:tcPr marL="91434" marR="91434" marT="45731" marB="45731" anchor="ctr">
                    <a:solidFill>
                      <a:schemeClr val="accent4">
                        <a:lumMod val="60000"/>
                        <a:lumOff val="40000"/>
                      </a:schemeClr>
                    </a:solidFill>
                  </a:tcPr>
                </a:tc>
                <a:extLst>
                  <a:ext uri="{0D108BD9-81ED-4DB2-BD59-A6C34878D82A}">
                    <a16:rowId xmlns:a16="http://schemas.microsoft.com/office/drawing/2014/main" val="10000"/>
                  </a:ext>
                </a:extLst>
              </a:tr>
              <a:tr h="3186577">
                <a:tc>
                  <a:txBody>
                    <a:bodyPr/>
                    <a:lstStyle/>
                    <a:p>
                      <a:pPr algn="ctr">
                        <a:buClrTx/>
                        <a:buSzTx/>
                        <a:buNone/>
                      </a:pPr>
                      <a:r>
                        <a:rPr lang="zh-CN" altLang="en-US" sz="2400">
                          <a:solidFill>
                            <a:schemeClr val="tx1"/>
                          </a:solidFill>
                          <a:latin typeface="黑体" panose="02010609060101010101" pitchFamily="49" charset="-122"/>
                          <a:ea typeface="黑体" panose="02010609060101010101" pitchFamily="49" charset="-122"/>
                        </a:rPr>
                        <a:t>联系的</a:t>
                      </a:r>
                    </a:p>
                    <a:p>
                      <a:pPr algn="ctr">
                        <a:buClrTx/>
                        <a:buSzTx/>
                        <a:buNone/>
                      </a:pPr>
                      <a:r>
                        <a:rPr lang="zh-CN" altLang="en-US" sz="2400">
                          <a:solidFill>
                            <a:schemeClr val="tx1"/>
                          </a:solidFill>
                          <a:latin typeface="黑体" panose="02010609060101010101" pitchFamily="49" charset="-122"/>
                          <a:ea typeface="黑体" panose="02010609060101010101" pitchFamily="49" charset="-122"/>
                        </a:rPr>
                        <a:t>客观性</a:t>
                      </a:r>
                      <a:endParaRPr lang="zh-CN" altLang="en-US" sz="2800" dirty="0"/>
                    </a:p>
                  </a:txBody>
                  <a:tcPr marL="91434" marR="91434" marT="45731" marB="45731" anchor="ctr">
                    <a:solidFill>
                      <a:schemeClr val="accent4">
                        <a:lumMod val="20000"/>
                        <a:lumOff val="80000"/>
                      </a:schemeClr>
                    </a:solidFill>
                  </a:tcPr>
                </a:tc>
                <a:tc>
                  <a:txBody>
                    <a:bodyPr/>
                    <a:lstStyle/>
                    <a:p>
                      <a:pPr algn="l" fontAlgn="auto">
                        <a:lnSpc>
                          <a:spcPct val="150000"/>
                        </a:lnSpc>
                        <a:buNone/>
                      </a:pPr>
                      <a:r>
                        <a:rPr lang="zh-CN" altLang="en-US" sz="2000" dirty="0">
                          <a:solidFill>
                            <a:schemeClr val="tx1"/>
                          </a:solidFill>
                          <a:latin typeface="黑体" panose="02010609060101010101" pitchFamily="49" charset="-122"/>
                          <a:ea typeface="黑体" panose="02010609060101010101" pitchFamily="49" charset="-122"/>
                        </a:rPr>
                        <a:t>事物的联系是事物本身所固有的，不是主观臆想的。</a:t>
                      </a:r>
                    </a:p>
                  </a:txBody>
                  <a:tcPr marL="91434" marR="91434" marT="45731" marB="45731" anchor="ctr">
                    <a:solidFill>
                      <a:schemeClr val="accent4">
                        <a:lumMod val="20000"/>
                        <a:lumOff val="80000"/>
                      </a:schemeClr>
                    </a:solidFill>
                  </a:tcPr>
                </a:tc>
                <a:tc>
                  <a:txBody>
                    <a:bodyPr/>
                    <a:lstStyle/>
                    <a:p>
                      <a:pPr algn="l" fontAlgn="auto">
                        <a:lnSpc>
                          <a:spcPct val="150000"/>
                        </a:lnSpc>
                        <a:buClrTx/>
                        <a:buSzTx/>
                        <a:buFontTx/>
                        <a:buNone/>
                      </a:pPr>
                      <a:r>
                        <a:rPr lang="zh-CN" altLang="en-US" sz="2000" dirty="0">
                          <a:solidFill>
                            <a:schemeClr val="tx1"/>
                          </a:solidFill>
                          <a:latin typeface="黑体" panose="02010609060101010101" pitchFamily="49" charset="-122"/>
                          <a:ea typeface="黑体" panose="02010609060101010101" pitchFamily="49" charset="-122"/>
                        </a:rPr>
                        <a:t>联系的客观性要求我们从客观事物本身固有的联系出发去认识事物。</a:t>
                      </a:r>
                    </a:p>
                  </a:txBody>
                  <a:tcPr marL="91434" marR="91434" marT="45731" marB="45731" anchor="ctr">
                    <a:solidFill>
                      <a:schemeClr val="accent4">
                        <a:lumMod val="20000"/>
                        <a:lumOff val="80000"/>
                      </a:schemeClr>
                    </a:solidFill>
                  </a:tcPr>
                </a:tc>
                <a:extLst>
                  <a:ext uri="{0D108BD9-81ED-4DB2-BD59-A6C34878D82A}">
                    <a16:rowId xmlns:a16="http://schemas.microsoft.com/office/drawing/2014/main" val="10001"/>
                  </a:ext>
                </a:extLst>
              </a:tr>
            </a:tbl>
          </a:graphicData>
        </a:graphic>
      </p:graphicFrame>
    </p:spTree>
    <p:custDataLst>
      <p:tags r:id="rId2"/>
    </p:custDataLst>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grpSp>
        <p:nvGrpSpPr>
          <p:cNvPr id="7" name="组合 6"/>
          <p:cNvGrpSpPr/>
          <p:nvPr/>
        </p:nvGrpSpPr>
        <p:grpSpPr>
          <a:xfrm>
            <a:off x="508000" y="307975"/>
            <a:ext cx="6116320" cy="548640"/>
            <a:chOff x="800" y="485"/>
            <a:chExt cx="9632" cy="864"/>
          </a:xfrm>
        </p:grpSpPr>
        <p:sp>
          <p:nvSpPr>
            <p:cNvPr id="8" name="文本框 7"/>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二、</a:t>
              </a:r>
              <a:r>
                <a:rPr lang="zh-CN" altLang="en-US" sz="2800" b="1">
                  <a:solidFill>
                    <a:srgbClr val="755D3B"/>
                  </a:solidFill>
                  <a:effectLst/>
                  <a:latin typeface="黑体" panose="02010609060101010101" pitchFamily="49" charset="-122"/>
                  <a:ea typeface="黑体" panose="02010609060101010101" pitchFamily="49" charset="-122"/>
                </a:rPr>
                <a:t>事物的普遍联系和变化发展</a:t>
              </a:r>
            </a:p>
          </p:txBody>
        </p:sp>
        <p:sp>
          <p:nvSpPr>
            <p:cNvPr id="14" name="任意多边形 1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808" y="672"/>
              <a:ext cx="659" cy="507"/>
              <a:chOff x="1140" y="743"/>
              <a:chExt cx="567" cy="436"/>
            </a:xfrm>
            <a:effectLst/>
          </p:grpSpPr>
          <p:sp>
            <p:nvSpPr>
              <p:cNvPr id="18" name="矩形 17"/>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19" name="矩形 18"/>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 name="组合 8"/>
          <p:cNvGrpSpPr/>
          <p:nvPr/>
        </p:nvGrpSpPr>
        <p:grpSpPr>
          <a:xfrm>
            <a:off x="1058545" y="1019810"/>
            <a:ext cx="5152390" cy="491490"/>
            <a:chOff x="1493" y="1541"/>
            <a:chExt cx="8114" cy="774"/>
          </a:xfrm>
        </p:grpSpPr>
        <p:sp>
          <p:nvSpPr>
            <p:cNvPr id="10" name="文本框 9"/>
            <p:cNvSpPr txBox="1"/>
            <p:nvPr/>
          </p:nvSpPr>
          <p:spPr>
            <a:xfrm>
              <a:off x="1780" y="1541"/>
              <a:ext cx="7827"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1.</a:t>
              </a:r>
              <a:r>
                <a:rPr lang="zh-CN" altLang="en-US" sz="2600">
                  <a:solidFill>
                    <a:schemeClr val="tx1"/>
                  </a:solidFill>
                  <a:effectLst/>
                  <a:latin typeface="黑体" panose="02010609060101010101" pitchFamily="49" charset="-122"/>
                  <a:ea typeface="黑体" panose="02010609060101010101" pitchFamily="49" charset="-122"/>
                  <a:sym typeface="+mn-ea"/>
                </a:rPr>
                <a:t>联系和发展的普遍性</a:t>
              </a:r>
            </a:p>
          </p:txBody>
        </p:sp>
        <p:sp>
          <p:nvSpPr>
            <p:cNvPr id="16" name="矩形 15"/>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
        <p:nvSpPr>
          <p:cNvPr id="11" name="文本框 10"/>
          <p:cNvSpPr txBox="1"/>
          <p:nvPr/>
        </p:nvSpPr>
        <p:spPr>
          <a:xfrm>
            <a:off x="1189990" y="1692275"/>
            <a:ext cx="3230880" cy="460375"/>
          </a:xfrm>
          <a:prstGeom prst="rect">
            <a:avLst/>
          </a:prstGeom>
          <a:noFill/>
        </p:spPr>
        <p:txBody>
          <a:bodyPr wrap="none" rtlCol="0">
            <a:spAutoFit/>
          </a:bodyPr>
          <a:lstStyle/>
          <a:p>
            <a:r>
              <a:rPr lang="zh-CN" altLang="en-US" sz="2400">
                <a:latin typeface="黑体" panose="02010609060101010101" pitchFamily="49" charset="-122"/>
                <a:ea typeface="黑体" panose="02010609060101010101" pitchFamily="49" charset="-122"/>
              </a:rPr>
              <a:t>（一）事物的普遍联系</a:t>
            </a:r>
          </a:p>
        </p:txBody>
      </p:sp>
      <p:graphicFrame>
        <p:nvGraphicFramePr>
          <p:cNvPr id="23" name="表格 22"/>
          <p:cNvGraphicFramePr/>
          <p:nvPr>
            <p:custDataLst>
              <p:tags r:id="rId3"/>
            </p:custDataLst>
          </p:nvPr>
        </p:nvGraphicFramePr>
        <p:xfrm>
          <a:off x="1395730" y="2227580"/>
          <a:ext cx="10309225" cy="4370387"/>
        </p:xfrm>
        <a:graphic>
          <a:graphicData uri="http://schemas.openxmlformats.org/drawingml/2006/table">
            <a:tbl>
              <a:tblPr firstRow="1" bandRow="1">
                <a:tableStyleId>{5C22544A-7EE6-4342-B048-85BDC9FD1C3A}</a:tableStyleId>
              </a:tblPr>
              <a:tblGrid>
                <a:gridCol w="1772285">
                  <a:extLst>
                    <a:ext uri="{9D8B030D-6E8A-4147-A177-3AD203B41FA5}">
                      <a16:colId xmlns:a16="http://schemas.microsoft.com/office/drawing/2014/main" val="20000"/>
                    </a:ext>
                  </a:extLst>
                </a:gridCol>
                <a:gridCol w="5737860">
                  <a:extLst>
                    <a:ext uri="{9D8B030D-6E8A-4147-A177-3AD203B41FA5}">
                      <a16:colId xmlns:a16="http://schemas.microsoft.com/office/drawing/2014/main" val="20001"/>
                    </a:ext>
                  </a:extLst>
                </a:gridCol>
                <a:gridCol w="2799080">
                  <a:extLst>
                    <a:ext uri="{9D8B030D-6E8A-4147-A177-3AD203B41FA5}">
                      <a16:colId xmlns:a16="http://schemas.microsoft.com/office/drawing/2014/main" val="20002"/>
                    </a:ext>
                  </a:extLst>
                </a:gridCol>
              </a:tblGrid>
              <a:tr h="720142">
                <a:tc>
                  <a:txBody>
                    <a:bodyPr/>
                    <a:lstStyle/>
                    <a:p>
                      <a:pPr algn="ctr">
                        <a:buNone/>
                      </a:pPr>
                      <a:r>
                        <a:rPr lang="zh-CN" altLang="en-US" sz="2400">
                          <a:latin typeface="黑体" panose="02010609060101010101" pitchFamily="49" charset="-122"/>
                          <a:ea typeface="黑体" panose="02010609060101010101" pitchFamily="49" charset="-122"/>
                        </a:rPr>
                        <a:t>特点</a:t>
                      </a:r>
                    </a:p>
                  </a:txBody>
                  <a:tcPr marL="91434" marR="91434" marT="45723" marB="45723" anchor="ctr">
                    <a:solidFill>
                      <a:schemeClr val="accent4">
                        <a:lumMod val="60000"/>
                        <a:lumOff val="40000"/>
                      </a:schemeClr>
                    </a:solidFill>
                  </a:tcPr>
                </a:tc>
                <a:tc>
                  <a:txBody>
                    <a:bodyPr/>
                    <a:lstStyle/>
                    <a:p>
                      <a:pPr algn="ctr">
                        <a:buNone/>
                      </a:pPr>
                      <a:r>
                        <a:rPr lang="zh-CN" altLang="en-US" sz="2400">
                          <a:latin typeface="黑体" panose="02010609060101010101" pitchFamily="49" charset="-122"/>
                          <a:ea typeface="黑体" panose="02010609060101010101" pitchFamily="49" charset="-122"/>
                        </a:rPr>
                        <a:t>含义</a:t>
                      </a:r>
                    </a:p>
                  </a:txBody>
                  <a:tcPr marL="91434" marR="91434" marT="45723" marB="45723" anchor="ctr">
                    <a:solidFill>
                      <a:schemeClr val="accent4">
                        <a:lumMod val="60000"/>
                        <a:lumOff val="40000"/>
                      </a:schemeClr>
                    </a:solidFill>
                  </a:tcPr>
                </a:tc>
                <a:tc>
                  <a:txBody>
                    <a:bodyPr/>
                    <a:lstStyle/>
                    <a:p>
                      <a:pPr algn="ctr">
                        <a:buNone/>
                      </a:pPr>
                      <a:r>
                        <a:rPr lang="zh-CN" altLang="en-US" sz="2400">
                          <a:latin typeface="黑体" panose="02010609060101010101" pitchFamily="49" charset="-122"/>
                          <a:ea typeface="黑体" panose="02010609060101010101" pitchFamily="49" charset="-122"/>
                        </a:rPr>
                        <a:t>表现</a:t>
                      </a:r>
                    </a:p>
                  </a:txBody>
                  <a:tcPr marL="91434" marR="91434" marT="45723" marB="45723" anchor="ctr">
                    <a:solidFill>
                      <a:schemeClr val="accent4">
                        <a:lumMod val="60000"/>
                        <a:lumOff val="40000"/>
                      </a:schemeClr>
                    </a:solidFill>
                  </a:tcPr>
                </a:tc>
                <a:extLst>
                  <a:ext uri="{0D108BD9-81ED-4DB2-BD59-A6C34878D82A}">
                    <a16:rowId xmlns:a16="http://schemas.microsoft.com/office/drawing/2014/main" val="10000"/>
                  </a:ext>
                </a:extLst>
              </a:tr>
              <a:tr h="3650245">
                <a:tc>
                  <a:txBody>
                    <a:bodyPr/>
                    <a:lstStyle/>
                    <a:p>
                      <a:pPr algn="ctr">
                        <a:buClrTx/>
                        <a:buSzTx/>
                        <a:buFontTx/>
                        <a:buNone/>
                      </a:pPr>
                      <a:r>
                        <a:rPr lang="zh-CN" altLang="en-US" sz="2400">
                          <a:solidFill>
                            <a:schemeClr val="tx1"/>
                          </a:solidFill>
                          <a:latin typeface="黑体" panose="02010609060101010101" pitchFamily="49" charset="-122"/>
                          <a:ea typeface="黑体" panose="02010609060101010101" pitchFamily="49" charset="-122"/>
                        </a:rPr>
                        <a:t>联系的</a:t>
                      </a:r>
                    </a:p>
                    <a:p>
                      <a:pPr algn="ctr">
                        <a:buClrTx/>
                        <a:buSzTx/>
                        <a:buFontTx/>
                        <a:buNone/>
                      </a:pPr>
                      <a:r>
                        <a:rPr lang="zh-CN" altLang="en-US" sz="2400">
                          <a:solidFill>
                            <a:schemeClr val="tx1"/>
                          </a:solidFill>
                          <a:latin typeface="黑体" panose="02010609060101010101" pitchFamily="49" charset="-122"/>
                          <a:ea typeface="黑体" panose="02010609060101010101" pitchFamily="49" charset="-122"/>
                        </a:rPr>
                        <a:t>普遍性</a:t>
                      </a:r>
                      <a:endParaRPr lang="zh-CN" altLang="en-US" sz="2800" dirty="0"/>
                    </a:p>
                  </a:txBody>
                  <a:tcPr marL="91434" marR="91434" marT="45723" marB="45723" anchor="ctr">
                    <a:solidFill>
                      <a:schemeClr val="accent4">
                        <a:lumMod val="20000"/>
                        <a:lumOff val="80000"/>
                      </a:schemeClr>
                    </a:solidFill>
                  </a:tcPr>
                </a:tc>
                <a:tc>
                  <a:txBody>
                    <a:bodyPr/>
                    <a:lstStyle/>
                    <a:p>
                      <a:pPr indent="0" algn="l" fontAlgn="auto">
                        <a:lnSpc>
                          <a:spcPct val="150000"/>
                        </a:lnSpc>
                        <a:buClrTx/>
                        <a:buSzTx/>
                        <a:buFontTx/>
                        <a:buNone/>
                      </a:pPr>
                      <a:r>
                        <a:rPr lang="zh-CN" altLang="en-US" sz="2000" dirty="0">
                          <a:solidFill>
                            <a:schemeClr val="tx1"/>
                          </a:solidFill>
                          <a:latin typeface="黑体" panose="02010609060101010101" pitchFamily="49" charset="-122"/>
                          <a:ea typeface="黑体" panose="02010609060101010101" pitchFamily="49" charset="-122"/>
                        </a:rPr>
                        <a:t>联系的普遍性有三层含义：</a:t>
                      </a:r>
                    </a:p>
                    <a:p>
                      <a:pPr indent="0" algn="l" fontAlgn="auto">
                        <a:lnSpc>
                          <a:spcPct val="150000"/>
                        </a:lnSpc>
                        <a:buClrTx/>
                        <a:buSzTx/>
                        <a:buFontTx/>
                        <a:buNone/>
                      </a:pPr>
                      <a:r>
                        <a:rPr lang="zh-CN" altLang="en-US" sz="2000" dirty="0">
                          <a:solidFill>
                            <a:schemeClr val="tx1"/>
                          </a:solidFill>
                          <a:latin typeface="黑体" panose="02010609060101010101" pitchFamily="49" charset="-122"/>
                          <a:ea typeface="黑体" panose="02010609060101010101" pitchFamily="49" charset="-122"/>
                        </a:rPr>
                        <a:t>1.任何事物内部的不同部分和要素之间都是相互联系的，即任何事物都具有内在的结构性。</a:t>
                      </a:r>
                    </a:p>
                    <a:p>
                      <a:pPr indent="0" algn="l" fontAlgn="auto">
                        <a:lnSpc>
                          <a:spcPct val="150000"/>
                        </a:lnSpc>
                        <a:buClrTx/>
                        <a:buSzTx/>
                        <a:buFontTx/>
                        <a:buNone/>
                      </a:pPr>
                      <a:r>
                        <a:rPr lang="zh-CN" altLang="en-US" sz="2000" dirty="0">
                          <a:solidFill>
                            <a:schemeClr val="tx1"/>
                          </a:solidFill>
                          <a:latin typeface="黑体" panose="02010609060101010101" pitchFamily="49" charset="-122"/>
                          <a:ea typeface="黑体" panose="02010609060101010101" pitchFamily="49" charset="-122"/>
                        </a:rPr>
                        <a:t>2.任何事物都不能孤立存在，都同其他事物处于一定的联系之中。</a:t>
                      </a:r>
                    </a:p>
                    <a:p>
                      <a:pPr indent="0" algn="l" fontAlgn="auto">
                        <a:lnSpc>
                          <a:spcPct val="150000"/>
                        </a:lnSpc>
                        <a:buClrTx/>
                        <a:buSzTx/>
                        <a:buFontTx/>
                        <a:buNone/>
                      </a:pPr>
                      <a:r>
                        <a:rPr lang="zh-CN" altLang="en-US" sz="2000" dirty="0">
                          <a:solidFill>
                            <a:schemeClr val="tx1"/>
                          </a:solidFill>
                          <a:latin typeface="黑体" panose="02010609060101010101" pitchFamily="49" charset="-122"/>
                          <a:ea typeface="黑体" panose="02010609060101010101" pitchFamily="49" charset="-122"/>
                        </a:rPr>
                        <a:t>3.整个世界是相互联系的统一整体。</a:t>
                      </a:r>
                    </a:p>
                  </a:txBody>
                  <a:tcPr marL="91434" marR="91434" marT="45723" marB="45723" anchor="ctr">
                    <a:solidFill>
                      <a:schemeClr val="accent4">
                        <a:lumMod val="20000"/>
                        <a:lumOff val="80000"/>
                      </a:schemeClr>
                    </a:solidFill>
                  </a:tcPr>
                </a:tc>
                <a:tc>
                  <a:txBody>
                    <a:bodyPr/>
                    <a:lstStyle/>
                    <a:p>
                      <a:pPr algn="l" fontAlgn="auto">
                        <a:lnSpc>
                          <a:spcPct val="150000"/>
                        </a:lnSpc>
                        <a:buClrTx/>
                        <a:buSzTx/>
                        <a:buNone/>
                      </a:pPr>
                      <a:r>
                        <a:rPr lang="zh-CN" altLang="en-US" sz="2000" dirty="0">
                          <a:solidFill>
                            <a:schemeClr val="tx1"/>
                          </a:solidFill>
                          <a:latin typeface="黑体" panose="02010609060101010101" pitchFamily="49" charset="-122"/>
                          <a:ea typeface="黑体" panose="02010609060101010101" pitchFamily="49" charset="-122"/>
                        </a:rPr>
                        <a:t>随着5G网络、大数据、智能感知等前沿信息技术的迅猛发展，万物互联时代悄然而至，一幅由种种联系交织起来的世界图景将变得更加清晰可见。</a:t>
                      </a:r>
                    </a:p>
                  </a:txBody>
                  <a:tcPr marL="91434" marR="91434" marT="45723" marB="45723" anchor="ctr">
                    <a:solidFill>
                      <a:schemeClr val="accent4">
                        <a:lumMod val="20000"/>
                        <a:lumOff val="80000"/>
                      </a:schemeClr>
                    </a:solidFill>
                  </a:tcPr>
                </a:tc>
                <a:extLst>
                  <a:ext uri="{0D108BD9-81ED-4DB2-BD59-A6C34878D82A}">
                    <a16:rowId xmlns:a16="http://schemas.microsoft.com/office/drawing/2014/main" val="10001"/>
                  </a:ext>
                </a:extLst>
              </a:tr>
            </a:tbl>
          </a:graphicData>
        </a:graphic>
      </p:graphicFrame>
    </p:spTree>
    <p:custDataLst>
      <p:tags r:id="rId2"/>
    </p:custData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grpSp>
        <p:nvGrpSpPr>
          <p:cNvPr id="10" name="组合 9"/>
          <p:cNvGrpSpPr/>
          <p:nvPr/>
        </p:nvGrpSpPr>
        <p:grpSpPr>
          <a:xfrm>
            <a:off x="508000" y="307975"/>
            <a:ext cx="6116320" cy="548640"/>
            <a:chOff x="800" y="485"/>
            <a:chExt cx="9632" cy="864"/>
          </a:xfrm>
        </p:grpSpPr>
        <p:sp>
          <p:nvSpPr>
            <p:cNvPr id="13" name="文本框 12"/>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一、</a:t>
              </a:r>
              <a:r>
                <a:rPr lang="zh-CN" altLang="en-US" sz="2800" b="1">
                  <a:solidFill>
                    <a:srgbClr val="755D3B"/>
                  </a:solidFill>
                  <a:effectLst/>
                  <a:latin typeface="黑体" panose="02010609060101010101" pitchFamily="49" charset="-122"/>
                  <a:ea typeface="黑体" panose="02010609060101010101" pitchFamily="49" charset="-122"/>
                </a:rPr>
                <a:t>世界多样性与物质统一性</a:t>
              </a:r>
            </a:p>
          </p:txBody>
        </p:sp>
        <p:sp>
          <p:nvSpPr>
            <p:cNvPr id="14" name="任意多边形 1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808" y="672"/>
              <a:ext cx="659" cy="507"/>
              <a:chOff x="1140" y="743"/>
              <a:chExt cx="567" cy="436"/>
            </a:xfrm>
            <a:effectLst/>
          </p:grpSpPr>
          <p:sp>
            <p:nvSpPr>
              <p:cNvPr id="18" name="矩形 17"/>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19" name="矩形 18"/>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 name="组合 10"/>
          <p:cNvGrpSpPr/>
          <p:nvPr/>
        </p:nvGrpSpPr>
        <p:grpSpPr>
          <a:xfrm>
            <a:off x="1058545" y="1019810"/>
            <a:ext cx="5152390" cy="491490"/>
            <a:chOff x="1493" y="1541"/>
            <a:chExt cx="8114" cy="774"/>
          </a:xfrm>
        </p:grpSpPr>
        <p:sp>
          <p:nvSpPr>
            <p:cNvPr id="12" name="文本框 11"/>
            <p:cNvSpPr txBox="1"/>
            <p:nvPr/>
          </p:nvSpPr>
          <p:spPr>
            <a:xfrm>
              <a:off x="1780" y="1541"/>
              <a:ext cx="7827"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1.</a:t>
              </a:r>
              <a:r>
                <a:rPr lang="zh-CN" altLang="en-US" sz="2600">
                  <a:solidFill>
                    <a:schemeClr val="tx1"/>
                  </a:solidFill>
                  <a:effectLst/>
                  <a:latin typeface="黑体" panose="02010609060101010101" pitchFamily="49" charset="-122"/>
                  <a:ea typeface="黑体" panose="02010609060101010101" pitchFamily="49" charset="-122"/>
                  <a:sym typeface="+mn-ea"/>
                </a:rPr>
                <a:t>物质及其存在方式</a:t>
              </a:r>
            </a:p>
          </p:txBody>
        </p:sp>
        <p:sp>
          <p:nvSpPr>
            <p:cNvPr id="16" name="矩形 15"/>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
        <p:nvSpPr>
          <p:cNvPr id="29" name="文本框 28"/>
          <p:cNvSpPr txBox="1"/>
          <p:nvPr/>
        </p:nvSpPr>
        <p:spPr>
          <a:xfrm>
            <a:off x="1233170" y="1872615"/>
            <a:ext cx="2316480" cy="460375"/>
          </a:xfrm>
          <a:prstGeom prst="rect">
            <a:avLst/>
          </a:prstGeom>
          <a:noFill/>
        </p:spPr>
        <p:txBody>
          <a:bodyPr wrap="none" rtlCol="0">
            <a:spAutoFit/>
          </a:bodyPr>
          <a:lstStyle/>
          <a:p>
            <a:pPr algn="l"/>
            <a:r>
              <a:rPr lang="zh-CN" altLang="en-US" sz="2400">
                <a:solidFill>
                  <a:schemeClr val="tx1"/>
                </a:solidFill>
                <a:latin typeface="黑体" panose="02010609060101010101" pitchFamily="49" charset="-122"/>
                <a:ea typeface="黑体" panose="02010609060101010101" pitchFamily="49" charset="-122"/>
              </a:rPr>
              <a:t>哲学的基本问题</a:t>
            </a:r>
          </a:p>
        </p:txBody>
      </p:sp>
      <p:cxnSp>
        <p:nvCxnSpPr>
          <p:cNvPr id="35" name="直接连接符 34"/>
          <p:cNvCxnSpPr/>
          <p:nvPr/>
        </p:nvCxnSpPr>
        <p:spPr>
          <a:xfrm flipV="1">
            <a:off x="1361440" y="2421890"/>
            <a:ext cx="3880485" cy="22860"/>
          </a:xfrm>
          <a:prstGeom prst="line">
            <a:avLst/>
          </a:prstGeom>
          <a:ln w="15875">
            <a:solidFill>
              <a:srgbClr val="F7DFBB"/>
            </a:solidFill>
            <a:prstDash val="dash"/>
          </a:ln>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993775" y="5088890"/>
            <a:ext cx="9862185" cy="1014730"/>
          </a:xfrm>
          <a:prstGeom prst="rect">
            <a:avLst/>
          </a:prstGeom>
          <a:noFill/>
        </p:spPr>
        <p:txBody>
          <a:bodyPr wrap="square" rtlCol="0">
            <a:spAutoFit/>
          </a:bodyPr>
          <a:lstStyle/>
          <a:p>
            <a:pPr lvl="0" indent="504190" algn="l">
              <a:lnSpc>
                <a:spcPct val="150000"/>
              </a:lnSpc>
              <a:buClrTx/>
              <a:buSzTx/>
              <a:buFontTx/>
            </a:pPr>
            <a:r>
              <a:rPr lang="zh-CN" sz="2000" dirty="0">
                <a:latin typeface="黑体" panose="02010609060101010101" pitchFamily="49" charset="-122"/>
                <a:ea typeface="黑体" panose="02010609060101010101" pitchFamily="49" charset="-122"/>
                <a:cs typeface="黑体" panose="02010609060101010101" pitchFamily="49" charset="-122"/>
                <a:sym typeface="+mn-ea"/>
              </a:rPr>
              <a:t>我们认识和看待这两大类现象和两大类活动，都不能不涉及存在和思维的关系问题。存在和思维的关系问题又称为物质和意识的关系问题，构成了全部哲学的基本问题。</a:t>
            </a:r>
          </a:p>
        </p:txBody>
      </p:sp>
      <p:graphicFrame>
        <p:nvGraphicFramePr>
          <p:cNvPr id="7" name="图示 6"/>
          <p:cNvGraphicFramePr/>
          <p:nvPr/>
        </p:nvGraphicFramePr>
        <p:xfrm>
          <a:off x="1113790" y="2780030"/>
          <a:ext cx="3947160" cy="161163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8" name="图示 7"/>
          <p:cNvGraphicFramePr/>
          <p:nvPr/>
        </p:nvGraphicFramePr>
        <p:xfrm>
          <a:off x="5568315" y="2727325"/>
          <a:ext cx="5090795" cy="172974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17" name="右箭头 16"/>
          <p:cNvSpPr/>
          <p:nvPr/>
        </p:nvSpPr>
        <p:spPr>
          <a:xfrm rot="5400000">
            <a:off x="5237480" y="4615180"/>
            <a:ext cx="420370" cy="240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grpSp>
        <p:nvGrpSpPr>
          <p:cNvPr id="7" name="组合 6"/>
          <p:cNvGrpSpPr/>
          <p:nvPr/>
        </p:nvGrpSpPr>
        <p:grpSpPr>
          <a:xfrm>
            <a:off x="508000" y="307975"/>
            <a:ext cx="6116320" cy="548640"/>
            <a:chOff x="800" y="485"/>
            <a:chExt cx="9632" cy="864"/>
          </a:xfrm>
        </p:grpSpPr>
        <p:sp>
          <p:nvSpPr>
            <p:cNvPr id="8" name="文本框 7"/>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二、</a:t>
              </a:r>
              <a:r>
                <a:rPr lang="zh-CN" altLang="en-US" sz="2800" b="1">
                  <a:solidFill>
                    <a:srgbClr val="755D3B"/>
                  </a:solidFill>
                  <a:effectLst/>
                  <a:latin typeface="黑体" panose="02010609060101010101" pitchFamily="49" charset="-122"/>
                  <a:ea typeface="黑体" panose="02010609060101010101" pitchFamily="49" charset="-122"/>
                </a:rPr>
                <a:t>事物的普遍联系和变化发展</a:t>
              </a:r>
            </a:p>
          </p:txBody>
        </p:sp>
        <p:sp>
          <p:nvSpPr>
            <p:cNvPr id="14" name="任意多边形 1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808" y="672"/>
              <a:ext cx="659" cy="507"/>
              <a:chOff x="1140" y="743"/>
              <a:chExt cx="567" cy="436"/>
            </a:xfrm>
            <a:effectLst/>
          </p:grpSpPr>
          <p:sp>
            <p:nvSpPr>
              <p:cNvPr id="18" name="矩形 17"/>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19" name="矩形 18"/>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 name="组合 8"/>
          <p:cNvGrpSpPr/>
          <p:nvPr/>
        </p:nvGrpSpPr>
        <p:grpSpPr>
          <a:xfrm>
            <a:off x="1058545" y="1019810"/>
            <a:ext cx="5152390" cy="491490"/>
            <a:chOff x="1493" y="1541"/>
            <a:chExt cx="8114" cy="774"/>
          </a:xfrm>
        </p:grpSpPr>
        <p:sp>
          <p:nvSpPr>
            <p:cNvPr id="10" name="文本框 9"/>
            <p:cNvSpPr txBox="1"/>
            <p:nvPr/>
          </p:nvSpPr>
          <p:spPr>
            <a:xfrm>
              <a:off x="1780" y="1541"/>
              <a:ext cx="7827"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1.</a:t>
              </a:r>
              <a:r>
                <a:rPr lang="zh-CN" altLang="en-US" sz="2600">
                  <a:solidFill>
                    <a:schemeClr val="tx1"/>
                  </a:solidFill>
                  <a:effectLst/>
                  <a:latin typeface="黑体" panose="02010609060101010101" pitchFamily="49" charset="-122"/>
                  <a:ea typeface="黑体" panose="02010609060101010101" pitchFamily="49" charset="-122"/>
                  <a:sym typeface="+mn-ea"/>
                </a:rPr>
                <a:t>联系和发展的普遍性</a:t>
              </a:r>
            </a:p>
          </p:txBody>
        </p:sp>
        <p:sp>
          <p:nvSpPr>
            <p:cNvPr id="16" name="矩形 15"/>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
        <p:nvSpPr>
          <p:cNvPr id="11" name="文本框 10"/>
          <p:cNvSpPr txBox="1"/>
          <p:nvPr/>
        </p:nvSpPr>
        <p:spPr>
          <a:xfrm>
            <a:off x="1189990" y="1692275"/>
            <a:ext cx="3230880" cy="460375"/>
          </a:xfrm>
          <a:prstGeom prst="rect">
            <a:avLst/>
          </a:prstGeom>
          <a:noFill/>
        </p:spPr>
        <p:txBody>
          <a:bodyPr wrap="none" rtlCol="0">
            <a:spAutoFit/>
          </a:bodyPr>
          <a:lstStyle/>
          <a:p>
            <a:r>
              <a:rPr lang="zh-CN" altLang="en-US" sz="2400">
                <a:latin typeface="黑体" panose="02010609060101010101" pitchFamily="49" charset="-122"/>
                <a:ea typeface="黑体" panose="02010609060101010101" pitchFamily="49" charset="-122"/>
              </a:rPr>
              <a:t>（一）事物的普遍联系</a:t>
            </a:r>
          </a:p>
        </p:txBody>
      </p:sp>
      <p:graphicFrame>
        <p:nvGraphicFramePr>
          <p:cNvPr id="4" name="表格 3"/>
          <p:cNvGraphicFramePr/>
          <p:nvPr>
            <p:custDataLst>
              <p:tags r:id="rId3"/>
            </p:custDataLst>
          </p:nvPr>
        </p:nvGraphicFramePr>
        <p:xfrm>
          <a:off x="1189673" y="2398713"/>
          <a:ext cx="10167750" cy="2975202"/>
        </p:xfrm>
        <a:graphic>
          <a:graphicData uri="http://schemas.openxmlformats.org/drawingml/2006/table">
            <a:tbl>
              <a:tblPr firstRow="1" bandRow="1">
                <a:tableStyleId>{5C22544A-7EE6-4342-B048-85BDC9FD1C3A}</a:tableStyleId>
              </a:tblPr>
              <a:tblGrid>
                <a:gridCol w="1769110">
                  <a:extLst>
                    <a:ext uri="{9D8B030D-6E8A-4147-A177-3AD203B41FA5}">
                      <a16:colId xmlns:a16="http://schemas.microsoft.com/office/drawing/2014/main" val="20000"/>
                    </a:ext>
                  </a:extLst>
                </a:gridCol>
                <a:gridCol w="4072255">
                  <a:extLst>
                    <a:ext uri="{9D8B030D-6E8A-4147-A177-3AD203B41FA5}">
                      <a16:colId xmlns:a16="http://schemas.microsoft.com/office/drawing/2014/main" val="20001"/>
                    </a:ext>
                  </a:extLst>
                </a:gridCol>
                <a:gridCol w="4326385">
                  <a:extLst>
                    <a:ext uri="{9D8B030D-6E8A-4147-A177-3AD203B41FA5}">
                      <a16:colId xmlns:a16="http://schemas.microsoft.com/office/drawing/2014/main" val="20002"/>
                    </a:ext>
                  </a:extLst>
                </a:gridCol>
              </a:tblGrid>
              <a:tr h="532357">
                <a:tc>
                  <a:txBody>
                    <a:bodyPr/>
                    <a:lstStyle/>
                    <a:p>
                      <a:pPr algn="ctr">
                        <a:buNone/>
                      </a:pPr>
                      <a:r>
                        <a:rPr lang="zh-CN" altLang="en-US" sz="2800" dirty="0">
                          <a:latin typeface="黑体" panose="02010609060101010101" pitchFamily="49" charset="-122"/>
                          <a:ea typeface="黑体" panose="02010609060101010101" pitchFamily="49" charset="-122"/>
                        </a:rPr>
                        <a:t>特点</a:t>
                      </a:r>
                    </a:p>
                  </a:txBody>
                  <a:tcPr marL="91444" marR="91444" marT="45740" marB="45740" anchor="ctr">
                    <a:solidFill>
                      <a:schemeClr val="accent4">
                        <a:lumMod val="60000"/>
                        <a:lumOff val="40000"/>
                      </a:schemeClr>
                    </a:solidFill>
                  </a:tcPr>
                </a:tc>
                <a:tc>
                  <a:txBody>
                    <a:bodyPr/>
                    <a:lstStyle/>
                    <a:p>
                      <a:pPr algn="ctr">
                        <a:buNone/>
                      </a:pPr>
                      <a:r>
                        <a:rPr lang="zh-CN" altLang="en-US" sz="2800">
                          <a:latin typeface="黑体" panose="02010609060101010101" pitchFamily="49" charset="-122"/>
                          <a:ea typeface="黑体" panose="02010609060101010101" pitchFamily="49" charset="-122"/>
                        </a:rPr>
                        <a:t>含义</a:t>
                      </a:r>
                    </a:p>
                  </a:txBody>
                  <a:tcPr marL="91444" marR="91444" marT="45740" marB="45740" anchor="ctr">
                    <a:solidFill>
                      <a:schemeClr val="accent4">
                        <a:lumMod val="60000"/>
                        <a:lumOff val="40000"/>
                      </a:schemeClr>
                    </a:solidFill>
                  </a:tcPr>
                </a:tc>
                <a:tc>
                  <a:txBody>
                    <a:bodyPr/>
                    <a:lstStyle/>
                    <a:p>
                      <a:pPr algn="ctr">
                        <a:buNone/>
                      </a:pPr>
                      <a:r>
                        <a:rPr lang="zh-CN" altLang="en-US" sz="2800">
                          <a:latin typeface="黑体" panose="02010609060101010101" pitchFamily="49" charset="-122"/>
                          <a:ea typeface="黑体" panose="02010609060101010101" pitchFamily="49" charset="-122"/>
                        </a:rPr>
                        <a:t>主要方式</a:t>
                      </a:r>
                    </a:p>
                  </a:txBody>
                  <a:tcPr marL="91444" marR="91444" marT="45740" marB="45740" anchor="ctr">
                    <a:solidFill>
                      <a:schemeClr val="accent4">
                        <a:lumMod val="60000"/>
                        <a:lumOff val="40000"/>
                      </a:schemeClr>
                    </a:solidFill>
                  </a:tcPr>
                </a:tc>
                <a:extLst>
                  <a:ext uri="{0D108BD9-81ED-4DB2-BD59-A6C34878D82A}">
                    <a16:rowId xmlns:a16="http://schemas.microsoft.com/office/drawing/2014/main" val="10000"/>
                  </a:ext>
                </a:extLst>
              </a:tr>
              <a:tr h="2442845">
                <a:tc>
                  <a:txBody>
                    <a:bodyPr/>
                    <a:lstStyle/>
                    <a:p>
                      <a:pPr algn="ctr">
                        <a:buNone/>
                      </a:pPr>
                      <a:r>
                        <a:rPr lang="zh-CN" altLang="en-US" sz="2400">
                          <a:solidFill>
                            <a:schemeClr val="tx1"/>
                          </a:solidFill>
                          <a:latin typeface="黑体" panose="02010609060101010101" pitchFamily="49" charset="-122"/>
                          <a:ea typeface="黑体" panose="02010609060101010101" pitchFamily="49" charset="-122"/>
                        </a:rPr>
                        <a:t>联系的</a:t>
                      </a:r>
                    </a:p>
                    <a:p>
                      <a:pPr algn="ctr">
                        <a:buNone/>
                      </a:pPr>
                      <a:r>
                        <a:rPr lang="zh-CN" altLang="en-US" sz="2400">
                          <a:solidFill>
                            <a:schemeClr val="tx1"/>
                          </a:solidFill>
                          <a:latin typeface="黑体" panose="02010609060101010101" pitchFamily="49" charset="-122"/>
                          <a:ea typeface="黑体" panose="02010609060101010101" pitchFamily="49" charset="-122"/>
                        </a:rPr>
                        <a:t>多样性</a:t>
                      </a:r>
                      <a:endParaRPr lang="zh-CN" altLang="en-US" sz="2800" dirty="0"/>
                    </a:p>
                  </a:txBody>
                  <a:tcPr marL="91444" marR="91444" marT="45740" marB="45740" anchor="ctr">
                    <a:solidFill>
                      <a:schemeClr val="accent4">
                        <a:lumMod val="20000"/>
                        <a:lumOff val="80000"/>
                      </a:schemeClr>
                    </a:solidFill>
                  </a:tcPr>
                </a:tc>
                <a:tc>
                  <a:txBody>
                    <a:bodyPr/>
                    <a:lstStyle/>
                    <a:p>
                      <a:pPr algn="l" fontAlgn="auto">
                        <a:lnSpc>
                          <a:spcPct val="125000"/>
                        </a:lnSpc>
                        <a:buNone/>
                      </a:pPr>
                      <a:r>
                        <a:rPr lang="zh-CN" altLang="en-US" sz="2000" dirty="0">
                          <a:solidFill>
                            <a:schemeClr val="tx1"/>
                          </a:solidFill>
                          <a:latin typeface="黑体" panose="02010609060101010101" pitchFamily="49" charset="-122"/>
                          <a:ea typeface="黑体" panose="02010609060101010101" pitchFamily="49" charset="-122"/>
                        </a:rPr>
                        <a:t>世界上的事物是多样的，事物之间的联系也是多样的。</a:t>
                      </a:r>
                    </a:p>
                  </a:txBody>
                  <a:tcPr marL="91444" marR="91444" marT="45740" marB="45740" anchor="ctr">
                    <a:solidFill>
                      <a:schemeClr val="accent4">
                        <a:lumMod val="20000"/>
                        <a:lumOff val="80000"/>
                      </a:schemeClr>
                    </a:solidFill>
                  </a:tcPr>
                </a:tc>
                <a:tc>
                  <a:txBody>
                    <a:bodyPr/>
                    <a:lstStyle/>
                    <a:p>
                      <a:pPr algn="l" fontAlgn="auto">
                        <a:lnSpc>
                          <a:spcPct val="150000"/>
                        </a:lnSpc>
                        <a:buClrTx/>
                        <a:buSzTx/>
                        <a:buFontTx/>
                        <a:buNone/>
                      </a:pPr>
                      <a:r>
                        <a:rPr lang="zh-CN" altLang="en-US" sz="2000" dirty="0">
                          <a:solidFill>
                            <a:schemeClr val="tx1"/>
                          </a:solidFill>
                          <a:latin typeface="黑体" panose="02010609060101010101" pitchFamily="49" charset="-122"/>
                          <a:ea typeface="黑体" panose="02010609060101010101" pitchFamily="49" charset="-122"/>
                        </a:rPr>
                        <a:t>直接联系与间接联系、内部联系与外部联系、本质联系与非本质联系、必然联系与偶然联系等。</a:t>
                      </a:r>
                    </a:p>
                  </a:txBody>
                  <a:tcPr marL="91444" marR="91444" marT="45740" marB="45740" anchor="ctr">
                    <a:solidFill>
                      <a:schemeClr val="accent4">
                        <a:lumMod val="20000"/>
                        <a:lumOff val="80000"/>
                      </a:schemeClr>
                    </a:solidFill>
                  </a:tcPr>
                </a:tc>
                <a:extLst>
                  <a:ext uri="{0D108BD9-81ED-4DB2-BD59-A6C34878D82A}">
                    <a16:rowId xmlns:a16="http://schemas.microsoft.com/office/drawing/2014/main" val="10001"/>
                  </a:ext>
                </a:extLst>
              </a:tr>
            </a:tbl>
          </a:graphicData>
        </a:graphic>
      </p:graphicFrame>
    </p:spTree>
    <p:custDataLst>
      <p:tags r:id="rId2"/>
    </p:custDataLst>
  </p:cSld>
  <p:clrMapOvr>
    <a:overrideClrMapping bg1="lt1" tx1="dk1" bg2="lt2" tx2="dk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grpSp>
        <p:nvGrpSpPr>
          <p:cNvPr id="7" name="组合 6"/>
          <p:cNvGrpSpPr/>
          <p:nvPr/>
        </p:nvGrpSpPr>
        <p:grpSpPr>
          <a:xfrm>
            <a:off x="508000" y="307975"/>
            <a:ext cx="6116320" cy="548640"/>
            <a:chOff x="800" y="485"/>
            <a:chExt cx="9632" cy="864"/>
          </a:xfrm>
        </p:grpSpPr>
        <p:sp>
          <p:nvSpPr>
            <p:cNvPr id="8" name="文本框 7"/>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二、</a:t>
              </a:r>
              <a:r>
                <a:rPr lang="zh-CN" altLang="en-US" sz="2800" b="1">
                  <a:solidFill>
                    <a:srgbClr val="755D3B"/>
                  </a:solidFill>
                  <a:effectLst/>
                  <a:latin typeface="黑体" panose="02010609060101010101" pitchFamily="49" charset="-122"/>
                  <a:ea typeface="黑体" panose="02010609060101010101" pitchFamily="49" charset="-122"/>
                </a:rPr>
                <a:t>事物的普遍联系和变化发展</a:t>
              </a:r>
            </a:p>
          </p:txBody>
        </p:sp>
        <p:sp>
          <p:nvSpPr>
            <p:cNvPr id="14" name="任意多边形 1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808" y="672"/>
              <a:ext cx="659" cy="507"/>
              <a:chOff x="1140" y="743"/>
              <a:chExt cx="567" cy="436"/>
            </a:xfrm>
            <a:effectLst/>
          </p:grpSpPr>
          <p:sp>
            <p:nvSpPr>
              <p:cNvPr id="18" name="矩形 17"/>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19" name="矩形 18"/>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 name="组合 8"/>
          <p:cNvGrpSpPr/>
          <p:nvPr/>
        </p:nvGrpSpPr>
        <p:grpSpPr>
          <a:xfrm>
            <a:off x="1058545" y="1019810"/>
            <a:ext cx="5152390" cy="491490"/>
            <a:chOff x="1493" y="1541"/>
            <a:chExt cx="8114" cy="774"/>
          </a:xfrm>
        </p:grpSpPr>
        <p:sp>
          <p:nvSpPr>
            <p:cNvPr id="10" name="文本框 9"/>
            <p:cNvSpPr txBox="1"/>
            <p:nvPr/>
          </p:nvSpPr>
          <p:spPr>
            <a:xfrm>
              <a:off x="1780" y="1541"/>
              <a:ext cx="7827"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1.</a:t>
              </a:r>
              <a:r>
                <a:rPr lang="zh-CN" altLang="en-US" sz="2600">
                  <a:solidFill>
                    <a:schemeClr val="tx1"/>
                  </a:solidFill>
                  <a:effectLst/>
                  <a:latin typeface="黑体" panose="02010609060101010101" pitchFamily="49" charset="-122"/>
                  <a:ea typeface="黑体" panose="02010609060101010101" pitchFamily="49" charset="-122"/>
                  <a:sym typeface="+mn-ea"/>
                </a:rPr>
                <a:t>联系和发展的普遍性</a:t>
              </a:r>
            </a:p>
          </p:txBody>
        </p:sp>
        <p:sp>
          <p:nvSpPr>
            <p:cNvPr id="16" name="矩形 15"/>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
        <p:nvSpPr>
          <p:cNvPr id="11" name="文本框 10"/>
          <p:cNvSpPr txBox="1"/>
          <p:nvPr/>
        </p:nvSpPr>
        <p:spPr>
          <a:xfrm>
            <a:off x="1189990" y="1692275"/>
            <a:ext cx="3230880" cy="460375"/>
          </a:xfrm>
          <a:prstGeom prst="rect">
            <a:avLst/>
          </a:prstGeom>
          <a:noFill/>
        </p:spPr>
        <p:txBody>
          <a:bodyPr wrap="none" rtlCol="0">
            <a:spAutoFit/>
          </a:bodyPr>
          <a:lstStyle/>
          <a:p>
            <a:r>
              <a:rPr lang="zh-CN" altLang="en-US" sz="2400">
                <a:latin typeface="黑体" panose="02010609060101010101" pitchFamily="49" charset="-122"/>
                <a:ea typeface="黑体" panose="02010609060101010101" pitchFamily="49" charset="-122"/>
              </a:rPr>
              <a:t>（一）事物的普遍联系</a:t>
            </a:r>
          </a:p>
        </p:txBody>
      </p:sp>
      <p:graphicFrame>
        <p:nvGraphicFramePr>
          <p:cNvPr id="3" name="表格 2"/>
          <p:cNvGraphicFramePr/>
          <p:nvPr>
            <p:custDataLst>
              <p:tags r:id="rId3"/>
            </p:custDataLst>
          </p:nvPr>
        </p:nvGraphicFramePr>
        <p:xfrm>
          <a:off x="1249363" y="2190750"/>
          <a:ext cx="10075863" cy="4117975"/>
        </p:xfrm>
        <a:graphic>
          <a:graphicData uri="http://schemas.openxmlformats.org/drawingml/2006/table">
            <a:tbl>
              <a:tblPr firstRow="1" bandRow="1">
                <a:tableStyleId>{5C22544A-7EE6-4342-B048-85BDC9FD1C3A}</a:tableStyleId>
              </a:tblPr>
              <a:tblGrid>
                <a:gridCol w="1585613">
                  <a:extLst>
                    <a:ext uri="{9D8B030D-6E8A-4147-A177-3AD203B41FA5}">
                      <a16:colId xmlns:a16="http://schemas.microsoft.com/office/drawing/2014/main" val="20000"/>
                    </a:ext>
                  </a:extLst>
                </a:gridCol>
                <a:gridCol w="5031740">
                  <a:extLst>
                    <a:ext uri="{9D8B030D-6E8A-4147-A177-3AD203B41FA5}">
                      <a16:colId xmlns:a16="http://schemas.microsoft.com/office/drawing/2014/main" val="20001"/>
                    </a:ext>
                  </a:extLst>
                </a:gridCol>
                <a:gridCol w="3458509">
                  <a:extLst>
                    <a:ext uri="{9D8B030D-6E8A-4147-A177-3AD203B41FA5}">
                      <a16:colId xmlns:a16="http://schemas.microsoft.com/office/drawing/2014/main" val="20002"/>
                    </a:ext>
                  </a:extLst>
                </a:gridCol>
              </a:tblGrid>
              <a:tr h="678606">
                <a:tc>
                  <a:txBody>
                    <a:bodyPr/>
                    <a:lstStyle/>
                    <a:p>
                      <a:pPr algn="ctr">
                        <a:buNone/>
                      </a:pPr>
                      <a:r>
                        <a:rPr lang="zh-CN" altLang="en-US" sz="2800">
                          <a:latin typeface="黑体" panose="02010609060101010101" pitchFamily="49" charset="-122"/>
                          <a:ea typeface="黑体" panose="02010609060101010101" pitchFamily="49" charset="-122"/>
                        </a:rPr>
                        <a:t>特点</a:t>
                      </a:r>
                    </a:p>
                  </a:txBody>
                  <a:tcPr marL="91454" marR="91454" marT="45706" marB="45706" anchor="ctr">
                    <a:solidFill>
                      <a:schemeClr val="accent4">
                        <a:lumMod val="60000"/>
                        <a:lumOff val="40000"/>
                      </a:schemeClr>
                    </a:solidFill>
                  </a:tcPr>
                </a:tc>
                <a:tc>
                  <a:txBody>
                    <a:bodyPr/>
                    <a:lstStyle/>
                    <a:p>
                      <a:pPr algn="ctr">
                        <a:buNone/>
                      </a:pPr>
                      <a:r>
                        <a:rPr lang="zh-CN" altLang="en-US" sz="2800" dirty="0">
                          <a:latin typeface="黑体" panose="02010609060101010101" pitchFamily="49" charset="-122"/>
                          <a:ea typeface="黑体" panose="02010609060101010101" pitchFamily="49" charset="-122"/>
                        </a:rPr>
                        <a:t>含义</a:t>
                      </a:r>
                    </a:p>
                  </a:txBody>
                  <a:tcPr marL="91454" marR="91454" marT="45706" marB="45706" anchor="ctr">
                    <a:solidFill>
                      <a:schemeClr val="accent4">
                        <a:lumMod val="60000"/>
                        <a:lumOff val="40000"/>
                      </a:schemeClr>
                    </a:solidFill>
                  </a:tcPr>
                </a:tc>
                <a:tc>
                  <a:txBody>
                    <a:bodyPr/>
                    <a:lstStyle/>
                    <a:p>
                      <a:pPr algn="ctr">
                        <a:buNone/>
                      </a:pPr>
                      <a:r>
                        <a:rPr lang="zh-CN" altLang="en-US" sz="2800">
                          <a:latin typeface="黑体" panose="02010609060101010101" pitchFamily="49" charset="-122"/>
                          <a:ea typeface="黑体" panose="02010609060101010101" pitchFamily="49" charset="-122"/>
                        </a:rPr>
                        <a:t>启示</a:t>
                      </a:r>
                    </a:p>
                  </a:txBody>
                  <a:tcPr marL="91454" marR="91454" marT="45706" marB="45706" anchor="ctr">
                    <a:solidFill>
                      <a:schemeClr val="accent4">
                        <a:lumMod val="60000"/>
                        <a:lumOff val="40000"/>
                      </a:schemeClr>
                    </a:solidFill>
                  </a:tcPr>
                </a:tc>
                <a:extLst>
                  <a:ext uri="{0D108BD9-81ED-4DB2-BD59-A6C34878D82A}">
                    <a16:rowId xmlns:a16="http://schemas.microsoft.com/office/drawing/2014/main" val="10000"/>
                  </a:ext>
                </a:extLst>
              </a:tr>
              <a:tr h="3439369">
                <a:tc>
                  <a:txBody>
                    <a:bodyPr/>
                    <a:lstStyle/>
                    <a:p>
                      <a:pPr algn="ctr">
                        <a:buClrTx/>
                        <a:buSzTx/>
                        <a:buNone/>
                      </a:pPr>
                      <a:r>
                        <a:rPr lang="zh-CN" altLang="en-US" sz="2400">
                          <a:solidFill>
                            <a:schemeClr val="tx1"/>
                          </a:solidFill>
                          <a:latin typeface="黑体" panose="02010609060101010101" pitchFamily="49" charset="-122"/>
                          <a:ea typeface="黑体" panose="02010609060101010101" pitchFamily="49" charset="-122"/>
                        </a:rPr>
                        <a:t>联系的</a:t>
                      </a:r>
                    </a:p>
                    <a:p>
                      <a:pPr algn="ctr">
                        <a:buClrTx/>
                        <a:buSzTx/>
                        <a:buNone/>
                      </a:pPr>
                      <a:r>
                        <a:rPr lang="zh-CN" altLang="en-US" sz="2400">
                          <a:solidFill>
                            <a:schemeClr val="tx1"/>
                          </a:solidFill>
                          <a:latin typeface="黑体" panose="02010609060101010101" pitchFamily="49" charset="-122"/>
                          <a:ea typeface="黑体" panose="02010609060101010101" pitchFamily="49" charset="-122"/>
                        </a:rPr>
                        <a:t>条件性</a:t>
                      </a:r>
                    </a:p>
                  </a:txBody>
                  <a:tcPr marL="91454" marR="91454" marT="45706" marB="45706" anchor="ctr">
                    <a:solidFill>
                      <a:schemeClr val="accent4">
                        <a:lumMod val="20000"/>
                        <a:lumOff val="80000"/>
                      </a:schemeClr>
                    </a:solidFill>
                  </a:tcPr>
                </a:tc>
                <a:tc>
                  <a:txBody>
                    <a:bodyPr/>
                    <a:lstStyle/>
                    <a:p>
                      <a:pPr algn="l" fontAlgn="auto">
                        <a:lnSpc>
                          <a:spcPct val="125000"/>
                        </a:lnSpc>
                        <a:buClrTx/>
                        <a:buSzTx/>
                        <a:buFontTx/>
                        <a:buNone/>
                      </a:pPr>
                      <a:r>
                        <a:rPr lang="zh-CN" altLang="en-US" sz="2000" dirty="0">
                          <a:solidFill>
                            <a:schemeClr val="tx1"/>
                          </a:solidFill>
                          <a:latin typeface="黑体" panose="02010609060101010101" pitchFamily="49" charset="-122"/>
                          <a:ea typeface="黑体" panose="02010609060101010101" pitchFamily="49" charset="-122"/>
                        </a:rPr>
                        <a:t>唯物辩证地看待条件：</a:t>
                      </a:r>
                    </a:p>
                    <a:p>
                      <a:pPr algn="l" fontAlgn="auto">
                        <a:lnSpc>
                          <a:spcPct val="125000"/>
                        </a:lnSpc>
                        <a:buClrTx/>
                        <a:buSzTx/>
                        <a:buFontTx/>
                        <a:buNone/>
                      </a:pPr>
                      <a:r>
                        <a:rPr lang="zh-CN" altLang="en-US" sz="2000" dirty="0">
                          <a:solidFill>
                            <a:schemeClr val="tx1"/>
                          </a:solidFill>
                          <a:latin typeface="黑体" panose="02010609060101010101" pitchFamily="49" charset="-122"/>
                          <a:ea typeface="黑体" panose="02010609060101010101" pitchFamily="49" charset="-122"/>
                        </a:rPr>
                        <a:t>1.条件对事物发展和人的活动具有支持或制约作用。</a:t>
                      </a:r>
                    </a:p>
                    <a:p>
                      <a:pPr algn="l" fontAlgn="auto">
                        <a:lnSpc>
                          <a:spcPct val="125000"/>
                        </a:lnSpc>
                        <a:buClrTx/>
                        <a:buSzTx/>
                        <a:buFontTx/>
                        <a:buNone/>
                      </a:pPr>
                      <a:r>
                        <a:rPr lang="zh-CN" altLang="en-US" sz="2000" dirty="0">
                          <a:solidFill>
                            <a:schemeClr val="tx1"/>
                          </a:solidFill>
                          <a:latin typeface="黑体" panose="02010609060101010101" pitchFamily="49" charset="-122"/>
                          <a:ea typeface="黑体" panose="02010609060101010101" pitchFamily="49" charset="-122"/>
                        </a:rPr>
                        <a:t>2.条件是可以改变的。</a:t>
                      </a:r>
                    </a:p>
                    <a:p>
                      <a:pPr algn="l" fontAlgn="auto">
                        <a:lnSpc>
                          <a:spcPct val="125000"/>
                        </a:lnSpc>
                        <a:buClrTx/>
                        <a:buSzTx/>
                        <a:buFontTx/>
                        <a:buNone/>
                      </a:pPr>
                      <a:r>
                        <a:rPr lang="zh-CN" altLang="en-US" sz="2000" dirty="0">
                          <a:solidFill>
                            <a:schemeClr val="tx1"/>
                          </a:solidFill>
                          <a:latin typeface="黑体" panose="02010609060101010101" pitchFamily="49" charset="-122"/>
                          <a:ea typeface="黑体" panose="02010609060101010101" pitchFamily="49" charset="-122"/>
                        </a:rPr>
                        <a:t>3.改变和创造条件必须尊重事物发展的客观规律。</a:t>
                      </a:r>
                    </a:p>
                  </a:txBody>
                  <a:tcPr marL="91454" marR="91454" marT="45706" marB="45706" anchor="ctr">
                    <a:solidFill>
                      <a:schemeClr val="accent4">
                        <a:lumMod val="20000"/>
                        <a:lumOff val="80000"/>
                      </a:schemeClr>
                    </a:solidFill>
                  </a:tcPr>
                </a:tc>
                <a:tc>
                  <a:txBody>
                    <a:bodyPr/>
                    <a:lstStyle/>
                    <a:p>
                      <a:pPr algn="l" fontAlgn="auto">
                        <a:lnSpc>
                          <a:spcPct val="125000"/>
                        </a:lnSpc>
                        <a:buClrTx/>
                        <a:buSzTx/>
                        <a:buFontTx/>
                        <a:buNone/>
                      </a:pPr>
                      <a:r>
                        <a:rPr lang="zh-CN" altLang="en-US" sz="2000" dirty="0">
                          <a:solidFill>
                            <a:schemeClr val="tx1"/>
                          </a:solidFill>
                          <a:latin typeface="黑体" panose="02010609060101010101" pitchFamily="49" charset="-122"/>
                          <a:ea typeface="黑体" panose="02010609060101010101" pitchFamily="49" charset="-122"/>
                        </a:rPr>
                        <a:t>反对唯心主义的无条件论和唯条件论。</a:t>
                      </a:r>
                    </a:p>
                    <a:p>
                      <a:pPr algn="l" fontAlgn="auto">
                        <a:lnSpc>
                          <a:spcPct val="125000"/>
                        </a:lnSpc>
                        <a:buClrTx/>
                        <a:buSzTx/>
                        <a:buFontTx/>
                        <a:buNone/>
                      </a:pPr>
                      <a:r>
                        <a:rPr lang="zh-CN" altLang="en-US" sz="2000" dirty="0">
                          <a:solidFill>
                            <a:schemeClr val="tx1"/>
                          </a:solidFill>
                          <a:latin typeface="黑体" panose="02010609060101010101" pitchFamily="49" charset="-122"/>
                          <a:ea typeface="黑体" panose="02010609060101010101" pitchFamily="49" charset="-122"/>
                        </a:rPr>
                        <a:t>既要善于充分利用有利条件，又要善于化不利条件为有利条件。</a:t>
                      </a:r>
                    </a:p>
                  </a:txBody>
                  <a:tcPr marL="91454" marR="91454" marT="45706" marB="45706" anchor="ctr">
                    <a:solidFill>
                      <a:schemeClr val="accent4">
                        <a:lumMod val="20000"/>
                        <a:lumOff val="80000"/>
                      </a:schemeClr>
                    </a:solidFill>
                  </a:tcPr>
                </a:tc>
                <a:extLst>
                  <a:ext uri="{0D108BD9-81ED-4DB2-BD59-A6C34878D82A}">
                    <a16:rowId xmlns:a16="http://schemas.microsoft.com/office/drawing/2014/main" val="10001"/>
                  </a:ext>
                </a:extLst>
              </a:tr>
            </a:tbl>
          </a:graphicData>
        </a:graphic>
      </p:graphicFrame>
    </p:spTree>
    <p:custDataLst>
      <p:tags r:id="rId2"/>
    </p:custDataLst>
  </p:cSld>
  <p:clrMapOvr>
    <a:overrideClrMapping bg1="lt1" tx1="dk1" bg2="lt2" tx2="dk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grpSp>
        <p:nvGrpSpPr>
          <p:cNvPr id="7" name="组合 6"/>
          <p:cNvGrpSpPr/>
          <p:nvPr/>
        </p:nvGrpSpPr>
        <p:grpSpPr>
          <a:xfrm>
            <a:off x="508000" y="307975"/>
            <a:ext cx="6116320" cy="548640"/>
            <a:chOff x="800" y="485"/>
            <a:chExt cx="9632" cy="864"/>
          </a:xfrm>
        </p:grpSpPr>
        <p:sp>
          <p:nvSpPr>
            <p:cNvPr id="3" name="文本框 2"/>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二、</a:t>
              </a:r>
              <a:r>
                <a:rPr lang="zh-CN" altLang="en-US" sz="2800" b="1">
                  <a:solidFill>
                    <a:srgbClr val="755D3B"/>
                  </a:solidFill>
                  <a:effectLst/>
                  <a:latin typeface="黑体" panose="02010609060101010101" pitchFamily="49" charset="-122"/>
                  <a:ea typeface="黑体" panose="02010609060101010101" pitchFamily="49" charset="-122"/>
                </a:rPr>
                <a:t>事物的普遍联系和变化发展</a:t>
              </a:r>
            </a:p>
          </p:txBody>
        </p:sp>
        <p:sp>
          <p:nvSpPr>
            <p:cNvPr id="14" name="任意多边形 1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808" y="672"/>
              <a:ext cx="659" cy="507"/>
              <a:chOff x="1140" y="743"/>
              <a:chExt cx="567" cy="436"/>
            </a:xfrm>
            <a:effectLst/>
          </p:grpSpPr>
          <p:sp>
            <p:nvSpPr>
              <p:cNvPr id="18" name="矩形 17"/>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19" name="矩形 18"/>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 name="组合 8"/>
          <p:cNvGrpSpPr/>
          <p:nvPr/>
        </p:nvGrpSpPr>
        <p:grpSpPr>
          <a:xfrm>
            <a:off x="1058545" y="1019810"/>
            <a:ext cx="5152390" cy="491490"/>
            <a:chOff x="1493" y="1541"/>
            <a:chExt cx="8114" cy="774"/>
          </a:xfrm>
        </p:grpSpPr>
        <p:sp>
          <p:nvSpPr>
            <p:cNvPr id="10" name="文本框 9"/>
            <p:cNvSpPr txBox="1"/>
            <p:nvPr/>
          </p:nvSpPr>
          <p:spPr>
            <a:xfrm>
              <a:off x="1780" y="1541"/>
              <a:ext cx="7827"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1.</a:t>
              </a:r>
              <a:r>
                <a:rPr lang="zh-CN" altLang="en-US" sz="2600">
                  <a:solidFill>
                    <a:schemeClr val="tx1"/>
                  </a:solidFill>
                  <a:effectLst/>
                  <a:latin typeface="黑体" panose="02010609060101010101" pitchFamily="49" charset="-122"/>
                  <a:ea typeface="黑体" panose="02010609060101010101" pitchFamily="49" charset="-122"/>
                  <a:sym typeface="+mn-ea"/>
                </a:rPr>
                <a:t>联系和发展的普遍性</a:t>
              </a:r>
            </a:p>
          </p:txBody>
        </p:sp>
        <p:sp>
          <p:nvSpPr>
            <p:cNvPr id="4" name="矩形 3"/>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
        <p:nvSpPr>
          <p:cNvPr id="11" name="文本框 10"/>
          <p:cNvSpPr txBox="1"/>
          <p:nvPr/>
        </p:nvSpPr>
        <p:spPr>
          <a:xfrm>
            <a:off x="1189990" y="1692275"/>
            <a:ext cx="3230880" cy="460375"/>
          </a:xfrm>
          <a:prstGeom prst="rect">
            <a:avLst/>
          </a:prstGeom>
          <a:noFill/>
        </p:spPr>
        <p:txBody>
          <a:bodyPr wrap="none" rtlCol="0">
            <a:spAutoFit/>
          </a:bodyPr>
          <a:lstStyle/>
          <a:p>
            <a:r>
              <a:rPr lang="zh-CN" altLang="en-US" sz="2400">
                <a:latin typeface="黑体" panose="02010609060101010101" pitchFamily="49" charset="-122"/>
                <a:ea typeface="黑体" panose="02010609060101010101" pitchFamily="49" charset="-122"/>
              </a:rPr>
              <a:t>（二）事物的变化发展</a:t>
            </a:r>
          </a:p>
        </p:txBody>
      </p:sp>
      <p:sp>
        <p:nvSpPr>
          <p:cNvPr id="5" name="文本框 4"/>
          <p:cNvSpPr txBox="1"/>
          <p:nvPr>
            <p:custDataLst>
              <p:tags r:id="rId3"/>
            </p:custDataLst>
          </p:nvPr>
        </p:nvSpPr>
        <p:spPr>
          <a:xfrm>
            <a:off x="1189990" y="2651125"/>
            <a:ext cx="10060940" cy="2861310"/>
          </a:xfrm>
          <a:prstGeom prst="rect">
            <a:avLst/>
          </a:prstGeom>
          <a:noFill/>
          <a:ln w="9525">
            <a:noFill/>
          </a:ln>
        </p:spPr>
        <p:txBody>
          <a:bodyPr wrap="square" rtlCol="0" anchor="t" anchorCtr="0">
            <a:spAutoFit/>
          </a:bodyPr>
          <a:lstStyle/>
          <a:p>
            <a:pPr lvl="0" indent="508000" algn="l">
              <a:lnSpc>
                <a:spcPct val="150000"/>
              </a:lnSpc>
              <a:buClrTx/>
              <a:buSzTx/>
              <a:buFontTx/>
              <a:extLst>
                <a:ext uri="{35155182-B16C-46BC-9424-99874614C6A1}">
                  <wpsdc:indentchars xmlns:wpsdc="http://www.wps.cn/officeDocument/2017/drawingmlCustomData" xmlns="" val="200" checksum="282533468"/>
                </a:ext>
              </a:extLst>
            </a:pPr>
            <a:r>
              <a:rPr lang="zh-CN" altLang="en-US" sz="2000" dirty="0">
                <a:latin typeface="黑体" panose="02010609060101010101" pitchFamily="49" charset="-122"/>
                <a:ea typeface="黑体" panose="02010609060101010101" pitchFamily="49" charset="-122"/>
                <a:sym typeface="+mn-ea"/>
              </a:rPr>
              <a:t>世界上的各种事物不仅是普遍联系的，而且是变化发展的。恩格斯指出，“世界不是既成事物的集合体，而是过程的集合体，其中各个似乎稳定的事物同它们在我们头脑中的思想映象即概念一样都处在生成和灭亡的不断变化中，在这种变化中，尽管有种种表面的偶然性，尽管有种种暂时的倒退，前进的发展终究会实现”。</a:t>
            </a:r>
          </a:p>
          <a:p>
            <a:pPr lvl="0" indent="508000" algn="l">
              <a:lnSpc>
                <a:spcPct val="150000"/>
              </a:lnSpc>
              <a:buClrTx/>
              <a:buSzTx/>
              <a:buFontTx/>
              <a:extLst>
                <a:ext uri="{35155182-B16C-46BC-9424-99874614C6A1}">
                  <wpsdc:indentchars xmlns:wpsdc="http://www.wps.cn/officeDocument/2017/drawingmlCustomData" xmlns="" val="200" checksum="282533468"/>
                </a:ext>
              </a:extLst>
            </a:pPr>
            <a:r>
              <a:rPr lang="zh-CN" altLang="en-US" sz="2000" dirty="0">
                <a:latin typeface="黑体" panose="02010609060101010101" pitchFamily="49" charset="-122"/>
                <a:ea typeface="黑体" panose="02010609060101010101" pitchFamily="49" charset="-122"/>
                <a:sym typeface="+mn-ea"/>
              </a:rPr>
              <a:t>物质世界处于永恒的运动之中，而物质世界的运动中内在地包含着事物的变化和发展，其中变化泛指事物发生的一切改变，</a:t>
            </a:r>
            <a:r>
              <a:rPr lang="zh-CN" altLang="en-US" sz="2000" dirty="0">
                <a:solidFill>
                  <a:srgbClr val="FF0000"/>
                </a:solidFill>
                <a:latin typeface="黑体" panose="02010609060101010101" pitchFamily="49" charset="-122"/>
                <a:ea typeface="黑体" panose="02010609060101010101" pitchFamily="49" charset="-122"/>
                <a:sym typeface="+mn-ea"/>
              </a:rPr>
              <a:t>发展则是事物变化中前进的、上升的运动</a:t>
            </a:r>
            <a:r>
              <a:rPr lang="zh-CN" altLang="en-US" sz="2000" dirty="0">
                <a:latin typeface="黑体" panose="02010609060101010101" pitchFamily="49" charset="-122"/>
                <a:ea typeface="黑体" panose="02010609060101010101" pitchFamily="49" charset="-122"/>
                <a:sym typeface="+mn-ea"/>
              </a:rPr>
              <a:t>。</a:t>
            </a: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rotWithShape="1">
          <a:blip r:embed="rId7"/>
          <a:stretch>
            <a:fillRect/>
          </a:stretch>
        </a:blipFill>
        <a:effectLst/>
      </p:bgPr>
    </p:bg>
    <p:spTree>
      <p:nvGrpSpPr>
        <p:cNvPr id="1" name=""/>
        <p:cNvGrpSpPr/>
        <p:nvPr/>
      </p:nvGrpSpPr>
      <p:grpSpPr>
        <a:xfrm>
          <a:off x="0" y="0"/>
          <a:ext cx="0" cy="0"/>
          <a:chOff x="0" y="0"/>
          <a:chExt cx="0" cy="0"/>
        </a:xfrm>
      </p:grpSpPr>
      <p:sp>
        <p:nvSpPr>
          <p:cNvPr id="13" name="任意多边形: 形状 12"/>
          <p:cNvSpPr/>
          <p:nvPr>
            <p:custDataLst>
              <p:tags r:id="rId3"/>
            </p:custDataLst>
          </p:nvPr>
        </p:nvSpPr>
        <p:spPr>
          <a:xfrm>
            <a:off x="1" y="3038168"/>
            <a:ext cx="5230153" cy="3835320"/>
          </a:xfrm>
          <a:custGeom>
            <a:avLst/>
            <a:gdLst>
              <a:gd name="connsiteX0" fmla="*/ 2147740 w 5230153"/>
              <a:gd name="connsiteY0" fmla="*/ 0 h 3835320"/>
              <a:gd name="connsiteX1" fmla="*/ 5230153 w 5230153"/>
              <a:gd name="connsiteY1" fmla="*/ 3082413 h 3835320"/>
              <a:gd name="connsiteX2" fmla="*/ 5167530 w 5230153"/>
              <a:gd name="connsiteY2" fmla="*/ 3703627 h 3835320"/>
              <a:gd name="connsiteX3" fmla="*/ 5133668 w 5230153"/>
              <a:gd name="connsiteY3" fmla="*/ 3835320 h 3835320"/>
              <a:gd name="connsiteX4" fmla="*/ 0 w 5230153"/>
              <a:gd name="connsiteY4" fmla="*/ 3835320 h 3835320"/>
              <a:gd name="connsiteX5" fmla="*/ 0 w 5230153"/>
              <a:gd name="connsiteY5" fmla="*/ 873866 h 3835320"/>
              <a:gd name="connsiteX6" fmla="*/ 187039 w 5230153"/>
              <a:gd name="connsiteY6" fmla="*/ 703873 h 3835320"/>
              <a:gd name="connsiteX7" fmla="*/ 2147740 w 5230153"/>
              <a:gd name="connsiteY7" fmla="*/ 0 h 3835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0153" h="3835320">
                <a:moveTo>
                  <a:pt x="2147740" y="0"/>
                </a:moveTo>
                <a:cubicBezTo>
                  <a:pt x="3850110" y="0"/>
                  <a:pt x="5230153" y="1380043"/>
                  <a:pt x="5230153" y="3082413"/>
                </a:cubicBezTo>
                <a:cubicBezTo>
                  <a:pt x="5230153" y="3295210"/>
                  <a:pt x="5208590" y="3502969"/>
                  <a:pt x="5167530" y="3703627"/>
                </a:cubicBezTo>
                <a:lnTo>
                  <a:pt x="5133668" y="3835320"/>
                </a:lnTo>
                <a:lnTo>
                  <a:pt x="0" y="3835320"/>
                </a:lnTo>
                <a:lnTo>
                  <a:pt x="0" y="873866"/>
                </a:lnTo>
                <a:lnTo>
                  <a:pt x="187039" y="703873"/>
                </a:lnTo>
                <a:cubicBezTo>
                  <a:pt x="719862" y="264149"/>
                  <a:pt x="1402953" y="0"/>
                  <a:pt x="2147740" y="0"/>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grpSp>
        <p:nvGrpSpPr>
          <p:cNvPr id="17" name="组合 16"/>
          <p:cNvGrpSpPr/>
          <p:nvPr/>
        </p:nvGrpSpPr>
        <p:grpSpPr>
          <a:xfrm>
            <a:off x="519430" y="2212975"/>
            <a:ext cx="11153775" cy="4566285"/>
            <a:chOff x="1169" y="2903"/>
            <a:chExt cx="17565" cy="7191"/>
          </a:xfrm>
        </p:grpSpPr>
        <p:sp>
          <p:nvSpPr>
            <p:cNvPr id="23" name="矩形 22"/>
            <p:cNvSpPr/>
            <p:nvPr/>
          </p:nvSpPr>
          <p:spPr bwMode="auto">
            <a:xfrm>
              <a:off x="1169" y="2903"/>
              <a:ext cx="17565" cy="7191"/>
            </a:xfrm>
            <a:prstGeom prst="rect">
              <a:avLst/>
            </a:prstGeom>
            <a:solidFill>
              <a:schemeClr val="bg2">
                <a:lumMod val="95000"/>
                <a:alpha val="75000"/>
              </a:schemeClr>
            </a:solidFill>
            <a:ln w="3175">
              <a:solidFill>
                <a:srgbClr val="F7DFBB"/>
              </a:solidFill>
              <a:miter lim="800000"/>
            </a:ln>
          </p:spPr>
          <p:txBody>
            <a:bodyPr vert="horz" wrap="square" lIns="91440" tIns="45720" rIns="91440" bIns="45720" numCol="1" anchor="t" anchorCtr="0" compatLnSpc="1"/>
            <a:lstStyle/>
            <a:p>
              <a:endParaRPr lang="zh-CN" altLang="en-US">
                <a:solidFill>
                  <a:schemeClr val="bg1"/>
                </a:solidFill>
              </a:endParaRPr>
            </a:p>
          </p:txBody>
        </p:sp>
        <p:cxnSp>
          <p:nvCxnSpPr>
            <p:cNvPr id="24" name="直接连接符 23"/>
            <p:cNvCxnSpPr/>
            <p:nvPr/>
          </p:nvCxnSpPr>
          <p:spPr>
            <a:xfrm flipV="1">
              <a:off x="17529" y="9831"/>
              <a:ext cx="1064" cy="1"/>
            </a:xfrm>
            <a:prstGeom prst="line">
              <a:avLst/>
            </a:prstGeom>
            <a:ln>
              <a:solidFill>
                <a:srgbClr val="456864"/>
              </a:solidFill>
              <a:prstDash val="dash"/>
            </a:ln>
          </p:spPr>
          <p:style>
            <a:lnRef idx="1">
              <a:schemeClr val="accent1"/>
            </a:lnRef>
            <a:fillRef idx="0">
              <a:schemeClr val="accent1"/>
            </a:fillRef>
            <a:effectRef idx="0">
              <a:schemeClr val="accent1"/>
            </a:effectRef>
            <a:fontRef idx="minor">
              <a:schemeClr val="tx1"/>
            </a:fontRef>
          </p:style>
        </p:cxnSp>
      </p:grpSp>
      <p:sp>
        <p:nvSpPr>
          <p:cNvPr id="6" name="文本框 5"/>
          <p:cNvSpPr txBox="1"/>
          <p:nvPr>
            <p:custDataLst>
              <p:tags r:id="rId4"/>
            </p:custDataLst>
          </p:nvPr>
        </p:nvSpPr>
        <p:spPr>
          <a:xfrm>
            <a:off x="832485" y="3443605"/>
            <a:ext cx="6162675" cy="2999740"/>
          </a:xfrm>
          <a:prstGeom prst="rect">
            <a:avLst/>
          </a:prstGeom>
          <a:noFill/>
          <a:ln w="9525">
            <a:noFill/>
          </a:ln>
        </p:spPr>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457200" algn="l">
              <a:lnSpc>
                <a:spcPct val="150000"/>
              </a:lnSpc>
              <a:buClrTx/>
              <a:buSzTx/>
              <a:buFontTx/>
              <a:extLst>
                <a:ext uri="{35155182-B16C-46BC-9424-99874614C6A1}">
                  <wpsdc:indentchars xmlns:wpsdc="http://www.wps.cn/officeDocument/2017/drawingmlCustomData" xmlns="" val="200" checksum="59296752"/>
                </a:ext>
              </a:extLst>
            </a:pPr>
            <a:r>
              <a:rPr lang="zh-CN" altLang="en-US" dirty="0">
                <a:latin typeface="黑体" panose="02010609060101010101" pitchFamily="49" charset="-122"/>
                <a:ea typeface="黑体" panose="02010609060101010101" pitchFamily="49" charset="-122"/>
                <a:sym typeface="+mn-ea"/>
              </a:rPr>
              <a:t>“在发展进程中，以前一切现实的东西都会成为不现实的，都会丧失自己的必然性、自己存在的权利、自己的合理性；一种新的、富有生命力的现实的东西就会代替正在衰亡的现实的东西——如果旧的东西足够理智，不加抵抗即行死亡，那就和平地代替；如果旧的东西抗拒这种必然性，那就通过暴力来代替。”</a:t>
            </a:r>
          </a:p>
          <a:p>
            <a:pPr lvl="0" indent="457200" algn="r">
              <a:lnSpc>
                <a:spcPct val="150000"/>
              </a:lnSpc>
              <a:buClrTx/>
              <a:buSzTx/>
              <a:buFontTx/>
              <a:extLst>
                <a:ext uri="{35155182-B16C-46BC-9424-99874614C6A1}">
                  <wpsdc:indentchars xmlns:wpsdc="http://www.wps.cn/officeDocument/2017/drawingmlCustomData" xmlns="" val="200" checksum="59296752"/>
                </a:ext>
              </a:extLst>
            </a:pPr>
            <a:r>
              <a:rPr lang="en-US" altLang="zh-CN" dirty="0">
                <a:latin typeface="黑体" panose="02010609060101010101" pitchFamily="49" charset="-122"/>
                <a:ea typeface="黑体" panose="02010609060101010101" pitchFamily="49" charset="-122"/>
                <a:sym typeface="+mn-ea"/>
              </a:rPr>
              <a:t>——</a:t>
            </a:r>
            <a:r>
              <a:rPr lang="zh-CN" altLang="en-US" dirty="0">
                <a:latin typeface="黑体" panose="02010609060101010101" pitchFamily="49" charset="-122"/>
                <a:ea typeface="黑体" panose="02010609060101010101" pitchFamily="49" charset="-122"/>
                <a:sym typeface="+mn-ea"/>
              </a:rPr>
              <a:t>恩格斯</a:t>
            </a:r>
          </a:p>
        </p:txBody>
      </p:sp>
      <p:grpSp>
        <p:nvGrpSpPr>
          <p:cNvPr id="3" name="组合 2"/>
          <p:cNvGrpSpPr/>
          <p:nvPr/>
        </p:nvGrpSpPr>
        <p:grpSpPr>
          <a:xfrm>
            <a:off x="508000" y="307975"/>
            <a:ext cx="6116320" cy="548640"/>
            <a:chOff x="800" y="485"/>
            <a:chExt cx="9632" cy="864"/>
          </a:xfrm>
        </p:grpSpPr>
        <p:sp>
          <p:nvSpPr>
            <p:cNvPr id="5" name="文本框 4"/>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二、</a:t>
              </a:r>
              <a:r>
                <a:rPr lang="zh-CN" altLang="en-US" sz="2800" b="1">
                  <a:solidFill>
                    <a:srgbClr val="755D3B"/>
                  </a:solidFill>
                  <a:effectLst/>
                  <a:latin typeface="黑体" panose="02010609060101010101" pitchFamily="49" charset="-122"/>
                  <a:ea typeface="黑体" panose="02010609060101010101" pitchFamily="49" charset="-122"/>
                </a:rPr>
                <a:t>事物的普遍联系和变化发展</a:t>
              </a:r>
            </a:p>
          </p:txBody>
        </p:sp>
        <p:sp>
          <p:nvSpPr>
            <p:cNvPr id="14" name="任意多边形 1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808" y="672"/>
              <a:ext cx="659" cy="507"/>
              <a:chOff x="1140" y="743"/>
              <a:chExt cx="567" cy="436"/>
            </a:xfrm>
            <a:effectLst/>
          </p:grpSpPr>
          <p:sp>
            <p:nvSpPr>
              <p:cNvPr id="18" name="矩形 17"/>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19" name="矩形 18"/>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 name="组合 8"/>
          <p:cNvGrpSpPr/>
          <p:nvPr/>
        </p:nvGrpSpPr>
        <p:grpSpPr>
          <a:xfrm>
            <a:off x="1058545" y="1019810"/>
            <a:ext cx="5152390" cy="491490"/>
            <a:chOff x="1493" y="1541"/>
            <a:chExt cx="8114" cy="774"/>
          </a:xfrm>
        </p:grpSpPr>
        <p:sp>
          <p:nvSpPr>
            <p:cNvPr id="10" name="文本框 9"/>
            <p:cNvSpPr txBox="1"/>
            <p:nvPr/>
          </p:nvSpPr>
          <p:spPr>
            <a:xfrm>
              <a:off x="1780" y="1541"/>
              <a:ext cx="7827"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1.</a:t>
              </a:r>
              <a:r>
                <a:rPr lang="zh-CN" altLang="en-US" sz="2600">
                  <a:solidFill>
                    <a:schemeClr val="tx1"/>
                  </a:solidFill>
                  <a:effectLst/>
                  <a:latin typeface="黑体" panose="02010609060101010101" pitchFamily="49" charset="-122"/>
                  <a:ea typeface="黑体" panose="02010609060101010101" pitchFamily="49" charset="-122"/>
                  <a:sym typeface="+mn-ea"/>
                </a:rPr>
                <a:t>联系和发展的普遍性</a:t>
              </a:r>
            </a:p>
          </p:txBody>
        </p:sp>
        <p:sp>
          <p:nvSpPr>
            <p:cNvPr id="8" name="矩形 7"/>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
        <p:nvSpPr>
          <p:cNvPr id="11" name="文本框 10"/>
          <p:cNvSpPr txBox="1"/>
          <p:nvPr/>
        </p:nvSpPr>
        <p:spPr>
          <a:xfrm>
            <a:off x="1189990" y="1692275"/>
            <a:ext cx="3230880" cy="460375"/>
          </a:xfrm>
          <a:prstGeom prst="rect">
            <a:avLst/>
          </a:prstGeom>
          <a:noFill/>
        </p:spPr>
        <p:txBody>
          <a:bodyPr wrap="none" rtlCol="0">
            <a:spAutoFit/>
          </a:bodyPr>
          <a:lstStyle/>
          <a:p>
            <a:r>
              <a:rPr lang="zh-CN" altLang="en-US" sz="2400">
                <a:latin typeface="黑体" panose="02010609060101010101" pitchFamily="49" charset="-122"/>
                <a:ea typeface="黑体" panose="02010609060101010101" pitchFamily="49" charset="-122"/>
              </a:rPr>
              <a:t>（二）事物的变化发展</a:t>
            </a:r>
          </a:p>
        </p:txBody>
      </p:sp>
      <p:sp>
        <p:nvSpPr>
          <p:cNvPr id="12" name="文本框 11"/>
          <p:cNvSpPr txBox="1"/>
          <p:nvPr/>
        </p:nvSpPr>
        <p:spPr>
          <a:xfrm>
            <a:off x="709930" y="2294890"/>
            <a:ext cx="9759950" cy="39878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sym typeface="+mn-ea"/>
              </a:rPr>
              <a:t>物质世界的发展，特别是人类社会的发展，其实质是</a:t>
            </a:r>
            <a:r>
              <a:rPr lang="zh-CN" altLang="en-US" sz="2000" dirty="0">
                <a:solidFill>
                  <a:srgbClr val="FF0000"/>
                </a:solidFill>
                <a:latin typeface="黑体" panose="02010609060101010101" pitchFamily="49" charset="-122"/>
                <a:ea typeface="黑体" panose="02010609060101010101" pitchFamily="49" charset="-122"/>
                <a:sym typeface="+mn-ea"/>
              </a:rPr>
              <a:t>新事物的产生和旧事物的灭亡</a:t>
            </a:r>
            <a:r>
              <a:rPr lang="zh-CN" altLang="en-US" sz="2000" dirty="0">
                <a:latin typeface="黑体" panose="02010609060101010101" pitchFamily="49" charset="-122"/>
                <a:ea typeface="黑体" panose="02010609060101010101" pitchFamily="49" charset="-122"/>
                <a:sym typeface="+mn-ea"/>
              </a:rPr>
              <a:t>。</a:t>
            </a:r>
          </a:p>
        </p:txBody>
      </p:sp>
      <p:pic>
        <p:nvPicPr>
          <p:cNvPr id="16" name="图片 15" descr="101ad0469584279de3ef9ddfbe21f241"/>
          <p:cNvPicPr>
            <a:picLocks noChangeAspect="1"/>
          </p:cNvPicPr>
          <p:nvPr/>
        </p:nvPicPr>
        <p:blipFill>
          <a:blip r:embed="rId8"/>
          <a:stretch>
            <a:fillRect/>
          </a:stretch>
        </p:blipFill>
        <p:spPr>
          <a:xfrm>
            <a:off x="8181340" y="3213100"/>
            <a:ext cx="2168525" cy="3230245"/>
          </a:xfrm>
          <a:prstGeom prst="rect">
            <a:avLst/>
          </a:prstGeom>
        </p:spPr>
      </p:pic>
    </p:spTree>
    <p:custDataLst>
      <p:tags r:id="rId2"/>
    </p:custDataLst>
  </p:cSld>
  <p:clrMapOvr>
    <a:overrideClrMapping bg1="lt1" tx1="dk1" bg2="lt2" tx2="dk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rotWithShape="1">
          <a:blip r:embed="rId7"/>
          <a:stretch>
            <a:fillRect/>
          </a:stretch>
        </a:blipFill>
        <a:effectLst/>
      </p:bgPr>
    </p:bg>
    <p:spTree>
      <p:nvGrpSpPr>
        <p:cNvPr id="1" name=""/>
        <p:cNvGrpSpPr/>
        <p:nvPr/>
      </p:nvGrpSpPr>
      <p:grpSpPr>
        <a:xfrm>
          <a:off x="0" y="0"/>
          <a:ext cx="0" cy="0"/>
          <a:chOff x="0" y="0"/>
          <a:chExt cx="0" cy="0"/>
        </a:xfrm>
      </p:grpSpPr>
      <p:sp>
        <p:nvSpPr>
          <p:cNvPr id="6" name="文本框 5"/>
          <p:cNvSpPr txBox="1"/>
          <p:nvPr>
            <p:custDataLst>
              <p:tags r:id="rId3"/>
            </p:custDataLst>
          </p:nvPr>
        </p:nvSpPr>
        <p:spPr>
          <a:xfrm>
            <a:off x="832485" y="2786380"/>
            <a:ext cx="5427345" cy="2861310"/>
          </a:xfrm>
          <a:prstGeom prst="rect">
            <a:avLst/>
          </a:prstGeom>
          <a:noFill/>
          <a:ln w="9525">
            <a:noFill/>
          </a:ln>
        </p:spPr>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508000" algn="l">
              <a:lnSpc>
                <a:spcPct val="150000"/>
              </a:lnSpc>
              <a:buClrTx/>
              <a:buSzTx/>
              <a:buFontTx/>
              <a:extLst>
                <a:ext uri="{35155182-B16C-46BC-9424-99874614C6A1}">
                  <wpsdc:indentchars xmlns:wpsdc="http://www.wps.cn/officeDocument/2017/drawingmlCustomData" xmlns="" val="200" checksum="282533468"/>
                </a:ext>
              </a:extLst>
            </a:pPr>
            <a:r>
              <a:rPr lang="zh-CN" altLang="en-US" sz="2000" dirty="0">
                <a:latin typeface="黑体" panose="02010609060101010101" pitchFamily="49" charset="-122"/>
                <a:ea typeface="黑体" panose="02010609060101010101" pitchFamily="49" charset="-122"/>
                <a:sym typeface="+mn-ea"/>
              </a:rPr>
              <a:t>新事物还是旧事物的判断标准，并不取决于其形式的新旧与出现时间的先后。新事物是指合乎历史前进方向、具有远大前途的东西，旧事物是指丧失历史必然性、日趋灭亡的东西。正是这种新事物产生、旧事物灭亡的新陈代谢运动，才使世界蓬勃发展。</a:t>
            </a:r>
          </a:p>
        </p:txBody>
      </p:sp>
      <p:grpSp>
        <p:nvGrpSpPr>
          <p:cNvPr id="3" name="组合 2"/>
          <p:cNvGrpSpPr/>
          <p:nvPr/>
        </p:nvGrpSpPr>
        <p:grpSpPr>
          <a:xfrm>
            <a:off x="508000" y="307975"/>
            <a:ext cx="6116320" cy="548640"/>
            <a:chOff x="800" y="485"/>
            <a:chExt cx="9632" cy="864"/>
          </a:xfrm>
        </p:grpSpPr>
        <p:sp>
          <p:nvSpPr>
            <p:cNvPr id="5" name="文本框 4"/>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二、</a:t>
              </a:r>
              <a:r>
                <a:rPr lang="zh-CN" altLang="en-US" sz="2800" b="1">
                  <a:solidFill>
                    <a:srgbClr val="755D3B"/>
                  </a:solidFill>
                  <a:effectLst/>
                  <a:latin typeface="黑体" panose="02010609060101010101" pitchFamily="49" charset="-122"/>
                  <a:ea typeface="黑体" panose="02010609060101010101" pitchFamily="49" charset="-122"/>
                </a:rPr>
                <a:t>事物的普遍联系和变化发展</a:t>
              </a:r>
            </a:p>
          </p:txBody>
        </p:sp>
        <p:sp>
          <p:nvSpPr>
            <p:cNvPr id="14" name="任意多边形 1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808" y="672"/>
              <a:ext cx="659" cy="507"/>
              <a:chOff x="1140" y="743"/>
              <a:chExt cx="567" cy="436"/>
            </a:xfrm>
            <a:effectLst/>
          </p:grpSpPr>
          <p:sp>
            <p:nvSpPr>
              <p:cNvPr id="18" name="矩形 17"/>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19" name="矩形 18"/>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 name="组合 8"/>
          <p:cNvGrpSpPr/>
          <p:nvPr/>
        </p:nvGrpSpPr>
        <p:grpSpPr>
          <a:xfrm>
            <a:off x="1058545" y="1019810"/>
            <a:ext cx="5152390" cy="491490"/>
            <a:chOff x="1493" y="1541"/>
            <a:chExt cx="8114" cy="774"/>
          </a:xfrm>
        </p:grpSpPr>
        <p:sp>
          <p:nvSpPr>
            <p:cNvPr id="10" name="文本框 9"/>
            <p:cNvSpPr txBox="1"/>
            <p:nvPr/>
          </p:nvSpPr>
          <p:spPr>
            <a:xfrm>
              <a:off x="1780" y="1541"/>
              <a:ext cx="7827"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1.</a:t>
              </a:r>
              <a:r>
                <a:rPr lang="zh-CN" altLang="en-US" sz="2600">
                  <a:solidFill>
                    <a:schemeClr val="tx1"/>
                  </a:solidFill>
                  <a:effectLst/>
                  <a:latin typeface="黑体" panose="02010609060101010101" pitchFamily="49" charset="-122"/>
                  <a:ea typeface="黑体" panose="02010609060101010101" pitchFamily="49" charset="-122"/>
                  <a:sym typeface="+mn-ea"/>
                </a:rPr>
                <a:t>联系和发展的普遍性</a:t>
              </a:r>
            </a:p>
          </p:txBody>
        </p:sp>
        <p:sp>
          <p:nvSpPr>
            <p:cNvPr id="8" name="矩形 7"/>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
        <p:nvSpPr>
          <p:cNvPr id="11" name="文本框 10"/>
          <p:cNvSpPr txBox="1"/>
          <p:nvPr/>
        </p:nvSpPr>
        <p:spPr>
          <a:xfrm>
            <a:off x="1189990" y="1692275"/>
            <a:ext cx="3230880" cy="460375"/>
          </a:xfrm>
          <a:prstGeom prst="rect">
            <a:avLst/>
          </a:prstGeom>
          <a:noFill/>
        </p:spPr>
        <p:txBody>
          <a:bodyPr wrap="none" rtlCol="0">
            <a:spAutoFit/>
          </a:bodyPr>
          <a:lstStyle/>
          <a:p>
            <a:r>
              <a:rPr lang="zh-CN" altLang="en-US" sz="2400">
                <a:latin typeface="黑体" panose="02010609060101010101" pitchFamily="49" charset="-122"/>
                <a:ea typeface="黑体" panose="02010609060101010101" pitchFamily="49" charset="-122"/>
              </a:rPr>
              <a:t>（二）事物的变化发展</a:t>
            </a:r>
          </a:p>
        </p:txBody>
      </p:sp>
      <p:pic>
        <p:nvPicPr>
          <p:cNvPr id="2" name="PA-图片 1"/>
          <p:cNvPicPr>
            <a:picLocks noChangeAspect="1"/>
          </p:cNvPicPr>
          <p:nvPr>
            <p:custDataLst>
              <p:tags r:id="rId4"/>
            </p:custDataLst>
          </p:nvPr>
        </p:nvPicPr>
        <p:blipFill>
          <a:blip r:embed="rId8"/>
          <a:stretch>
            <a:fillRect/>
          </a:stretch>
        </p:blipFill>
        <p:spPr>
          <a:xfrm>
            <a:off x="6948167" y="2435222"/>
            <a:ext cx="4521837" cy="3392173"/>
          </a:xfrm>
          <a:prstGeom prst="round2DiagRect">
            <a:avLst/>
          </a:prstGeom>
        </p:spPr>
      </p:pic>
    </p:spTree>
    <p:custDataLst>
      <p:tags r:id="rId2"/>
    </p:custDataLst>
  </p:cSld>
  <p:clrMapOvr>
    <a:overrideClrMapping bg1="lt1" tx1="dk1" bg2="lt2" tx2="dk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rotWithShape="1">
          <a:blip r:embed="rId10"/>
          <a:stretch>
            <a:fillRect/>
          </a:stretch>
        </a:blipFill>
        <a:effectLst/>
      </p:bgPr>
    </p:bg>
    <p:spTree>
      <p:nvGrpSpPr>
        <p:cNvPr id="1" name=""/>
        <p:cNvGrpSpPr/>
        <p:nvPr/>
      </p:nvGrpSpPr>
      <p:grpSpPr>
        <a:xfrm>
          <a:off x="0" y="0"/>
          <a:ext cx="0" cy="0"/>
          <a:chOff x="0" y="0"/>
          <a:chExt cx="0" cy="0"/>
        </a:xfrm>
      </p:grpSpPr>
      <p:sp>
        <p:nvSpPr>
          <p:cNvPr id="3" name="PA- 2"/>
          <p:cNvSpPr/>
          <p:nvPr>
            <p:custDataLst>
              <p:tags r:id="rId3"/>
            </p:custDataLst>
          </p:nvPr>
        </p:nvSpPr>
        <p:spPr>
          <a:xfrm>
            <a:off x="1355725" y="2452370"/>
            <a:ext cx="5160963" cy="665163"/>
          </a:xfrm>
          <a:prstGeom prst="homePlate">
            <a:avLst/>
          </a:prstGeom>
          <a:solidFill>
            <a:schemeClr val="accent4"/>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69637" name="PA-文本框 3"/>
          <p:cNvSpPr txBox="1"/>
          <p:nvPr>
            <p:custDataLst>
              <p:tags r:id="rId4"/>
            </p:custDataLst>
          </p:nvPr>
        </p:nvSpPr>
        <p:spPr>
          <a:xfrm>
            <a:off x="1498600" y="2417763"/>
            <a:ext cx="4976813" cy="645160"/>
          </a:xfrm>
          <a:prstGeom prst="rect">
            <a:avLst/>
          </a:prstGeom>
          <a:noFill/>
          <a:ln w="9525">
            <a:noFill/>
          </a:ln>
        </p:spPr>
        <p:txBody>
          <a:bodyPr anchor="t" anchorCtr="0">
            <a:spAutoFit/>
          </a:bodyPr>
          <a:lstStyle/>
          <a:p>
            <a:pPr>
              <a:lnSpc>
                <a:spcPct val="150000"/>
              </a:lnSpc>
            </a:pPr>
            <a:r>
              <a:rPr lang="zh-CN" altLang="zh-CN" sz="2400" b="1" dirty="0">
                <a:solidFill>
                  <a:schemeClr val="bg1"/>
                </a:solidFill>
                <a:latin typeface="黑体" panose="02010609060101010101" pitchFamily="49" charset="-122"/>
                <a:ea typeface="黑体" panose="02010609060101010101" pitchFamily="49" charset="-122"/>
              </a:rPr>
              <a:t>新事物是不可战胜的，这是因为：</a:t>
            </a:r>
          </a:p>
        </p:txBody>
      </p:sp>
      <p:sp>
        <p:nvSpPr>
          <p:cNvPr id="10" name="PA-矩形 9"/>
          <p:cNvSpPr/>
          <p:nvPr>
            <p:custDataLst>
              <p:tags r:id="rId5"/>
            </p:custDataLst>
          </p:nvPr>
        </p:nvSpPr>
        <p:spPr>
          <a:xfrm>
            <a:off x="5846763" y="3260725"/>
            <a:ext cx="5199063" cy="3100388"/>
          </a:xfrm>
          <a:prstGeom prst="rect">
            <a:avLst/>
          </a:prstGeom>
          <a:noFill/>
          <a:ln w="38100" cap="flat" cmpd="sng" algn="ctr">
            <a:solidFill>
              <a:schemeClr val="accent4">
                <a:lumMod val="40000"/>
                <a:lumOff val="60000"/>
              </a:schemeClr>
            </a:solidFill>
            <a:prstDash val="solid"/>
            <a:miter lim="800000"/>
            <a:headEnd type="none" w="med" len="med"/>
            <a:tailEnd type="none" w="med" len="med"/>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PA-矩形 7"/>
          <p:cNvSpPr/>
          <p:nvPr>
            <p:custDataLst>
              <p:tags r:id="rId6"/>
            </p:custDataLst>
          </p:nvPr>
        </p:nvSpPr>
        <p:spPr>
          <a:xfrm>
            <a:off x="1431925" y="3260725"/>
            <a:ext cx="4422775" cy="3100388"/>
          </a:xfrm>
          <a:prstGeom prst="rect">
            <a:avLst/>
          </a:prstGeom>
          <a:noFill/>
          <a:ln w="38100" cap="flat" cmpd="sng" algn="ctr">
            <a:solidFill>
              <a:schemeClr val="accent4">
                <a:lumMod val="40000"/>
                <a:lumOff val="60000"/>
              </a:schemeClr>
            </a:solidFill>
            <a:prstDash val="solid"/>
            <a:miter lim="800000"/>
            <a:headEnd type="none" w="med" len="med"/>
            <a:tailEnd type="none" w="med" len="med"/>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9640" name="PA-文本框 99"/>
          <p:cNvSpPr txBox="1"/>
          <p:nvPr>
            <p:custDataLst>
              <p:tags r:id="rId7"/>
            </p:custDataLst>
          </p:nvPr>
        </p:nvSpPr>
        <p:spPr>
          <a:xfrm>
            <a:off x="1498600" y="3471545"/>
            <a:ext cx="4300855" cy="2584450"/>
          </a:xfrm>
          <a:prstGeom prst="rect">
            <a:avLst/>
          </a:prstGeom>
          <a:noFill/>
          <a:ln w="9525">
            <a:noFill/>
          </a:ln>
        </p:spPr>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457200" algn="l">
              <a:lnSpc>
                <a:spcPct val="150000"/>
              </a:lnSpc>
              <a:buClrTx/>
              <a:buSzTx/>
              <a:buFontTx/>
              <a:extLst>
                <a:ext uri="{35155182-B16C-46BC-9424-99874614C6A1}">
                  <wpsdc:indentchars xmlns:wpsdc="http://www.wps.cn/officeDocument/2017/drawingmlCustomData" xmlns="" val="200" checksum="59296752"/>
                </a:ext>
              </a:extLst>
            </a:pPr>
            <a:r>
              <a:rPr lang="zh-CN" altLang="en-US" dirty="0">
                <a:latin typeface="黑体" panose="02010609060101010101" pitchFamily="49" charset="-122"/>
                <a:ea typeface="黑体" panose="02010609060101010101" pitchFamily="49" charset="-122"/>
                <a:sym typeface="+mn-ea"/>
              </a:rPr>
              <a:t>第一，就新事物与环境的关系而言，新事物之所以新，是因为有新的要素、结构和功能，它适应已经变化了的环境和条件；旧事物之所以旧，是因为它的各种要素和功能已经不适应环境和客观条件的变化，走向灭亡就成为不可避免的。</a:t>
            </a:r>
          </a:p>
        </p:txBody>
      </p:sp>
      <p:sp>
        <p:nvSpPr>
          <p:cNvPr id="69641" name="PA-文本框 5"/>
          <p:cNvSpPr txBox="1"/>
          <p:nvPr>
            <p:custDataLst>
              <p:tags r:id="rId8"/>
            </p:custDataLst>
          </p:nvPr>
        </p:nvSpPr>
        <p:spPr>
          <a:xfrm>
            <a:off x="5965825" y="3471545"/>
            <a:ext cx="5080000" cy="2584450"/>
          </a:xfrm>
          <a:prstGeom prst="rect">
            <a:avLst/>
          </a:prstGeom>
          <a:noFill/>
          <a:ln w="9525">
            <a:noFill/>
          </a:ln>
        </p:spPr>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457200" algn="l">
              <a:lnSpc>
                <a:spcPct val="150000"/>
              </a:lnSpc>
              <a:buClrTx/>
              <a:buSzTx/>
              <a:buFontTx/>
              <a:extLst>
                <a:ext uri="{35155182-B16C-46BC-9424-99874614C6A1}">
                  <wpsdc:indentchars xmlns:wpsdc="http://www.wps.cn/officeDocument/2017/drawingmlCustomData" xmlns="" val="200" checksum="59296752"/>
                </a:ext>
              </a:extLst>
            </a:pPr>
            <a:r>
              <a:rPr lang="zh-CN" altLang="en-US" dirty="0">
                <a:latin typeface="黑体" panose="02010609060101010101" pitchFamily="49" charset="-122"/>
                <a:ea typeface="黑体" panose="02010609060101010101" pitchFamily="49" charset="-122"/>
                <a:sym typeface="+mn-ea"/>
              </a:rPr>
              <a:t>第二，就新事物与旧事物的关系而言，新事物是在旧事物的“母体”中孕育成熟的，它既否定了旧事物中消极腐朽的东西，又保留了旧事物中合理的、适应新条件的因素，并添加了旧事物所不能容纳的新内容。这也正是新事物在本质上优越于旧事物、具有强大生命力的原因所在。</a:t>
            </a:r>
          </a:p>
        </p:txBody>
      </p:sp>
      <p:grpSp>
        <p:nvGrpSpPr>
          <p:cNvPr id="4" name="组合 3"/>
          <p:cNvGrpSpPr/>
          <p:nvPr/>
        </p:nvGrpSpPr>
        <p:grpSpPr>
          <a:xfrm>
            <a:off x="508000" y="307975"/>
            <a:ext cx="6116320" cy="548640"/>
            <a:chOff x="800" y="485"/>
            <a:chExt cx="9632" cy="864"/>
          </a:xfrm>
        </p:grpSpPr>
        <p:sp>
          <p:nvSpPr>
            <p:cNvPr id="5" name="文本框 4"/>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二、</a:t>
              </a:r>
              <a:r>
                <a:rPr lang="zh-CN" altLang="en-US" sz="2800" b="1">
                  <a:solidFill>
                    <a:srgbClr val="755D3B"/>
                  </a:solidFill>
                  <a:effectLst/>
                  <a:latin typeface="黑体" panose="02010609060101010101" pitchFamily="49" charset="-122"/>
                  <a:ea typeface="黑体" panose="02010609060101010101" pitchFamily="49" charset="-122"/>
                </a:rPr>
                <a:t>事物的普遍联系和变化发展</a:t>
              </a:r>
            </a:p>
          </p:txBody>
        </p:sp>
        <p:sp>
          <p:nvSpPr>
            <p:cNvPr id="14" name="任意多边形 1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808" y="672"/>
              <a:ext cx="659" cy="507"/>
              <a:chOff x="1140" y="743"/>
              <a:chExt cx="567" cy="436"/>
            </a:xfrm>
            <a:effectLst/>
          </p:grpSpPr>
          <p:sp>
            <p:nvSpPr>
              <p:cNvPr id="18" name="矩形 17"/>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19" name="矩形 18"/>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 name="组合 8"/>
          <p:cNvGrpSpPr/>
          <p:nvPr/>
        </p:nvGrpSpPr>
        <p:grpSpPr>
          <a:xfrm>
            <a:off x="1058545" y="1019810"/>
            <a:ext cx="5152390" cy="491490"/>
            <a:chOff x="1493" y="1541"/>
            <a:chExt cx="8114" cy="774"/>
          </a:xfrm>
        </p:grpSpPr>
        <p:sp>
          <p:nvSpPr>
            <p:cNvPr id="6" name="文本框 5"/>
            <p:cNvSpPr txBox="1"/>
            <p:nvPr/>
          </p:nvSpPr>
          <p:spPr>
            <a:xfrm>
              <a:off x="1780" y="1541"/>
              <a:ext cx="7827"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1.</a:t>
              </a:r>
              <a:r>
                <a:rPr lang="zh-CN" altLang="en-US" sz="2600">
                  <a:solidFill>
                    <a:schemeClr val="tx1"/>
                  </a:solidFill>
                  <a:effectLst/>
                  <a:latin typeface="黑体" panose="02010609060101010101" pitchFamily="49" charset="-122"/>
                  <a:ea typeface="黑体" panose="02010609060101010101" pitchFamily="49" charset="-122"/>
                  <a:sym typeface="+mn-ea"/>
                </a:rPr>
                <a:t>联系和发展的普遍性</a:t>
              </a:r>
            </a:p>
          </p:txBody>
        </p:sp>
        <p:sp>
          <p:nvSpPr>
            <p:cNvPr id="7" name="矩形 6"/>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
        <p:nvSpPr>
          <p:cNvPr id="11" name="文本框 10"/>
          <p:cNvSpPr txBox="1"/>
          <p:nvPr/>
        </p:nvSpPr>
        <p:spPr>
          <a:xfrm>
            <a:off x="1189990" y="1692275"/>
            <a:ext cx="3230880" cy="460375"/>
          </a:xfrm>
          <a:prstGeom prst="rect">
            <a:avLst/>
          </a:prstGeom>
          <a:noFill/>
        </p:spPr>
        <p:txBody>
          <a:bodyPr wrap="none" rtlCol="0">
            <a:spAutoFit/>
          </a:bodyPr>
          <a:lstStyle/>
          <a:p>
            <a:r>
              <a:rPr lang="zh-CN" altLang="en-US" sz="2400">
                <a:latin typeface="黑体" panose="02010609060101010101" pitchFamily="49" charset="-122"/>
                <a:ea typeface="黑体" panose="02010609060101010101" pitchFamily="49" charset="-122"/>
              </a:rPr>
              <a:t>（二）事物的变化发展</a:t>
            </a: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rotWithShape="1">
          <a:blip r:embed="rId6"/>
          <a:stretch>
            <a:fillRect/>
          </a:stretch>
        </a:blipFill>
        <a:effectLst/>
      </p:bgPr>
    </p:bg>
    <p:spTree>
      <p:nvGrpSpPr>
        <p:cNvPr id="1" name=""/>
        <p:cNvGrpSpPr/>
        <p:nvPr/>
      </p:nvGrpSpPr>
      <p:grpSpPr>
        <a:xfrm>
          <a:off x="0" y="0"/>
          <a:ext cx="0" cy="0"/>
          <a:chOff x="0" y="0"/>
          <a:chExt cx="0" cy="0"/>
        </a:xfrm>
      </p:grpSpPr>
      <p:sp>
        <p:nvSpPr>
          <p:cNvPr id="6" name="文本框 5"/>
          <p:cNvSpPr txBox="1"/>
          <p:nvPr>
            <p:custDataLst>
              <p:tags r:id="rId3"/>
            </p:custDataLst>
          </p:nvPr>
        </p:nvSpPr>
        <p:spPr>
          <a:xfrm>
            <a:off x="1109345" y="2503805"/>
            <a:ext cx="5450840" cy="3969385"/>
          </a:xfrm>
          <a:prstGeom prst="rect">
            <a:avLst/>
          </a:prstGeom>
          <a:noFill/>
          <a:ln w="9525">
            <a:noFill/>
          </a:ln>
        </p:spPr>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609600" algn="l">
              <a:lnSpc>
                <a:spcPct val="150000"/>
              </a:lnSpc>
              <a:buClrTx/>
              <a:buSzTx/>
              <a:buFontTx/>
              <a:extLst>
                <a:ext uri="{35155182-B16C-46BC-9424-99874614C6A1}">
                  <wpsdc:indentchars xmlns:wpsdc="http://www.wps.cn/officeDocument/2017/drawingmlCustomData" xmlns="" val="200" checksum="4158780845"/>
                </a:ext>
              </a:extLst>
            </a:pPr>
            <a:r>
              <a:rPr lang="zh-CN" altLang="en-US" sz="2400" dirty="0">
                <a:latin typeface="黑体" panose="02010609060101010101" pitchFamily="49" charset="-122"/>
                <a:ea typeface="黑体" panose="02010609060101010101" pitchFamily="49" charset="-122"/>
                <a:sym typeface="+mn-ea"/>
              </a:rPr>
              <a:t>在社会历史领域，新事物是社会上先进的、富有创造力的人们创造性活动的产物，它从根本上符合人民群众的利益和要求，能够得到人民群众的拥护，因而必然战胜旧事物。尤其在社会急剧变革时期，新事物战胜旧事物表现得特别明显。</a:t>
            </a:r>
          </a:p>
        </p:txBody>
      </p:sp>
      <p:grpSp>
        <p:nvGrpSpPr>
          <p:cNvPr id="3" name="组合 2"/>
          <p:cNvGrpSpPr/>
          <p:nvPr/>
        </p:nvGrpSpPr>
        <p:grpSpPr>
          <a:xfrm>
            <a:off x="508000" y="307975"/>
            <a:ext cx="6116320" cy="548640"/>
            <a:chOff x="800" y="485"/>
            <a:chExt cx="9632" cy="864"/>
          </a:xfrm>
        </p:grpSpPr>
        <p:sp>
          <p:nvSpPr>
            <p:cNvPr id="5" name="文本框 4"/>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二、</a:t>
              </a:r>
              <a:r>
                <a:rPr lang="zh-CN" altLang="en-US" sz="2800" b="1">
                  <a:solidFill>
                    <a:srgbClr val="755D3B"/>
                  </a:solidFill>
                  <a:effectLst/>
                  <a:latin typeface="黑体" panose="02010609060101010101" pitchFamily="49" charset="-122"/>
                  <a:ea typeface="黑体" panose="02010609060101010101" pitchFamily="49" charset="-122"/>
                </a:rPr>
                <a:t>事物的普遍联系和变化发展</a:t>
              </a:r>
            </a:p>
          </p:txBody>
        </p:sp>
        <p:sp>
          <p:nvSpPr>
            <p:cNvPr id="14" name="任意多边形 1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808" y="672"/>
              <a:ext cx="659" cy="507"/>
              <a:chOff x="1140" y="743"/>
              <a:chExt cx="567" cy="436"/>
            </a:xfrm>
            <a:effectLst/>
          </p:grpSpPr>
          <p:sp>
            <p:nvSpPr>
              <p:cNvPr id="18" name="矩形 17"/>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19" name="矩形 18"/>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 name="组合 8"/>
          <p:cNvGrpSpPr/>
          <p:nvPr/>
        </p:nvGrpSpPr>
        <p:grpSpPr>
          <a:xfrm>
            <a:off x="1058545" y="1019810"/>
            <a:ext cx="5152390" cy="491490"/>
            <a:chOff x="1493" y="1541"/>
            <a:chExt cx="8114" cy="774"/>
          </a:xfrm>
        </p:grpSpPr>
        <p:sp>
          <p:nvSpPr>
            <p:cNvPr id="10" name="文本框 9"/>
            <p:cNvSpPr txBox="1"/>
            <p:nvPr/>
          </p:nvSpPr>
          <p:spPr>
            <a:xfrm>
              <a:off x="1780" y="1541"/>
              <a:ext cx="7827"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1.</a:t>
              </a:r>
              <a:r>
                <a:rPr lang="zh-CN" altLang="en-US" sz="2600">
                  <a:solidFill>
                    <a:schemeClr val="tx1"/>
                  </a:solidFill>
                  <a:effectLst/>
                  <a:latin typeface="黑体" panose="02010609060101010101" pitchFamily="49" charset="-122"/>
                  <a:ea typeface="黑体" panose="02010609060101010101" pitchFamily="49" charset="-122"/>
                  <a:sym typeface="+mn-ea"/>
                </a:rPr>
                <a:t>联系和发展的普遍性</a:t>
              </a:r>
            </a:p>
          </p:txBody>
        </p:sp>
        <p:sp>
          <p:nvSpPr>
            <p:cNvPr id="8" name="矩形 7"/>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
        <p:nvSpPr>
          <p:cNvPr id="11" name="文本框 10"/>
          <p:cNvSpPr txBox="1"/>
          <p:nvPr/>
        </p:nvSpPr>
        <p:spPr>
          <a:xfrm>
            <a:off x="1189990" y="1692275"/>
            <a:ext cx="3230880" cy="460375"/>
          </a:xfrm>
          <a:prstGeom prst="rect">
            <a:avLst/>
          </a:prstGeom>
          <a:noFill/>
        </p:spPr>
        <p:txBody>
          <a:bodyPr wrap="none" rtlCol="0">
            <a:spAutoFit/>
          </a:bodyPr>
          <a:lstStyle/>
          <a:p>
            <a:r>
              <a:rPr lang="zh-CN" altLang="en-US" sz="2400">
                <a:latin typeface="黑体" panose="02010609060101010101" pitchFamily="49" charset="-122"/>
                <a:ea typeface="黑体" panose="02010609060101010101" pitchFamily="49" charset="-122"/>
              </a:rPr>
              <a:t>（二）事物的变化发展</a:t>
            </a:r>
          </a:p>
        </p:txBody>
      </p:sp>
      <p:sp>
        <p:nvSpPr>
          <p:cNvPr id="12" name="矩形 11"/>
          <p:cNvSpPr/>
          <p:nvPr/>
        </p:nvSpPr>
        <p:spPr>
          <a:xfrm rot="5400000">
            <a:off x="9255125" y="3911600"/>
            <a:ext cx="5214620" cy="659130"/>
          </a:xfrm>
          <a:prstGeom prst="rect">
            <a:avLst/>
          </a:prstGeom>
          <a:solidFill>
            <a:srgbClr val="F7DF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0" y="6760210"/>
            <a:ext cx="6492875" cy="88265"/>
          </a:xfrm>
          <a:prstGeom prst="rect">
            <a:avLst/>
          </a:prstGeom>
          <a:solidFill>
            <a:srgbClr val="45676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a:off x="217170" y="6691630"/>
            <a:ext cx="5986780" cy="14605"/>
          </a:xfrm>
          <a:prstGeom prst="line">
            <a:avLst/>
          </a:prstGeom>
          <a:ln>
            <a:solidFill>
              <a:srgbClr val="456766"/>
            </a:solidFill>
            <a:prstDash val="dash"/>
          </a:ln>
        </p:spPr>
        <p:style>
          <a:lnRef idx="1">
            <a:schemeClr val="accent1"/>
          </a:lnRef>
          <a:fillRef idx="0">
            <a:schemeClr val="accent1"/>
          </a:fillRef>
          <a:effectRef idx="0">
            <a:schemeClr val="accent1"/>
          </a:effectRef>
          <a:fontRef idx="minor">
            <a:schemeClr val="tx1"/>
          </a:fontRef>
        </p:style>
      </p:cxnSp>
      <p:pic>
        <p:nvPicPr>
          <p:cNvPr id="17" name="图片 16" descr="3f1dccce1af86e1a0304193908dba7b4"/>
          <p:cNvPicPr>
            <a:picLocks noChangeAspect="1"/>
          </p:cNvPicPr>
          <p:nvPr/>
        </p:nvPicPr>
        <p:blipFill>
          <a:blip r:embed="rId7"/>
          <a:stretch>
            <a:fillRect/>
          </a:stretch>
        </p:blipFill>
        <p:spPr>
          <a:xfrm>
            <a:off x="7092315" y="2661285"/>
            <a:ext cx="4981575" cy="3100070"/>
          </a:xfrm>
          <a:prstGeom prst="rect">
            <a:avLst/>
          </a:prstGeom>
        </p:spPr>
      </p:pic>
    </p:spTree>
    <p:custDataLst>
      <p:tags r:id="rId2"/>
    </p:custDataLst>
  </p:cSld>
  <p:clrMapOvr>
    <a:overrideClrMapping bg1="lt1" tx1="dk1" bg2="lt2" tx2="dk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rotWithShape="1">
          <a:blip r:embed="rId6"/>
          <a:stretch>
            <a:fillRect/>
          </a:stretch>
        </a:blipFill>
        <a:effectLst/>
      </p:bgPr>
    </p:bg>
    <p:spTree>
      <p:nvGrpSpPr>
        <p:cNvPr id="1" name=""/>
        <p:cNvGrpSpPr/>
        <p:nvPr/>
      </p:nvGrpSpPr>
      <p:grpSpPr>
        <a:xfrm>
          <a:off x="0" y="0"/>
          <a:ext cx="0" cy="0"/>
          <a:chOff x="0" y="0"/>
          <a:chExt cx="0" cy="0"/>
        </a:xfrm>
      </p:grpSpPr>
      <p:sp>
        <p:nvSpPr>
          <p:cNvPr id="6" name="文本框 5"/>
          <p:cNvSpPr txBox="1"/>
          <p:nvPr>
            <p:custDataLst>
              <p:tags r:id="rId3"/>
            </p:custDataLst>
          </p:nvPr>
        </p:nvSpPr>
        <p:spPr>
          <a:xfrm>
            <a:off x="1042035" y="2781935"/>
            <a:ext cx="5450840" cy="2306955"/>
          </a:xfrm>
          <a:prstGeom prst="rect">
            <a:avLst/>
          </a:prstGeom>
          <a:noFill/>
          <a:ln w="9525">
            <a:noFill/>
          </a:ln>
        </p:spPr>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609600" algn="l">
              <a:lnSpc>
                <a:spcPct val="150000"/>
              </a:lnSpc>
              <a:buClrTx/>
              <a:buSzTx/>
              <a:buFontTx/>
              <a:extLst>
                <a:ext uri="{35155182-B16C-46BC-9424-99874614C6A1}">
                  <wpsdc:indentchars xmlns:wpsdc="http://www.wps.cn/officeDocument/2017/drawingmlCustomData" xmlns="" val="200" checksum="4158780845"/>
                </a:ext>
              </a:extLst>
            </a:pPr>
            <a:r>
              <a:rPr lang="zh-CN" altLang="en-US" sz="2400" dirty="0">
                <a:latin typeface="黑体" panose="02010609060101010101" pitchFamily="49" charset="-122"/>
                <a:ea typeface="黑体" panose="02010609060101010101" pitchFamily="49" charset="-122"/>
                <a:sym typeface="+mn-ea"/>
              </a:rPr>
              <a:t>把握事物新陈代谢的规律，对于我们在现代化进程中大力实施创新驱动发展战略、蹄疾步稳推进全面深化改革具有重要的方法论意义。</a:t>
            </a:r>
          </a:p>
        </p:txBody>
      </p:sp>
      <p:grpSp>
        <p:nvGrpSpPr>
          <p:cNvPr id="3" name="组合 2"/>
          <p:cNvGrpSpPr/>
          <p:nvPr/>
        </p:nvGrpSpPr>
        <p:grpSpPr>
          <a:xfrm>
            <a:off x="508000" y="307975"/>
            <a:ext cx="6116320" cy="548640"/>
            <a:chOff x="800" y="485"/>
            <a:chExt cx="9632" cy="864"/>
          </a:xfrm>
        </p:grpSpPr>
        <p:sp>
          <p:nvSpPr>
            <p:cNvPr id="5" name="文本框 4"/>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二、</a:t>
              </a:r>
              <a:r>
                <a:rPr lang="zh-CN" altLang="en-US" sz="2800" b="1">
                  <a:solidFill>
                    <a:srgbClr val="755D3B"/>
                  </a:solidFill>
                  <a:effectLst/>
                  <a:latin typeface="黑体" panose="02010609060101010101" pitchFamily="49" charset="-122"/>
                  <a:ea typeface="黑体" panose="02010609060101010101" pitchFamily="49" charset="-122"/>
                </a:rPr>
                <a:t>事物的普遍联系和变化发展</a:t>
              </a:r>
            </a:p>
          </p:txBody>
        </p:sp>
        <p:sp>
          <p:nvSpPr>
            <p:cNvPr id="14" name="任意多边形 1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808" y="672"/>
              <a:ext cx="659" cy="507"/>
              <a:chOff x="1140" y="743"/>
              <a:chExt cx="567" cy="436"/>
            </a:xfrm>
            <a:effectLst/>
          </p:grpSpPr>
          <p:sp>
            <p:nvSpPr>
              <p:cNvPr id="18" name="矩形 17"/>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19" name="矩形 18"/>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 name="组合 8"/>
          <p:cNvGrpSpPr/>
          <p:nvPr/>
        </p:nvGrpSpPr>
        <p:grpSpPr>
          <a:xfrm>
            <a:off x="1058545" y="1019810"/>
            <a:ext cx="5152390" cy="491490"/>
            <a:chOff x="1493" y="1541"/>
            <a:chExt cx="8114" cy="774"/>
          </a:xfrm>
        </p:grpSpPr>
        <p:sp>
          <p:nvSpPr>
            <p:cNvPr id="10" name="文本框 9"/>
            <p:cNvSpPr txBox="1"/>
            <p:nvPr/>
          </p:nvSpPr>
          <p:spPr>
            <a:xfrm>
              <a:off x="1780" y="1541"/>
              <a:ext cx="7827"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1.</a:t>
              </a:r>
              <a:r>
                <a:rPr lang="zh-CN" altLang="en-US" sz="2600">
                  <a:solidFill>
                    <a:schemeClr val="tx1"/>
                  </a:solidFill>
                  <a:effectLst/>
                  <a:latin typeface="黑体" panose="02010609060101010101" pitchFamily="49" charset="-122"/>
                  <a:ea typeface="黑体" panose="02010609060101010101" pitchFamily="49" charset="-122"/>
                  <a:sym typeface="+mn-ea"/>
                </a:rPr>
                <a:t>联系和发展的普遍性</a:t>
              </a:r>
            </a:p>
          </p:txBody>
        </p:sp>
        <p:sp>
          <p:nvSpPr>
            <p:cNvPr id="8" name="矩形 7"/>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
        <p:nvSpPr>
          <p:cNvPr id="11" name="文本框 10"/>
          <p:cNvSpPr txBox="1"/>
          <p:nvPr/>
        </p:nvSpPr>
        <p:spPr>
          <a:xfrm>
            <a:off x="1189990" y="1692275"/>
            <a:ext cx="3230880" cy="460375"/>
          </a:xfrm>
          <a:prstGeom prst="rect">
            <a:avLst/>
          </a:prstGeom>
          <a:noFill/>
        </p:spPr>
        <p:txBody>
          <a:bodyPr wrap="none" rtlCol="0">
            <a:spAutoFit/>
          </a:bodyPr>
          <a:lstStyle/>
          <a:p>
            <a:r>
              <a:rPr lang="zh-CN" altLang="en-US" sz="2400">
                <a:latin typeface="黑体" panose="02010609060101010101" pitchFamily="49" charset="-122"/>
                <a:ea typeface="黑体" panose="02010609060101010101" pitchFamily="49" charset="-122"/>
              </a:rPr>
              <a:t>（二）事物的变化发展</a:t>
            </a:r>
          </a:p>
        </p:txBody>
      </p:sp>
      <p:sp>
        <p:nvSpPr>
          <p:cNvPr id="12" name="矩形 11"/>
          <p:cNvSpPr/>
          <p:nvPr/>
        </p:nvSpPr>
        <p:spPr>
          <a:xfrm rot="5400000">
            <a:off x="9255125" y="3911600"/>
            <a:ext cx="5214620" cy="659130"/>
          </a:xfrm>
          <a:prstGeom prst="rect">
            <a:avLst/>
          </a:prstGeom>
          <a:solidFill>
            <a:srgbClr val="F7DF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0" y="6760210"/>
            <a:ext cx="6492875" cy="88265"/>
          </a:xfrm>
          <a:prstGeom prst="rect">
            <a:avLst/>
          </a:prstGeom>
          <a:solidFill>
            <a:srgbClr val="45676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a:off x="217170" y="6691630"/>
            <a:ext cx="5986780" cy="14605"/>
          </a:xfrm>
          <a:prstGeom prst="line">
            <a:avLst/>
          </a:prstGeom>
          <a:ln>
            <a:solidFill>
              <a:srgbClr val="456766"/>
            </a:solidFill>
            <a:prstDash val="dash"/>
          </a:ln>
        </p:spPr>
        <p:style>
          <a:lnRef idx="1">
            <a:schemeClr val="accent1"/>
          </a:lnRef>
          <a:fillRef idx="0">
            <a:schemeClr val="accent1"/>
          </a:fillRef>
          <a:effectRef idx="0">
            <a:schemeClr val="accent1"/>
          </a:effectRef>
          <a:fontRef idx="minor">
            <a:schemeClr val="tx1"/>
          </a:fontRef>
        </p:style>
      </p:cxnSp>
      <p:pic>
        <p:nvPicPr>
          <p:cNvPr id="2" name="图片 1" descr="09b37e1a23212a7ac0ab557b8bb7773a"/>
          <p:cNvPicPr>
            <a:picLocks noChangeAspect="1"/>
          </p:cNvPicPr>
          <p:nvPr/>
        </p:nvPicPr>
        <p:blipFill>
          <a:blip r:embed="rId7"/>
          <a:srcRect l="1309" t="773" r="655" b="7013"/>
          <a:stretch>
            <a:fillRect/>
          </a:stretch>
        </p:blipFill>
        <p:spPr>
          <a:xfrm>
            <a:off x="7621905" y="1765935"/>
            <a:ext cx="4389120" cy="4338955"/>
          </a:xfrm>
          <a:prstGeom prst="rect">
            <a:avLst/>
          </a:prstGeom>
        </p:spPr>
      </p:pic>
    </p:spTree>
    <p:custDataLst>
      <p:tags r:id="rId2"/>
    </p:custDataLst>
  </p:cSld>
  <p:clrMapOvr>
    <a:overrideClrMapping bg1="lt1" tx1="dk1" bg2="lt2" tx2="dk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rotWithShape="1">
          <a:blip r:embed="rId8"/>
          <a:stretch>
            <a:fillRect/>
          </a:stretch>
        </a:blipFill>
        <a:effectLst/>
      </p:bgPr>
    </p:bg>
    <p:spTree>
      <p:nvGrpSpPr>
        <p:cNvPr id="1" name=""/>
        <p:cNvGrpSpPr/>
        <p:nvPr/>
      </p:nvGrpSpPr>
      <p:grpSpPr>
        <a:xfrm>
          <a:off x="0" y="0"/>
          <a:ext cx="0" cy="0"/>
          <a:chOff x="0" y="0"/>
          <a:chExt cx="0" cy="0"/>
        </a:xfrm>
      </p:grpSpPr>
      <p:cxnSp>
        <p:nvCxnSpPr>
          <p:cNvPr id="2" name="直接连接符 1"/>
          <p:cNvCxnSpPr/>
          <p:nvPr>
            <p:custDataLst>
              <p:tags r:id="rId3"/>
            </p:custDataLst>
          </p:nvPr>
        </p:nvCxnSpPr>
        <p:spPr>
          <a:xfrm>
            <a:off x="6095681" y="2679700"/>
            <a:ext cx="638" cy="2409292"/>
          </a:xfrm>
          <a:prstGeom prst="line">
            <a:avLst/>
          </a:prstGeom>
          <a:ln>
            <a:solidFill>
              <a:schemeClr val="lt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文本框 2"/>
          <p:cNvSpPr txBox="1"/>
          <p:nvPr>
            <p:custDataLst>
              <p:tags r:id="rId4"/>
            </p:custDataLst>
          </p:nvPr>
        </p:nvSpPr>
        <p:spPr>
          <a:xfrm>
            <a:off x="610871" y="1940561"/>
            <a:ext cx="4853622" cy="4032012"/>
          </a:xfrm>
          <a:prstGeom prst="rect">
            <a:avLst/>
          </a:prstGeom>
          <a:noFill/>
        </p:spPr>
        <p:txBody>
          <a:bodyPr wrap="square"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457200" fontAlgn="auto">
              <a:lnSpc>
                <a:spcPct val="150000"/>
              </a:lnSpc>
              <a:spcBef>
                <a:spcPts val="1000"/>
              </a:spcBef>
              <a:extLst>
                <a:ext uri="{35155182-B16C-46BC-9424-99874614C6A1}">
                  <wpsdc:indentchars xmlns:wpsdc="http://www.wps.cn/officeDocument/2017/drawingmlCustomData" xmlns="" val="200" checksum="59296752"/>
                </a:ext>
              </a:extLst>
            </a:pPr>
            <a:r>
              <a:rPr lang="zh-CN" altLang="en-US" sz="1800" dirty="0">
                <a:latin typeface="黑体" panose="02010609060101010101" pitchFamily="49" charset="-122"/>
                <a:ea typeface="黑体" panose="02010609060101010101" pitchFamily="49" charset="-122"/>
                <a:sym typeface="+mn-ea"/>
              </a:rPr>
              <a:t>事物的变化发展是有规律的，唯物辩证法揭示了事物变化发展的一般规律，即对立统一规律、量变质变规律和否定之否定规律，其中</a:t>
            </a:r>
            <a:r>
              <a:rPr lang="zh-CN" altLang="en-US" sz="1800" dirty="0">
                <a:solidFill>
                  <a:srgbClr val="FF0000"/>
                </a:solidFill>
                <a:latin typeface="黑体" panose="02010609060101010101" pitchFamily="49" charset="-122"/>
                <a:ea typeface="黑体" panose="02010609060101010101" pitchFamily="49" charset="-122"/>
                <a:sym typeface="+mn-ea"/>
              </a:rPr>
              <a:t>对立统一规律是根本规律</a:t>
            </a:r>
            <a:r>
              <a:rPr lang="zh-CN" altLang="en-US" sz="1800" dirty="0">
                <a:latin typeface="黑体" panose="02010609060101010101" pitchFamily="49" charset="-122"/>
                <a:ea typeface="黑体" panose="02010609060101010101" pitchFamily="49" charset="-122"/>
                <a:sym typeface="+mn-ea"/>
              </a:rPr>
              <a:t>。</a:t>
            </a:r>
          </a:p>
        </p:txBody>
      </p:sp>
      <p:sp>
        <p:nvSpPr>
          <p:cNvPr id="4" name="文本框 3"/>
          <p:cNvSpPr txBox="1"/>
          <p:nvPr>
            <p:custDataLst>
              <p:tags r:id="rId5"/>
            </p:custDataLst>
          </p:nvPr>
        </p:nvSpPr>
        <p:spPr>
          <a:xfrm>
            <a:off x="6727825" y="1940560"/>
            <a:ext cx="5123815" cy="4032250"/>
          </a:xfrm>
          <a:prstGeom prst="rect">
            <a:avLst/>
          </a:prstGeom>
          <a:noFill/>
        </p:spPr>
        <p:txBody>
          <a:bodyPr wrap="square" rtlCol="0" anchor="ctr">
            <a:normAutofit fontScale="90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lvl="0" indent="-285750" algn="l">
              <a:lnSpc>
                <a:spcPct val="150000"/>
              </a:lnSpc>
              <a:spcBef>
                <a:spcPts val="1000"/>
              </a:spcBef>
              <a:buClrTx/>
              <a:buSzTx/>
              <a:buFont typeface="Arial" panose="020B0604020202020204" pitchFamily="34" charset="0"/>
              <a:buChar char="•"/>
            </a:pPr>
            <a:r>
              <a:rPr lang="zh-CN" altLang="en-US" dirty="0">
                <a:latin typeface="黑体" panose="02010609060101010101" pitchFamily="49" charset="-122"/>
                <a:ea typeface="黑体" panose="02010609060101010101" pitchFamily="49" charset="-122"/>
                <a:sym typeface="+mn-ea"/>
              </a:rPr>
              <a:t>对立统一规律是唯物辩证法的</a:t>
            </a:r>
            <a:r>
              <a:rPr lang="zh-CN" altLang="en-US" dirty="0">
                <a:solidFill>
                  <a:schemeClr val="tx1"/>
                </a:solidFill>
                <a:latin typeface="黑体" panose="02010609060101010101" pitchFamily="49" charset="-122"/>
                <a:ea typeface="黑体" panose="02010609060101010101" pitchFamily="49" charset="-122"/>
                <a:sym typeface="+mn-ea"/>
              </a:rPr>
              <a:t>实质和核心</a:t>
            </a:r>
            <a:r>
              <a:rPr lang="zh-CN" altLang="en-US" dirty="0">
                <a:latin typeface="黑体" panose="02010609060101010101" pitchFamily="49" charset="-122"/>
                <a:ea typeface="黑体" panose="02010609060101010101" pitchFamily="49" charset="-122"/>
                <a:sym typeface="+mn-ea"/>
              </a:rPr>
              <a:t>。</a:t>
            </a:r>
          </a:p>
          <a:p>
            <a:pPr marL="285750" lvl="0" indent="-285750" algn="l">
              <a:lnSpc>
                <a:spcPct val="150000"/>
              </a:lnSpc>
              <a:spcBef>
                <a:spcPts val="1000"/>
              </a:spcBef>
              <a:buClrTx/>
              <a:buSzTx/>
              <a:buFont typeface="Arial" panose="020B0604020202020204" pitchFamily="34" charset="0"/>
              <a:buChar char="•"/>
            </a:pPr>
            <a:r>
              <a:rPr lang="zh-CN" altLang="en-US" dirty="0">
                <a:latin typeface="黑体" panose="02010609060101010101" pitchFamily="49" charset="-122"/>
                <a:ea typeface="黑体" panose="02010609060101010101" pitchFamily="49" charset="-122"/>
                <a:sym typeface="+mn-ea"/>
              </a:rPr>
              <a:t>对立统一规律揭示了事物普遍联系的根本内容和变化发展的内在动力，从根本上回答了事物为什么会发展的问题；</a:t>
            </a:r>
          </a:p>
          <a:p>
            <a:pPr marL="285750" lvl="0" indent="-285750" algn="l">
              <a:lnSpc>
                <a:spcPct val="150000"/>
              </a:lnSpc>
              <a:spcBef>
                <a:spcPts val="1000"/>
              </a:spcBef>
              <a:buClrTx/>
              <a:buSzTx/>
              <a:buFont typeface="Arial" panose="020B0604020202020204" pitchFamily="34" charset="0"/>
              <a:buChar char="•"/>
            </a:pPr>
            <a:r>
              <a:rPr lang="zh-CN" altLang="en-US" dirty="0">
                <a:latin typeface="黑体" panose="02010609060101010101" pitchFamily="49" charset="-122"/>
                <a:ea typeface="黑体" panose="02010609060101010101" pitchFamily="49" charset="-122"/>
                <a:sym typeface="+mn-ea"/>
              </a:rPr>
              <a:t>对立统一规律是贯穿量变质变规律、否定之否定规律以及唯物辩证法基本范畴的中心线索，也是理解这些规律的“钥匙”；</a:t>
            </a:r>
          </a:p>
          <a:p>
            <a:pPr marL="285750" lvl="0" indent="-285750" algn="l">
              <a:lnSpc>
                <a:spcPct val="150000"/>
              </a:lnSpc>
              <a:spcBef>
                <a:spcPts val="1000"/>
              </a:spcBef>
              <a:buClrTx/>
              <a:buSzTx/>
              <a:buFont typeface="Arial" panose="020B0604020202020204" pitchFamily="34" charset="0"/>
              <a:buChar char="•"/>
            </a:pPr>
            <a:r>
              <a:rPr lang="zh-CN" altLang="en-US" dirty="0">
                <a:latin typeface="黑体" panose="02010609060101010101" pitchFamily="49" charset="-122"/>
                <a:ea typeface="黑体" panose="02010609060101010101" pitchFamily="49" charset="-122"/>
                <a:sym typeface="+mn-ea"/>
              </a:rPr>
              <a:t>对立统一规律提供了人们认识世界和改造世界的根本方法——矛盾分析方法。因此，在认识世界和改造世界的过程中，自觉坚持和正确运用对立统一规律是十分重要的。</a:t>
            </a:r>
          </a:p>
        </p:txBody>
      </p:sp>
      <p:grpSp>
        <p:nvGrpSpPr>
          <p:cNvPr id="7" name="组合 6"/>
          <p:cNvGrpSpPr/>
          <p:nvPr/>
        </p:nvGrpSpPr>
        <p:grpSpPr>
          <a:xfrm>
            <a:off x="508000" y="307975"/>
            <a:ext cx="6116320" cy="548640"/>
            <a:chOff x="800" y="485"/>
            <a:chExt cx="9632" cy="864"/>
          </a:xfrm>
        </p:grpSpPr>
        <p:sp>
          <p:nvSpPr>
            <p:cNvPr id="8" name="文本框 7"/>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二、</a:t>
              </a:r>
              <a:r>
                <a:rPr lang="zh-CN" altLang="en-US" sz="2800" b="1">
                  <a:solidFill>
                    <a:srgbClr val="755D3B"/>
                  </a:solidFill>
                  <a:effectLst/>
                  <a:latin typeface="黑体" panose="02010609060101010101" pitchFamily="49" charset="-122"/>
                  <a:ea typeface="黑体" panose="02010609060101010101" pitchFamily="49" charset="-122"/>
                </a:rPr>
                <a:t>事物的普遍联系和变化发展</a:t>
              </a:r>
            </a:p>
          </p:txBody>
        </p:sp>
        <p:sp>
          <p:nvSpPr>
            <p:cNvPr id="14" name="任意多边形 1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808" y="672"/>
              <a:ext cx="659" cy="507"/>
              <a:chOff x="1140" y="743"/>
              <a:chExt cx="567" cy="436"/>
            </a:xfrm>
            <a:effectLst/>
          </p:grpSpPr>
          <p:sp>
            <p:nvSpPr>
              <p:cNvPr id="18" name="矩形 17"/>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19" name="矩形 18"/>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 name="组合 8"/>
          <p:cNvGrpSpPr/>
          <p:nvPr/>
        </p:nvGrpSpPr>
        <p:grpSpPr>
          <a:xfrm>
            <a:off x="1058545" y="1019810"/>
            <a:ext cx="6345555" cy="491490"/>
            <a:chOff x="1493" y="1541"/>
            <a:chExt cx="9993" cy="774"/>
          </a:xfrm>
        </p:grpSpPr>
        <p:sp>
          <p:nvSpPr>
            <p:cNvPr id="10" name="文本框 9"/>
            <p:cNvSpPr txBox="1"/>
            <p:nvPr/>
          </p:nvSpPr>
          <p:spPr>
            <a:xfrm>
              <a:off x="1780" y="1541"/>
              <a:ext cx="9706"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2.</a:t>
              </a:r>
              <a:r>
                <a:rPr lang="zh-CN" altLang="en-US" sz="2600">
                  <a:solidFill>
                    <a:schemeClr val="tx1"/>
                  </a:solidFill>
                  <a:effectLst/>
                  <a:latin typeface="黑体" panose="02010609060101010101" pitchFamily="49" charset="-122"/>
                  <a:ea typeface="黑体" panose="02010609060101010101" pitchFamily="49" charset="-122"/>
                  <a:sym typeface="+mn-ea"/>
                </a:rPr>
                <a:t>对立统一规律是事物发展的根本规律</a:t>
              </a:r>
            </a:p>
          </p:txBody>
        </p:sp>
        <p:sp>
          <p:nvSpPr>
            <p:cNvPr id="11" name="矩形 10"/>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Tree>
    <p:custDataLst>
      <p:tags r:id="rId2"/>
    </p:custDataLst>
  </p:cSld>
  <p:clrMapOvr>
    <a:overrideClrMapping bg1="lt1" tx1="dk1" bg2="lt2" tx2="dk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7" name="组合 6"/>
          <p:cNvGrpSpPr/>
          <p:nvPr/>
        </p:nvGrpSpPr>
        <p:grpSpPr>
          <a:xfrm>
            <a:off x="508000" y="307975"/>
            <a:ext cx="6116320" cy="548640"/>
            <a:chOff x="800" y="485"/>
            <a:chExt cx="9632" cy="864"/>
          </a:xfrm>
        </p:grpSpPr>
        <p:sp>
          <p:nvSpPr>
            <p:cNvPr id="8" name="文本框 7"/>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二、</a:t>
              </a:r>
              <a:r>
                <a:rPr lang="zh-CN" altLang="en-US" sz="2800" b="1">
                  <a:solidFill>
                    <a:srgbClr val="755D3B"/>
                  </a:solidFill>
                  <a:effectLst/>
                  <a:latin typeface="黑体" panose="02010609060101010101" pitchFamily="49" charset="-122"/>
                  <a:ea typeface="黑体" panose="02010609060101010101" pitchFamily="49" charset="-122"/>
                </a:rPr>
                <a:t>事物的普遍联系和变化发展</a:t>
              </a:r>
            </a:p>
          </p:txBody>
        </p:sp>
        <p:sp>
          <p:nvSpPr>
            <p:cNvPr id="14" name="任意多边形 1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808" y="672"/>
              <a:ext cx="659" cy="507"/>
              <a:chOff x="1140" y="743"/>
              <a:chExt cx="567" cy="436"/>
            </a:xfrm>
            <a:effectLst/>
          </p:grpSpPr>
          <p:sp>
            <p:nvSpPr>
              <p:cNvPr id="18" name="矩形 17"/>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19" name="矩形 18"/>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 name="组合 8"/>
          <p:cNvGrpSpPr/>
          <p:nvPr/>
        </p:nvGrpSpPr>
        <p:grpSpPr>
          <a:xfrm>
            <a:off x="1058545" y="1019810"/>
            <a:ext cx="6345555" cy="491490"/>
            <a:chOff x="1493" y="1541"/>
            <a:chExt cx="9993" cy="774"/>
          </a:xfrm>
        </p:grpSpPr>
        <p:sp>
          <p:nvSpPr>
            <p:cNvPr id="10" name="文本框 9"/>
            <p:cNvSpPr txBox="1"/>
            <p:nvPr/>
          </p:nvSpPr>
          <p:spPr>
            <a:xfrm>
              <a:off x="1780" y="1541"/>
              <a:ext cx="9706"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2.</a:t>
              </a:r>
              <a:r>
                <a:rPr lang="zh-CN" altLang="en-US" sz="2600">
                  <a:solidFill>
                    <a:schemeClr val="tx1"/>
                  </a:solidFill>
                  <a:effectLst/>
                  <a:latin typeface="黑体" panose="02010609060101010101" pitchFamily="49" charset="-122"/>
                  <a:ea typeface="黑体" panose="02010609060101010101" pitchFamily="49" charset="-122"/>
                  <a:sym typeface="+mn-ea"/>
                </a:rPr>
                <a:t>对立统一规律是事物发展的根本规律</a:t>
              </a:r>
            </a:p>
          </p:txBody>
        </p:sp>
        <p:sp>
          <p:nvSpPr>
            <p:cNvPr id="11" name="矩形 10"/>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
        <p:nvSpPr>
          <p:cNvPr id="3" name="文本框 2"/>
          <p:cNvSpPr txBox="1"/>
          <p:nvPr/>
        </p:nvSpPr>
        <p:spPr>
          <a:xfrm>
            <a:off x="1189990" y="1692275"/>
            <a:ext cx="7498080" cy="460375"/>
          </a:xfrm>
          <a:prstGeom prst="rect">
            <a:avLst/>
          </a:prstGeom>
          <a:noFill/>
        </p:spPr>
        <p:txBody>
          <a:bodyPr wrap="none" rtlCol="0">
            <a:spAutoFit/>
          </a:bodyPr>
          <a:lstStyle/>
          <a:p>
            <a:r>
              <a:rPr lang="zh-CN" altLang="en-US" sz="2400">
                <a:latin typeface="黑体" panose="02010609060101010101" pitchFamily="49" charset="-122"/>
                <a:ea typeface="黑体" panose="02010609060101010101" pitchFamily="49" charset="-122"/>
              </a:rPr>
              <a:t>（一）矛盾的同一性和斗争性及其在事物发展中的作用</a:t>
            </a:r>
          </a:p>
        </p:txBody>
      </p:sp>
      <p:sp>
        <p:nvSpPr>
          <p:cNvPr id="4" name="文本框 3"/>
          <p:cNvSpPr txBox="1"/>
          <p:nvPr/>
        </p:nvSpPr>
        <p:spPr>
          <a:xfrm>
            <a:off x="931545" y="2807335"/>
            <a:ext cx="4866005" cy="2399665"/>
          </a:xfrm>
          <a:prstGeom prst="rect">
            <a:avLst/>
          </a:prstGeom>
          <a:noFill/>
          <a:ln w="9525">
            <a:noFill/>
          </a:ln>
        </p:spPr>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508000" algn="l" fontAlgn="auto">
              <a:lnSpc>
                <a:spcPct val="150000"/>
              </a:lnSpc>
              <a:buClrTx/>
              <a:buSzTx/>
              <a:buFontTx/>
              <a:extLst>
                <a:ext uri="{35155182-B16C-46BC-9424-99874614C6A1}">
                  <wpsdc:indentchars xmlns:wpsdc="http://www.wps.cn/officeDocument/2017/drawingmlCustomData" xmlns="" val="200" checksum="282533468"/>
                </a:ext>
              </a:extLst>
            </a:pPr>
            <a:r>
              <a:rPr lang="zh-CN" altLang="en-US" sz="2000" dirty="0">
                <a:latin typeface="黑体" panose="02010609060101010101" pitchFamily="49" charset="-122"/>
                <a:ea typeface="黑体" panose="02010609060101010101" pitchFamily="49" charset="-122"/>
                <a:sym typeface="+mn-ea"/>
              </a:rPr>
              <a:t>矛盾是反映事物内部和事物之间对立统一关系的哲学范畴。对立和统一分别体现了矛盾的两种基本属性。矛盾的对立属性又称斗争性，矛盾的统一属性又称同一性。</a:t>
            </a:r>
          </a:p>
        </p:txBody>
      </p:sp>
      <p:pic>
        <p:nvPicPr>
          <p:cNvPr id="5" name="图片 4" descr="9595ba05eb3e5b081bbdd546096f1816"/>
          <p:cNvPicPr>
            <a:picLocks noChangeAspect="1"/>
          </p:cNvPicPr>
          <p:nvPr/>
        </p:nvPicPr>
        <p:blipFill>
          <a:blip r:embed="rId5"/>
          <a:stretch>
            <a:fillRect/>
          </a:stretch>
        </p:blipFill>
        <p:spPr>
          <a:xfrm>
            <a:off x="7172325" y="2333625"/>
            <a:ext cx="3973195" cy="4185285"/>
          </a:xfrm>
          <a:prstGeom prst="rect">
            <a:avLst/>
          </a:prstGeom>
        </p:spPr>
      </p:pic>
    </p:spTree>
    <p:custDataLst>
      <p:tags r:id="rId2"/>
    </p:custData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8" name="圆角矩形标注 7"/>
          <p:cNvSpPr/>
          <p:nvPr/>
        </p:nvSpPr>
        <p:spPr>
          <a:xfrm>
            <a:off x="5457825" y="2834640"/>
            <a:ext cx="5308600" cy="2762250"/>
          </a:xfrm>
          <a:prstGeom prst="wedgeRoundRectCallout">
            <a:avLst>
              <a:gd name="adj1" fmla="val -61783"/>
              <a:gd name="adj2" fmla="val -13732"/>
              <a:gd name="adj3" fmla="val 16667"/>
            </a:avLst>
          </a:prstGeom>
        </p:spPr>
        <p:style>
          <a:lnRef idx="1">
            <a:schemeClr val="accent4"/>
          </a:lnRef>
          <a:fillRef idx="2">
            <a:schemeClr val="accent4"/>
          </a:fillRef>
          <a:effectRef idx="1">
            <a:schemeClr val="accent4"/>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3" name="图片 2"/>
          <p:cNvPicPr>
            <a:picLocks noChangeAspect="1"/>
          </p:cNvPicPr>
          <p:nvPr/>
        </p:nvPicPr>
        <p:blipFill>
          <a:blip r:embed="rId5"/>
          <a:stretch>
            <a:fillRect/>
          </a:stretch>
        </p:blipFill>
        <p:spPr>
          <a:xfrm>
            <a:off x="1790697" y="2499992"/>
            <a:ext cx="2370448" cy="3557907"/>
          </a:xfrm>
          <a:prstGeom prst="roundRect">
            <a:avLst/>
          </a:prstGeom>
        </p:spPr>
      </p:pic>
      <p:sp>
        <p:nvSpPr>
          <p:cNvPr id="11269" name="文本框 3"/>
          <p:cNvSpPr txBox="1"/>
          <p:nvPr/>
        </p:nvSpPr>
        <p:spPr>
          <a:xfrm>
            <a:off x="2541588" y="6150928"/>
            <a:ext cx="868362" cy="368300"/>
          </a:xfrm>
          <a:prstGeom prst="rect">
            <a:avLst/>
          </a:prstGeom>
          <a:noFill/>
          <a:ln w="9525">
            <a:noFill/>
          </a:ln>
        </p:spPr>
        <p:txBody>
          <a:bodyPr wrap="none" anchor="t" anchorCtr="0">
            <a:spAutoFit/>
          </a:bodyPr>
          <a:lstStyle/>
          <a:p>
            <a:r>
              <a:rPr lang="zh-CN" altLang="en-US" dirty="0">
                <a:solidFill>
                  <a:srgbClr val="0B1107"/>
                </a:solidFill>
                <a:latin typeface="黑体" panose="02010609060101010101" pitchFamily="49" charset="-122"/>
                <a:ea typeface="黑体" panose="02010609060101010101" pitchFamily="49" charset="-122"/>
              </a:rPr>
              <a:t>恩格斯</a:t>
            </a:r>
          </a:p>
        </p:txBody>
      </p:sp>
      <p:sp>
        <p:nvSpPr>
          <p:cNvPr id="11270" name="文本框 8"/>
          <p:cNvSpPr txBox="1"/>
          <p:nvPr/>
        </p:nvSpPr>
        <p:spPr>
          <a:xfrm>
            <a:off x="5710238" y="3201353"/>
            <a:ext cx="4856162" cy="2030095"/>
          </a:xfrm>
          <a:prstGeom prst="rect">
            <a:avLst/>
          </a:prstGeom>
          <a:noFill/>
          <a:ln w="9525">
            <a:noFill/>
          </a:ln>
        </p:spPr>
        <p:txBody>
          <a:bodyPr anchor="t" anchorCtr="0">
            <a:spAutoFit/>
          </a:bodyPr>
          <a:lstStyle/>
          <a:p>
            <a:pPr>
              <a:lnSpc>
                <a:spcPct val="150000"/>
              </a:lnSpc>
            </a:pPr>
            <a:r>
              <a:rPr lang="zh-CN" altLang="en-US" sz="2800" b="1" dirty="0">
                <a:solidFill>
                  <a:schemeClr val="bg1"/>
                </a:solidFill>
                <a:latin typeface="黑体" panose="02010609060101010101" pitchFamily="49" charset="-122"/>
                <a:ea typeface="黑体" panose="02010609060101010101" pitchFamily="49" charset="-122"/>
              </a:rPr>
              <a:t>“全部哲学，特别是近代哲学的重大的基本问题，是思维和存在的关系问题。”</a:t>
            </a:r>
          </a:p>
        </p:txBody>
      </p:sp>
      <p:grpSp>
        <p:nvGrpSpPr>
          <p:cNvPr id="10" name="组合 9"/>
          <p:cNvGrpSpPr/>
          <p:nvPr/>
        </p:nvGrpSpPr>
        <p:grpSpPr>
          <a:xfrm>
            <a:off x="508000" y="307975"/>
            <a:ext cx="6116320" cy="548640"/>
            <a:chOff x="800" y="485"/>
            <a:chExt cx="9632" cy="864"/>
          </a:xfrm>
        </p:grpSpPr>
        <p:sp>
          <p:nvSpPr>
            <p:cNvPr id="13" name="文本框 12"/>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一、</a:t>
              </a:r>
              <a:r>
                <a:rPr lang="zh-CN" altLang="en-US" sz="2800" b="1">
                  <a:solidFill>
                    <a:srgbClr val="755D3B"/>
                  </a:solidFill>
                  <a:effectLst/>
                  <a:latin typeface="黑体" panose="02010609060101010101" pitchFamily="49" charset="-122"/>
                  <a:ea typeface="黑体" panose="02010609060101010101" pitchFamily="49" charset="-122"/>
                </a:rPr>
                <a:t>世界多样性与物质统一性</a:t>
              </a:r>
            </a:p>
          </p:txBody>
        </p:sp>
        <p:sp>
          <p:nvSpPr>
            <p:cNvPr id="14" name="任意多边形 1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808" y="672"/>
              <a:ext cx="659" cy="507"/>
              <a:chOff x="1140" y="743"/>
              <a:chExt cx="567" cy="436"/>
            </a:xfrm>
            <a:effectLst/>
          </p:grpSpPr>
          <p:sp>
            <p:nvSpPr>
              <p:cNvPr id="18" name="矩形 17"/>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19" name="矩形 18"/>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 name="组合 10"/>
          <p:cNvGrpSpPr/>
          <p:nvPr/>
        </p:nvGrpSpPr>
        <p:grpSpPr>
          <a:xfrm>
            <a:off x="1058545" y="1019810"/>
            <a:ext cx="5152390" cy="491490"/>
            <a:chOff x="1493" y="1541"/>
            <a:chExt cx="8114" cy="774"/>
          </a:xfrm>
        </p:grpSpPr>
        <p:sp>
          <p:nvSpPr>
            <p:cNvPr id="12" name="文本框 11"/>
            <p:cNvSpPr txBox="1"/>
            <p:nvPr/>
          </p:nvSpPr>
          <p:spPr>
            <a:xfrm>
              <a:off x="1780" y="1541"/>
              <a:ext cx="7827"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1.</a:t>
              </a:r>
              <a:r>
                <a:rPr lang="zh-CN" altLang="en-US" sz="2600">
                  <a:solidFill>
                    <a:schemeClr val="tx1"/>
                  </a:solidFill>
                  <a:effectLst/>
                  <a:latin typeface="黑体" panose="02010609060101010101" pitchFamily="49" charset="-122"/>
                  <a:ea typeface="黑体" panose="02010609060101010101" pitchFamily="49" charset="-122"/>
                  <a:sym typeface="+mn-ea"/>
                </a:rPr>
                <a:t>物质及其存在方式</a:t>
              </a:r>
            </a:p>
          </p:txBody>
        </p:sp>
        <p:sp>
          <p:nvSpPr>
            <p:cNvPr id="16" name="矩形 15"/>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
        <p:nvSpPr>
          <p:cNvPr id="29" name="文本框 28"/>
          <p:cNvSpPr txBox="1"/>
          <p:nvPr/>
        </p:nvSpPr>
        <p:spPr>
          <a:xfrm>
            <a:off x="1233170" y="1740535"/>
            <a:ext cx="2316480" cy="460375"/>
          </a:xfrm>
          <a:prstGeom prst="rect">
            <a:avLst/>
          </a:prstGeom>
          <a:noFill/>
        </p:spPr>
        <p:txBody>
          <a:bodyPr wrap="none" rtlCol="0">
            <a:spAutoFit/>
          </a:bodyPr>
          <a:lstStyle/>
          <a:p>
            <a:pPr algn="l"/>
            <a:r>
              <a:rPr lang="zh-CN" altLang="en-US" sz="2400">
                <a:solidFill>
                  <a:schemeClr val="tx1"/>
                </a:solidFill>
                <a:latin typeface="黑体" panose="02010609060101010101" pitchFamily="49" charset="-122"/>
                <a:ea typeface="黑体" panose="02010609060101010101" pitchFamily="49" charset="-122"/>
              </a:rPr>
              <a:t>哲学的基本问题</a:t>
            </a:r>
          </a:p>
        </p:txBody>
      </p:sp>
      <p:cxnSp>
        <p:nvCxnSpPr>
          <p:cNvPr id="35" name="直接连接符 34"/>
          <p:cNvCxnSpPr/>
          <p:nvPr/>
        </p:nvCxnSpPr>
        <p:spPr>
          <a:xfrm flipV="1">
            <a:off x="1361440" y="2289810"/>
            <a:ext cx="3880485" cy="22860"/>
          </a:xfrm>
          <a:prstGeom prst="line">
            <a:avLst/>
          </a:prstGeom>
          <a:ln w="15875">
            <a:solidFill>
              <a:srgbClr val="F7DFBB"/>
            </a:solidFill>
            <a:prstDash val="dash"/>
          </a:ln>
          <a:effectLst/>
        </p:spPr>
        <p:style>
          <a:lnRef idx="1">
            <a:schemeClr val="accent1"/>
          </a:lnRef>
          <a:fillRef idx="0">
            <a:schemeClr val="accent1"/>
          </a:fillRef>
          <a:effectRef idx="0">
            <a:schemeClr val="accent1"/>
          </a:effectRef>
          <a:fontRef idx="minor">
            <a:schemeClr val="tx1"/>
          </a:fontRef>
        </p:style>
      </p:cxnSp>
    </p:spTree>
    <p:custDataLst>
      <p:tags r:id="rId2"/>
    </p:custDataLst>
  </p:cSld>
  <p:clrMapOvr>
    <a:overrideClrMapping bg1="lt1" tx1="dk1" bg2="lt2" tx2="dk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pic>
        <p:nvPicPr>
          <p:cNvPr id="3" name="图片 2" descr="E:\备课资源库\12形势与政策课件模板\参考\新建文件夹\3.jpg3"/>
          <p:cNvPicPr>
            <a:picLocks noChangeAspect="1"/>
          </p:cNvPicPr>
          <p:nvPr>
            <p:custDataLst>
              <p:tags r:id="rId2"/>
            </p:custDataLst>
          </p:nvPr>
        </p:nvPicPr>
        <p:blipFill>
          <a:blip r:embed="rId6"/>
          <a:srcRect/>
          <a:stretch>
            <a:fillRect/>
          </a:stretch>
        </p:blipFill>
        <p:spPr>
          <a:xfrm>
            <a:off x="9158605" y="1814830"/>
            <a:ext cx="2736215" cy="3816985"/>
          </a:xfrm>
          <a:prstGeom prst="rect">
            <a:avLst/>
          </a:prstGeom>
          <a:solidFill>
            <a:schemeClr val="bg1"/>
          </a:solidFill>
          <a:ln>
            <a:solidFill>
              <a:schemeClr val="bg1"/>
            </a:solidFill>
          </a:ln>
          <a:effectLst/>
        </p:spPr>
      </p:pic>
      <p:grpSp>
        <p:nvGrpSpPr>
          <p:cNvPr id="14" name="Group 36"/>
          <p:cNvGrpSpPr/>
          <p:nvPr/>
        </p:nvGrpSpPr>
        <p:grpSpPr>
          <a:xfrm>
            <a:off x="3246120" y="1797050"/>
            <a:ext cx="5654040" cy="1898015"/>
            <a:chOff x="6546988" y="1188002"/>
            <a:chExt cx="3187451" cy="1420779"/>
          </a:xfrm>
          <a:solidFill>
            <a:srgbClr val="456766">
              <a:alpha val="38000"/>
            </a:srgbClr>
          </a:solidFill>
        </p:grpSpPr>
        <p:sp>
          <p:nvSpPr>
            <p:cNvPr id="16" name="Rectangle 38"/>
            <p:cNvSpPr/>
            <p:nvPr/>
          </p:nvSpPr>
          <p:spPr>
            <a:xfrm>
              <a:off x="6670491" y="1188002"/>
              <a:ext cx="3063948" cy="1420779"/>
            </a:xfrm>
            <a:prstGeom prst="rect">
              <a:avLst/>
            </a:prstGeom>
            <a:solidFill>
              <a:srgbClr val="456864">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20" name="Isosceles Triangle 40"/>
            <p:cNvSpPr/>
            <p:nvPr/>
          </p:nvSpPr>
          <p:spPr>
            <a:xfrm rot="16200000">
              <a:off x="6476075" y="1742333"/>
              <a:ext cx="265076" cy="123251"/>
            </a:xfrm>
            <a:prstGeom prst="triangle">
              <a:avLst/>
            </a:prstGeom>
            <a:solidFill>
              <a:srgbClr val="456864">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grpSp>
        <p:nvGrpSpPr>
          <p:cNvPr id="13" name="组合 12"/>
          <p:cNvGrpSpPr/>
          <p:nvPr/>
        </p:nvGrpSpPr>
        <p:grpSpPr>
          <a:xfrm>
            <a:off x="0" y="6703695"/>
            <a:ext cx="12192000" cy="154305"/>
            <a:chOff x="0" y="10557"/>
            <a:chExt cx="6802" cy="243"/>
          </a:xfrm>
        </p:grpSpPr>
        <p:sp>
          <p:nvSpPr>
            <p:cNvPr id="37" name="矩形 36"/>
            <p:cNvSpPr/>
            <p:nvPr/>
          </p:nvSpPr>
          <p:spPr>
            <a:xfrm>
              <a:off x="0" y="10680"/>
              <a:ext cx="6802" cy="120"/>
            </a:xfrm>
            <a:prstGeom prst="rect">
              <a:avLst/>
            </a:pr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p:cNvCxnSpPr/>
            <p:nvPr/>
          </p:nvCxnSpPr>
          <p:spPr>
            <a:xfrm>
              <a:off x="712" y="10557"/>
              <a:ext cx="5445" cy="10"/>
            </a:xfrm>
            <a:prstGeom prst="line">
              <a:avLst/>
            </a:prstGeom>
            <a:ln>
              <a:solidFill>
                <a:srgbClr val="456864"/>
              </a:solidFill>
              <a:prstDash val="dash"/>
            </a:ln>
          </p:spPr>
          <p:style>
            <a:lnRef idx="1">
              <a:schemeClr val="accent1"/>
            </a:lnRef>
            <a:fillRef idx="0">
              <a:schemeClr val="accent1"/>
            </a:fillRef>
            <a:effectRef idx="0">
              <a:schemeClr val="accent1"/>
            </a:effectRef>
            <a:fontRef idx="minor">
              <a:schemeClr val="tx1"/>
            </a:fontRef>
          </p:style>
        </p:cxnSp>
      </p:grpSp>
      <p:sp>
        <p:nvSpPr>
          <p:cNvPr id="26" name="文本框 25"/>
          <p:cNvSpPr txBox="1"/>
          <p:nvPr/>
        </p:nvSpPr>
        <p:spPr>
          <a:xfrm>
            <a:off x="3514725" y="1869440"/>
            <a:ext cx="5282565" cy="1753235"/>
          </a:xfrm>
          <a:prstGeom prst="rect">
            <a:avLst/>
          </a:prstGeom>
          <a:noFill/>
        </p:spPr>
        <p:txBody>
          <a:bodyPr wrap="square" rtlCol="0">
            <a:spAutoFit/>
          </a:bodyPr>
          <a:lstStyle/>
          <a:p>
            <a:pPr indent="457200" algn="l" fontAlgn="auto">
              <a:lnSpc>
                <a:spcPct val="150000"/>
              </a:lnSpc>
              <a:extLst>
                <a:ext uri="{35155182-B16C-46BC-9424-99874614C6A1}">
                  <wpsdc:indentchars xmlns:wpsdc="http://www.wps.cn/officeDocument/2017/drawingmlCustomData" xmlns="" val="200" checksum="59296752"/>
                </a:ext>
              </a:extLst>
            </a:pPr>
            <a:r>
              <a:rPr lang="zh-CN" altLang="en-US">
                <a:solidFill>
                  <a:srgbClr val="000000"/>
                </a:solidFill>
                <a:uFillTx/>
                <a:latin typeface="黑体" panose="02010609060101010101" pitchFamily="49" charset="-122"/>
                <a:ea typeface="黑体" panose="02010609060101010101" pitchFamily="49" charset="-122"/>
                <a:cs typeface="黑体" panose="02010609060101010101" pitchFamily="49" charset="-122"/>
                <a:sym typeface="+mn-ea"/>
              </a:rPr>
              <a:t>指矛盾着的对立面相互依存、相互贯通的性质和趋势：一是矛盾着的对立面相互依存，互为存在的前提，并共处于一个统一体中；二是矛盾着的对立面相互贯通，在一定条件下可以相互转化。</a:t>
            </a:r>
          </a:p>
        </p:txBody>
      </p:sp>
      <p:grpSp>
        <p:nvGrpSpPr>
          <p:cNvPr id="33" name="Group 36"/>
          <p:cNvGrpSpPr/>
          <p:nvPr/>
        </p:nvGrpSpPr>
        <p:grpSpPr>
          <a:xfrm flipH="1">
            <a:off x="3471548" y="3829050"/>
            <a:ext cx="5629276" cy="1863090"/>
            <a:chOff x="6517647" y="1139333"/>
            <a:chExt cx="3238454" cy="1380722"/>
          </a:xfrm>
          <a:solidFill>
            <a:srgbClr val="F7DFBB">
              <a:alpha val="38000"/>
            </a:srgbClr>
          </a:solidFill>
        </p:grpSpPr>
        <p:sp>
          <p:nvSpPr>
            <p:cNvPr id="35" name="Isosceles Triangle 40"/>
            <p:cNvSpPr/>
            <p:nvPr/>
          </p:nvSpPr>
          <p:spPr>
            <a:xfrm rot="16200000">
              <a:off x="6442946" y="1771878"/>
              <a:ext cx="264798" cy="115396"/>
            </a:xfrm>
            <a:prstGeom prst="triangle">
              <a:avLst/>
            </a:prstGeom>
            <a:solidFill>
              <a:srgbClr val="DEB22B">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34" name="Rectangle 38"/>
            <p:cNvSpPr/>
            <p:nvPr/>
          </p:nvSpPr>
          <p:spPr>
            <a:xfrm>
              <a:off x="6627240" y="1139333"/>
              <a:ext cx="3128861" cy="1380722"/>
            </a:xfrm>
            <a:prstGeom prst="rect">
              <a:avLst/>
            </a:prstGeom>
            <a:solidFill>
              <a:srgbClr val="C3B584">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sp>
        <p:nvSpPr>
          <p:cNvPr id="53" name="文本框 52"/>
          <p:cNvSpPr txBox="1"/>
          <p:nvPr/>
        </p:nvSpPr>
        <p:spPr>
          <a:xfrm>
            <a:off x="3416935" y="3869055"/>
            <a:ext cx="5398770" cy="1753235"/>
          </a:xfrm>
          <a:prstGeom prst="rect">
            <a:avLst/>
          </a:prstGeom>
          <a:noFill/>
        </p:spPr>
        <p:txBody>
          <a:bodyPr wrap="square" rtlCol="0">
            <a:spAutoFit/>
          </a:bodyPr>
          <a:lstStyle/>
          <a:p>
            <a:pPr indent="457200" algn="l" fontAlgn="auto">
              <a:lnSpc>
                <a:spcPct val="150000"/>
              </a:lnSpc>
              <a:extLst>
                <a:ext uri="{35155182-B16C-46BC-9424-99874614C6A1}">
                  <wpsdc:indentchars xmlns:wpsdc="http://www.wps.cn/officeDocument/2017/drawingmlCustomData" xmlns="" val="200" checksum="59296752"/>
                </a:ext>
              </a:extLst>
            </a:pPr>
            <a:r>
              <a:rPr lang="zh-CN" altLang="en-US">
                <a:solidFill>
                  <a:srgbClr val="000000"/>
                </a:solidFill>
                <a:uFillTx/>
                <a:latin typeface="黑体" panose="02010609060101010101" pitchFamily="49" charset="-122"/>
                <a:ea typeface="黑体" panose="02010609060101010101" pitchFamily="49" charset="-122"/>
                <a:cs typeface="黑体" panose="02010609060101010101" pitchFamily="49" charset="-122"/>
                <a:sym typeface="+mn-ea"/>
              </a:rPr>
              <a:t>矛盾着的对立面相互排斥、相互分离的性质和趋势。由于矛盾的性质不同，矛盾的斗争形式也不同，对于多种多样的斗争形式，可以分为对抗性矛盾和非对抗性矛盾两种基本形式。</a:t>
            </a:r>
          </a:p>
        </p:txBody>
      </p:sp>
      <p:grpSp>
        <p:nvGrpSpPr>
          <p:cNvPr id="66" name="组合 65"/>
          <p:cNvGrpSpPr/>
          <p:nvPr/>
        </p:nvGrpSpPr>
        <p:grpSpPr bwMode="auto">
          <a:xfrm>
            <a:off x="10990580" y="6085205"/>
            <a:ext cx="1156335" cy="368935"/>
            <a:chOff x="914400" y="5208588"/>
            <a:chExt cx="3076575" cy="982662"/>
          </a:xfrm>
        </p:grpSpPr>
        <p:cxnSp>
          <p:nvCxnSpPr>
            <p:cNvPr id="67" name="直接连接符 96"/>
            <p:cNvCxnSpPr>
              <a:cxnSpLocks noChangeShapeType="1"/>
            </p:cNvCxnSpPr>
            <p:nvPr/>
          </p:nvCxnSpPr>
          <p:spPr bwMode="auto">
            <a:xfrm flipH="1" flipV="1">
              <a:off x="914400" y="5900738"/>
              <a:ext cx="3076575" cy="0"/>
            </a:xfrm>
            <a:prstGeom prst="line">
              <a:avLst/>
            </a:prstGeom>
            <a:noFill/>
            <a:ln w="19050" algn="ctr">
              <a:solidFill>
                <a:srgbClr val="F7DFBB"/>
              </a:solidFill>
              <a:prstDash val="sysDash"/>
              <a:miter lim="800000"/>
            </a:ln>
            <a:extLst>
              <a:ext uri="{909E8E84-426E-40DD-AFC4-6F175D3DCCD1}">
                <a14:hiddenFill xmlns:a14="http://schemas.microsoft.com/office/drawing/2010/main">
                  <a:noFill/>
                </a14:hiddenFill>
              </a:ext>
            </a:extLst>
          </p:spPr>
        </p:cxnSp>
        <p:cxnSp>
          <p:nvCxnSpPr>
            <p:cNvPr id="68" name="直接连接符 97"/>
            <p:cNvCxnSpPr>
              <a:cxnSpLocks noChangeShapeType="1"/>
            </p:cNvCxnSpPr>
            <p:nvPr/>
          </p:nvCxnSpPr>
          <p:spPr bwMode="auto">
            <a:xfrm flipH="1" flipV="1">
              <a:off x="3660775" y="5208588"/>
              <a:ext cx="0" cy="982662"/>
            </a:xfrm>
            <a:prstGeom prst="line">
              <a:avLst/>
            </a:prstGeom>
            <a:noFill/>
            <a:ln w="19050" algn="ctr">
              <a:solidFill>
                <a:srgbClr val="F7DFBB"/>
              </a:solidFill>
              <a:prstDash val="sysDash"/>
              <a:miter lim="800000"/>
            </a:ln>
            <a:extLst>
              <a:ext uri="{909E8E84-426E-40DD-AFC4-6F175D3DCCD1}">
                <a14:hiddenFill xmlns:a14="http://schemas.microsoft.com/office/drawing/2010/main">
                  <a:noFill/>
                </a14:hiddenFill>
              </a:ext>
            </a:extLst>
          </p:spPr>
        </p:cxnSp>
        <p:cxnSp>
          <p:nvCxnSpPr>
            <p:cNvPr id="69" name="直接连接符 98"/>
            <p:cNvCxnSpPr>
              <a:cxnSpLocks noChangeShapeType="1"/>
            </p:cNvCxnSpPr>
            <p:nvPr/>
          </p:nvCxnSpPr>
          <p:spPr bwMode="auto">
            <a:xfrm flipH="1" flipV="1">
              <a:off x="3984625" y="5900738"/>
              <a:ext cx="0" cy="290512"/>
            </a:xfrm>
            <a:prstGeom prst="line">
              <a:avLst/>
            </a:prstGeom>
            <a:noFill/>
            <a:ln w="19050" algn="ctr">
              <a:solidFill>
                <a:srgbClr val="F7DFBB"/>
              </a:solidFill>
              <a:miter lim="800000"/>
            </a:ln>
            <a:extLst>
              <a:ext uri="{909E8E84-426E-40DD-AFC4-6F175D3DCCD1}">
                <a14:hiddenFill xmlns:a14="http://schemas.microsoft.com/office/drawing/2010/main">
                  <a:noFill/>
                </a14:hiddenFill>
              </a:ext>
            </a:extLst>
          </p:spPr>
        </p:cxnSp>
        <p:cxnSp>
          <p:nvCxnSpPr>
            <p:cNvPr id="70" name="直接连接符 99"/>
            <p:cNvCxnSpPr>
              <a:cxnSpLocks noChangeShapeType="1"/>
            </p:cNvCxnSpPr>
            <p:nvPr/>
          </p:nvCxnSpPr>
          <p:spPr bwMode="auto">
            <a:xfrm flipH="1" flipV="1">
              <a:off x="3660775" y="6191250"/>
              <a:ext cx="330200" cy="0"/>
            </a:xfrm>
            <a:prstGeom prst="line">
              <a:avLst/>
            </a:prstGeom>
            <a:noFill/>
            <a:ln w="19050" algn="ctr">
              <a:solidFill>
                <a:srgbClr val="F7DFBB"/>
              </a:solidFill>
              <a:miter lim="800000"/>
            </a:ln>
            <a:extLst>
              <a:ext uri="{909E8E84-426E-40DD-AFC4-6F175D3DCCD1}">
                <a14:hiddenFill xmlns:a14="http://schemas.microsoft.com/office/drawing/2010/main">
                  <a:noFill/>
                </a14:hiddenFill>
              </a:ext>
            </a:extLst>
          </p:spPr>
        </p:cxnSp>
      </p:grpSp>
      <p:grpSp>
        <p:nvGrpSpPr>
          <p:cNvPr id="2" name="组合 1"/>
          <p:cNvGrpSpPr/>
          <p:nvPr/>
        </p:nvGrpSpPr>
        <p:grpSpPr>
          <a:xfrm>
            <a:off x="441325" y="317500"/>
            <a:ext cx="6135370" cy="550545"/>
            <a:chOff x="695" y="500"/>
            <a:chExt cx="9662" cy="867"/>
          </a:xfrm>
        </p:grpSpPr>
        <p:sp>
          <p:nvSpPr>
            <p:cNvPr id="84" name="流程图: 过程 83"/>
            <p:cNvSpPr/>
            <p:nvPr/>
          </p:nvSpPr>
          <p:spPr>
            <a:xfrm>
              <a:off x="695" y="500"/>
              <a:ext cx="541" cy="776"/>
            </a:xfrm>
            <a:prstGeom prst="flowChartProcess">
              <a:avLst/>
            </a:prstGeom>
            <a:noFill/>
            <a:ln w="12700" cmpd="sng">
              <a:solidFill>
                <a:srgbClr val="45676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864" y="648"/>
              <a:ext cx="497" cy="497"/>
            </a:xfrm>
            <a:prstGeom prst="rect">
              <a:avLst/>
            </a:prstGeom>
            <a:solidFill>
              <a:srgbClr val="F7DFBB"/>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文本框 85"/>
            <p:cNvSpPr txBox="1"/>
            <p:nvPr/>
          </p:nvSpPr>
          <p:spPr>
            <a:xfrm>
              <a:off x="1571" y="545"/>
              <a:ext cx="8786" cy="822"/>
            </a:xfrm>
            <a:prstGeom prst="rect">
              <a:avLst/>
            </a:prstGeom>
            <a:noFill/>
          </p:spPr>
          <p:txBody>
            <a:bodyPr wrap="square" rtlCol="0">
              <a:spAutoFit/>
            </a:bodyPr>
            <a:lstStyle/>
            <a:p>
              <a:r>
                <a:rPr lang="zh-CN" altLang="en-US" sz="2800" b="1">
                  <a:solidFill>
                    <a:srgbClr val="6E5737"/>
                  </a:solidFill>
                  <a:latin typeface="黑体" panose="02010609060101010101" pitchFamily="49" charset="-122"/>
                  <a:ea typeface="黑体" panose="02010609060101010101" pitchFamily="49" charset="-122"/>
                </a:rPr>
                <a:t>矛盾的同一性和斗争性</a:t>
              </a:r>
            </a:p>
          </p:txBody>
        </p:sp>
        <p:sp>
          <p:nvSpPr>
            <p:cNvPr id="87" name="任意多边形 86"/>
            <p:cNvSpPr/>
            <p:nvPr/>
          </p:nvSpPr>
          <p:spPr>
            <a:xfrm rot="5400000">
              <a:off x="5355" y="-3336"/>
              <a:ext cx="46" cy="9360"/>
            </a:xfrm>
            <a:custGeom>
              <a:avLst/>
              <a:gdLst>
                <a:gd name="connsiteX0" fmla="*/ 0 w 46"/>
                <a:gd name="connsiteY0" fmla="*/ 9313 h 9360"/>
                <a:gd name="connsiteX1" fmla="*/ 15 w 46"/>
                <a:gd name="connsiteY1" fmla="*/ 0 h 9360"/>
                <a:gd name="connsiteX2" fmla="*/ 46 w 46"/>
                <a:gd name="connsiteY2" fmla="*/ 9360 h 9360"/>
                <a:gd name="connsiteX3" fmla="*/ 0 w 46"/>
                <a:gd name="connsiteY3" fmla="*/ 9313 h 9360"/>
              </a:gdLst>
              <a:ahLst/>
              <a:cxnLst>
                <a:cxn ang="0">
                  <a:pos x="connsiteX0" y="connsiteY0"/>
                </a:cxn>
                <a:cxn ang="0">
                  <a:pos x="connsiteX1" y="connsiteY1"/>
                </a:cxn>
                <a:cxn ang="0">
                  <a:pos x="connsiteX2" y="connsiteY2"/>
                </a:cxn>
                <a:cxn ang="0">
                  <a:pos x="connsiteX3" y="connsiteY3"/>
                </a:cxn>
              </a:cxnLst>
              <a:rect l="l" t="t" r="r" b="b"/>
              <a:pathLst>
                <a:path w="46" h="9360">
                  <a:moveTo>
                    <a:pt x="0" y="9313"/>
                  </a:moveTo>
                  <a:lnTo>
                    <a:pt x="15" y="0"/>
                  </a:lnTo>
                  <a:lnTo>
                    <a:pt x="46" y="9360"/>
                  </a:lnTo>
                  <a:lnTo>
                    <a:pt x="0" y="9313"/>
                  </a:lnTo>
                  <a:close/>
                </a:path>
              </a:pathLst>
            </a:cu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图片 3" descr="E:\备课资源库\12形势与政策课件模板\参考\新建文件夹\3.jpg3"/>
          <p:cNvPicPr>
            <a:picLocks noChangeAspect="1"/>
          </p:cNvPicPr>
          <p:nvPr>
            <p:custDataLst>
              <p:tags r:id="rId3"/>
            </p:custDataLst>
          </p:nvPr>
        </p:nvPicPr>
        <p:blipFill>
          <a:blip r:embed="rId6"/>
          <a:srcRect/>
          <a:stretch>
            <a:fillRect/>
          </a:stretch>
        </p:blipFill>
        <p:spPr>
          <a:xfrm>
            <a:off x="510540" y="1797050"/>
            <a:ext cx="2736215" cy="3816985"/>
          </a:xfrm>
          <a:prstGeom prst="rect">
            <a:avLst/>
          </a:prstGeom>
          <a:solidFill>
            <a:schemeClr val="bg1"/>
          </a:solidFill>
          <a:ln>
            <a:solidFill>
              <a:schemeClr val="bg1"/>
            </a:solidFill>
          </a:ln>
          <a:effectLst/>
        </p:spPr>
      </p:pic>
      <p:sp>
        <p:nvSpPr>
          <p:cNvPr id="5" name="文本框 4"/>
          <p:cNvSpPr txBox="1"/>
          <p:nvPr/>
        </p:nvSpPr>
        <p:spPr>
          <a:xfrm>
            <a:off x="1448435" y="2605405"/>
            <a:ext cx="798195" cy="2065655"/>
          </a:xfrm>
          <a:prstGeom prst="rect">
            <a:avLst/>
          </a:prstGeom>
          <a:noFill/>
        </p:spPr>
        <p:txBody>
          <a:bodyPr vert="eaVert" wrap="square" rtlCol="0">
            <a:spAutoFit/>
          </a:bodyPr>
          <a:lstStyle/>
          <a:p>
            <a:r>
              <a:rPr lang="zh-CN" altLang="en-US" sz="4000">
                <a:latin typeface="黑体" panose="02010609060101010101" pitchFamily="49" charset="-122"/>
                <a:ea typeface="黑体" panose="02010609060101010101" pitchFamily="49" charset="-122"/>
                <a:sym typeface="+mn-ea"/>
              </a:rPr>
              <a:t>同一性</a:t>
            </a:r>
          </a:p>
        </p:txBody>
      </p:sp>
      <p:sp>
        <p:nvSpPr>
          <p:cNvPr id="6" name="文本框 5"/>
          <p:cNvSpPr txBox="1"/>
          <p:nvPr/>
        </p:nvSpPr>
        <p:spPr>
          <a:xfrm>
            <a:off x="10135235" y="2605405"/>
            <a:ext cx="798195" cy="1615440"/>
          </a:xfrm>
          <a:prstGeom prst="rect">
            <a:avLst/>
          </a:prstGeom>
          <a:noFill/>
        </p:spPr>
        <p:txBody>
          <a:bodyPr vert="eaVert" wrap="none" rtlCol="0" anchor="t">
            <a:spAutoFit/>
          </a:bodyPr>
          <a:lstStyle/>
          <a:p>
            <a:r>
              <a:rPr lang="zh-CN" altLang="en-US" sz="4000">
                <a:latin typeface="黑体" panose="02010609060101010101" pitchFamily="49" charset="-122"/>
                <a:ea typeface="黑体" panose="02010609060101010101" pitchFamily="49" charset="-122"/>
                <a:sym typeface="+mn-ea"/>
              </a:rPr>
              <a:t>斗争性</a:t>
            </a:r>
          </a:p>
        </p:txBody>
      </p:sp>
    </p:spTree>
    <p:custDataLst>
      <p:tags r:id="rId1"/>
    </p:custData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sp>
        <p:nvSpPr>
          <p:cNvPr id="4" name="文本框 3"/>
          <p:cNvSpPr txBox="1"/>
          <p:nvPr>
            <p:custDataLst>
              <p:tags r:id="rId3"/>
            </p:custDataLst>
          </p:nvPr>
        </p:nvSpPr>
        <p:spPr>
          <a:xfrm>
            <a:off x="1118870" y="2614930"/>
            <a:ext cx="9819640" cy="2861310"/>
          </a:xfrm>
          <a:prstGeom prst="rect">
            <a:avLst/>
          </a:prstGeom>
          <a:noFill/>
          <a:ln w="9525">
            <a:noFill/>
          </a:ln>
        </p:spPr>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609600" algn="l">
              <a:lnSpc>
                <a:spcPct val="150000"/>
              </a:lnSpc>
              <a:buClrTx/>
              <a:buSzTx/>
              <a:buFontTx/>
              <a:extLst>
                <a:ext uri="{35155182-B16C-46BC-9424-99874614C6A1}">
                  <wpsdc:indentchars xmlns:wpsdc="http://www.wps.cn/officeDocument/2017/drawingmlCustomData" xmlns="" val="200" checksum="4158780845"/>
                </a:ext>
              </a:extLst>
            </a:pPr>
            <a:r>
              <a:rPr lang="zh-CN" altLang="en-US" sz="2400" dirty="0">
                <a:latin typeface="黑体" panose="02010609060101010101" pitchFamily="49" charset="-122"/>
                <a:ea typeface="黑体" panose="02010609060101010101" pitchFamily="49" charset="-122"/>
                <a:sym typeface="+mn-ea"/>
              </a:rPr>
              <a:t>矛盾的同一性和斗争性相互联结、相辅相成。没有斗争性就没有同一性，没有同一性也没有斗争性，斗争性寓于同一性之中，同一性通过斗争性来体现。矛盾的同一性是有条件的、相对的，矛盾的斗争性是无条件的、绝对的。矛盾的同一性和斗争性相结合，构成了事物的矛盾运动，推动着事物的变化发展。</a:t>
            </a:r>
          </a:p>
        </p:txBody>
      </p:sp>
      <p:grpSp>
        <p:nvGrpSpPr>
          <p:cNvPr id="7" name="组合 6"/>
          <p:cNvGrpSpPr/>
          <p:nvPr/>
        </p:nvGrpSpPr>
        <p:grpSpPr>
          <a:xfrm>
            <a:off x="508000" y="307975"/>
            <a:ext cx="6116320" cy="548640"/>
            <a:chOff x="800" y="485"/>
            <a:chExt cx="9632" cy="864"/>
          </a:xfrm>
        </p:grpSpPr>
        <p:sp>
          <p:nvSpPr>
            <p:cNvPr id="8" name="文本框 7"/>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二、</a:t>
              </a:r>
              <a:r>
                <a:rPr lang="zh-CN" altLang="en-US" sz="2800" b="1">
                  <a:solidFill>
                    <a:srgbClr val="755D3B"/>
                  </a:solidFill>
                  <a:effectLst/>
                  <a:latin typeface="黑体" panose="02010609060101010101" pitchFamily="49" charset="-122"/>
                  <a:ea typeface="黑体" panose="02010609060101010101" pitchFamily="49" charset="-122"/>
                </a:rPr>
                <a:t>事物的普遍联系和变化发展</a:t>
              </a:r>
            </a:p>
          </p:txBody>
        </p:sp>
        <p:sp>
          <p:nvSpPr>
            <p:cNvPr id="14" name="任意多边形 1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808" y="672"/>
              <a:ext cx="659" cy="507"/>
              <a:chOff x="1140" y="743"/>
              <a:chExt cx="567" cy="436"/>
            </a:xfrm>
            <a:effectLst/>
          </p:grpSpPr>
          <p:sp>
            <p:nvSpPr>
              <p:cNvPr id="18" name="矩形 17"/>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19" name="矩形 18"/>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 name="组合 8"/>
          <p:cNvGrpSpPr/>
          <p:nvPr/>
        </p:nvGrpSpPr>
        <p:grpSpPr>
          <a:xfrm>
            <a:off x="1058545" y="1019810"/>
            <a:ext cx="6345555" cy="491490"/>
            <a:chOff x="1493" y="1541"/>
            <a:chExt cx="9993" cy="774"/>
          </a:xfrm>
        </p:grpSpPr>
        <p:sp>
          <p:nvSpPr>
            <p:cNvPr id="3" name="文本框 2"/>
            <p:cNvSpPr txBox="1"/>
            <p:nvPr/>
          </p:nvSpPr>
          <p:spPr>
            <a:xfrm>
              <a:off x="1780" y="1541"/>
              <a:ext cx="9706"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2.</a:t>
              </a:r>
              <a:r>
                <a:rPr lang="zh-CN" altLang="en-US" sz="2600">
                  <a:solidFill>
                    <a:schemeClr val="tx1"/>
                  </a:solidFill>
                  <a:effectLst/>
                  <a:latin typeface="黑体" panose="02010609060101010101" pitchFamily="49" charset="-122"/>
                  <a:ea typeface="黑体" panose="02010609060101010101" pitchFamily="49" charset="-122"/>
                  <a:sym typeface="+mn-ea"/>
                </a:rPr>
                <a:t>对立统一规律是事物发展的根本规律</a:t>
              </a:r>
            </a:p>
          </p:txBody>
        </p:sp>
        <p:sp>
          <p:nvSpPr>
            <p:cNvPr id="5" name="矩形 4"/>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
        <p:nvSpPr>
          <p:cNvPr id="6" name="文本框 5"/>
          <p:cNvSpPr txBox="1"/>
          <p:nvPr/>
        </p:nvSpPr>
        <p:spPr>
          <a:xfrm>
            <a:off x="1189990" y="1692275"/>
            <a:ext cx="7498080" cy="460375"/>
          </a:xfrm>
          <a:prstGeom prst="rect">
            <a:avLst/>
          </a:prstGeom>
          <a:noFill/>
        </p:spPr>
        <p:txBody>
          <a:bodyPr wrap="none" rtlCol="0">
            <a:spAutoFit/>
          </a:bodyPr>
          <a:lstStyle/>
          <a:p>
            <a:r>
              <a:rPr lang="zh-CN" altLang="en-US" sz="2400">
                <a:latin typeface="黑体" panose="02010609060101010101" pitchFamily="49" charset="-122"/>
                <a:ea typeface="黑体" panose="02010609060101010101" pitchFamily="49" charset="-122"/>
              </a:rPr>
              <a:t>（一）矛盾的同一性和斗争性及其在事物发展中的作用</a:t>
            </a: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grpSp>
        <p:nvGrpSpPr>
          <p:cNvPr id="19" name="组合 18"/>
          <p:cNvGrpSpPr/>
          <p:nvPr/>
        </p:nvGrpSpPr>
        <p:grpSpPr>
          <a:xfrm>
            <a:off x="709930" y="1778635"/>
            <a:ext cx="11153140" cy="4565650"/>
            <a:chOff x="1169" y="2808"/>
            <a:chExt cx="17564" cy="7190"/>
          </a:xfrm>
        </p:grpSpPr>
        <p:sp>
          <p:nvSpPr>
            <p:cNvPr id="4" name="矩形 3"/>
            <p:cNvSpPr/>
            <p:nvPr/>
          </p:nvSpPr>
          <p:spPr bwMode="auto">
            <a:xfrm>
              <a:off x="1169" y="2808"/>
              <a:ext cx="17565" cy="7191"/>
            </a:xfrm>
            <a:prstGeom prst="rect">
              <a:avLst/>
            </a:prstGeom>
            <a:solidFill>
              <a:schemeClr val="bg2">
                <a:lumMod val="95000"/>
                <a:alpha val="75000"/>
              </a:schemeClr>
            </a:solidFill>
            <a:ln w="3175">
              <a:solidFill>
                <a:srgbClr val="F7DFBB"/>
              </a:solidFill>
              <a:miter lim="800000"/>
            </a:ln>
          </p:spPr>
          <p:txBody>
            <a:bodyPr vert="horz" wrap="square" lIns="91440" tIns="45720" rIns="91440" bIns="45720" numCol="1" anchor="t" anchorCtr="0" compatLnSpc="1"/>
            <a:lstStyle/>
            <a:p>
              <a:endParaRPr lang="zh-CN" altLang="en-US">
                <a:solidFill>
                  <a:schemeClr val="bg1"/>
                </a:solidFill>
              </a:endParaRPr>
            </a:p>
          </p:txBody>
        </p:sp>
        <p:cxnSp>
          <p:nvCxnSpPr>
            <p:cNvPr id="16" name="直接连接符 15"/>
            <p:cNvCxnSpPr/>
            <p:nvPr/>
          </p:nvCxnSpPr>
          <p:spPr>
            <a:xfrm flipV="1">
              <a:off x="17529" y="9831"/>
              <a:ext cx="1064" cy="1"/>
            </a:xfrm>
            <a:prstGeom prst="line">
              <a:avLst/>
            </a:prstGeom>
            <a:ln>
              <a:solidFill>
                <a:srgbClr val="F7DFBB"/>
              </a:solidFill>
              <a:prstDash val="dash"/>
            </a:ln>
          </p:spPr>
          <p:style>
            <a:lnRef idx="1">
              <a:schemeClr val="accent1"/>
            </a:lnRef>
            <a:fillRef idx="0">
              <a:schemeClr val="accent1"/>
            </a:fillRef>
            <a:effectRef idx="0">
              <a:schemeClr val="accent1"/>
            </a:effectRef>
            <a:fontRef idx="minor">
              <a:schemeClr val="tx1"/>
            </a:fontRef>
          </p:style>
        </p:cxnSp>
      </p:grpSp>
      <p:sp>
        <p:nvSpPr>
          <p:cNvPr id="37" name="矩形 36"/>
          <p:cNvSpPr/>
          <p:nvPr/>
        </p:nvSpPr>
        <p:spPr>
          <a:xfrm>
            <a:off x="0" y="6781800"/>
            <a:ext cx="12192000" cy="76200"/>
          </a:xfrm>
          <a:prstGeom prst="rect">
            <a:avLst/>
          </a:prstGeom>
          <a:solidFill>
            <a:srgbClr val="45676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738495" y="2515870"/>
            <a:ext cx="4793615" cy="3322955"/>
          </a:xfrm>
          <a:prstGeom prst="rect">
            <a:avLst/>
          </a:prstGeom>
          <a:noFill/>
          <a:ln w="9525">
            <a:noFill/>
          </a:ln>
        </p:spPr>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508000" algn="l">
              <a:lnSpc>
                <a:spcPct val="150000"/>
              </a:lnSpc>
              <a:buClrTx/>
              <a:buSzTx/>
              <a:buFontTx/>
              <a:extLst>
                <a:ext uri="{35155182-B16C-46BC-9424-99874614C6A1}">
                  <wpsdc:indentchars xmlns:wpsdc="http://www.wps.cn/officeDocument/2017/drawingmlCustomData" xmlns="" val="200" checksum="282533468"/>
                </a:ext>
              </a:extLst>
            </a:pPr>
            <a:r>
              <a:rPr lang="zh-CN" altLang="en-US" sz="2000" dirty="0">
                <a:latin typeface="黑体" panose="02010609060101010101" pitchFamily="49" charset="-122"/>
                <a:ea typeface="黑体" panose="02010609060101010101" pitchFamily="49" charset="-122"/>
                <a:sym typeface="+mn-ea"/>
              </a:rPr>
              <a:t>所有的两极对立，总是决定于相互对立的两极的相互作用；这两极的分离和对立，只存在于它们的相互依存和相互联系之中，反过来说，它们的相互联系，只存在于它们的相互分离之中，它们的相互依存，只存在于它们的相互对立之中。</a:t>
            </a:r>
          </a:p>
          <a:p>
            <a:pPr lvl="0" indent="508000" algn="r">
              <a:lnSpc>
                <a:spcPct val="150000"/>
              </a:lnSpc>
              <a:buClrTx/>
              <a:buSzTx/>
              <a:buFontTx/>
              <a:extLst>
                <a:ext uri="{35155182-B16C-46BC-9424-99874614C6A1}">
                  <wpsdc:indentchars xmlns:wpsdc="http://www.wps.cn/officeDocument/2017/drawingmlCustomData" xmlns="" val="200" checksum="282533468"/>
                </a:ext>
              </a:extLst>
            </a:pPr>
            <a:r>
              <a:rPr lang="zh-CN" altLang="en-US" sz="2000" dirty="0">
                <a:latin typeface="黑体" panose="02010609060101010101" pitchFamily="49" charset="-122"/>
                <a:ea typeface="黑体" panose="02010609060101010101" pitchFamily="49" charset="-122"/>
                <a:sym typeface="+mn-ea"/>
              </a:rPr>
              <a:t>——恩格斯</a:t>
            </a:r>
          </a:p>
        </p:txBody>
      </p:sp>
      <p:grpSp>
        <p:nvGrpSpPr>
          <p:cNvPr id="18" name="组合 17"/>
          <p:cNvGrpSpPr/>
          <p:nvPr/>
        </p:nvGrpSpPr>
        <p:grpSpPr>
          <a:xfrm>
            <a:off x="832485" y="1859280"/>
            <a:ext cx="389890" cy="342900"/>
            <a:chOff x="1467" y="3032"/>
            <a:chExt cx="614" cy="540"/>
          </a:xfrm>
        </p:grpSpPr>
        <p:cxnSp>
          <p:nvCxnSpPr>
            <p:cNvPr id="14" name="直接连接符 13"/>
            <p:cNvCxnSpPr/>
            <p:nvPr/>
          </p:nvCxnSpPr>
          <p:spPr>
            <a:xfrm>
              <a:off x="1467" y="3032"/>
              <a:ext cx="614" cy="0"/>
            </a:xfrm>
            <a:prstGeom prst="line">
              <a:avLst/>
            </a:prstGeom>
            <a:ln>
              <a:solidFill>
                <a:srgbClr val="C3B584"/>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467" y="3032"/>
              <a:ext cx="9" cy="541"/>
            </a:xfrm>
            <a:prstGeom prst="line">
              <a:avLst/>
            </a:prstGeom>
            <a:ln>
              <a:solidFill>
                <a:srgbClr val="C3B584"/>
              </a:solidFill>
              <a:prstDash val="dash"/>
            </a:ln>
          </p:spPr>
          <p:style>
            <a:lnRef idx="1">
              <a:schemeClr val="accent1"/>
            </a:lnRef>
            <a:fillRef idx="0">
              <a:schemeClr val="accent1"/>
            </a:fillRef>
            <a:effectRef idx="0">
              <a:schemeClr val="accent1"/>
            </a:effectRef>
            <a:fontRef idx="minor">
              <a:schemeClr val="tx1"/>
            </a:fontRef>
          </p:style>
        </p:cxnSp>
      </p:grpSp>
      <p:pic>
        <p:nvPicPr>
          <p:cNvPr id="88068" name="图片 5" descr="101"/>
          <p:cNvPicPr>
            <a:picLocks noChangeAspect="1"/>
          </p:cNvPicPr>
          <p:nvPr/>
        </p:nvPicPr>
        <p:blipFill>
          <a:blip r:embed="rId4"/>
          <a:stretch>
            <a:fillRect/>
          </a:stretch>
        </p:blipFill>
        <p:spPr>
          <a:xfrm>
            <a:off x="1527175" y="2516505"/>
            <a:ext cx="2745740" cy="3091180"/>
          </a:xfrm>
          <a:prstGeom prst="rect">
            <a:avLst/>
          </a:prstGeom>
          <a:noFill/>
          <a:ln w="9525">
            <a:noFill/>
          </a:ln>
        </p:spPr>
      </p:pic>
      <p:grpSp>
        <p:nvGrpSpPr>
          <p:cNvPr id="26" name="组合 25"/>
          <p:cNvGrpSpPr/>
          <p:nvPr/>
        </p:nvGrpSpPr>
        <p:grpSpPr>
          <a:xfrm>
            <a:off x="441325" y="317500"/>
            <a:ext cx="6135370" cy="550545"/>
            <a:chOff x="695" y="500"/>
            <a:chExt cx="9662" cy="867"/>
          </a:xfrm>
        </p:grpSpPr>
        <p:sp>
          <p:nvSpPr>
            <p:cNvPr id="84" name="流程图: 过程 83"/>
            <p:cNvSpPr/>
            <p:nvPr/>
          </p:nvSpPr>
          <p:spPr>
            <a:xfrm>
              <a:off x="695" y="500"/>
              <a:ext cx="541" cy="776"/>
            </a:xfrm>
            <a:prstGeom prst="flowChartProcess">
              <a:avLst/>
            </a:prstGeom>
            <a:noFill/>
            <a:ln w="12700" cmpd="sng">
              <a:solidFill>
                <a:srgbClr val="45676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864" y="648"/>
              <a:ext cx="497" cy="497"/>
            </a:xfrm>
            <a:prstGeom prst="rect">
              <a:avLst/>
            </a:prstGeom>
            <a:solidFill>
              <a:srgbClr val="F7DFBB"/>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文本框 85"/>
            <p:cNvSpPr txBox="1"/>
            <p:nvPr/>
          </p:nvSpPr>
          <p:spPr>
            <a:xfrm>
              <a:off x="1571" y="545"/>
              <a:ext cx="8786" cy="822"/>
            </a:xfrm>
            <a:prstGeom prst="rect">
              <a:avLst/>
            </a:prstGeom>
            <a:noFill/>
          </p:spPr>
          <p:txBody>
            <a:bodyPr wrap="square" rtlCol="0">
              <a:spAutoFit/>
            </a:bodyPr>
            <a:lstStyle/>
            <a:p>
              <a:r>
                <a:rPr lang="zh-CN" altLang="en-US" sz="2800" b="1">
                  <a:solidFill>
                    <a:srgbClr val="6E5737"/>
                  </a:solidFill>
                  <a:latin typeface="黑体" panose="02010609060101010101" pitchFamily="49" charset="-122"/>
                  <a:ea typeface="黑体" panose="02010609060101010101" pitchFamily="49" charset="-122"/>
                </a:rPr>
                <a:t>矛盾的同一性和斗争性</a:t>
              </a:r>
            </a:p>
          </p:txBody>
        </p:sp>
        <p:sp>
          <p:nvSpPr>
            <p:cNvPr id="87" name="任意多边形 86"/>
            <p:cNvSpPr/>
            <p:nvPr/>
          </p:nvSpPr>
          <p:spPr>
            <a:xfrm rot="5400000">
              <a:off x="5355" y="-3336"/>
              <a:ext cx="46" cy="9360"/>
            </a:xfrm>
            <a:custGeom>
              <a:avLst/>
              <a:gdLst>
                <a:gd name="connsiteX0" fmla="*/ 0 w 46"/>
                <a:gd name="connsiteY0" fmla="*/ 9313 h 9360"/>
                <a:gd name="connsiteX1" fmla="*/ 15 w 46"/>
                <a:gd name="connsiteY1" fmla="*/ 0 h 9360"/>
                <a:gd name="connsiteX2" fmla="*/ 46 w 46"/>
                <a:gd name="connsiteY2" fmla="*/ 9360 h 9360"/>
                <a:gd name="connsiteX3" fmla="*/ 0 w 46"/>
                <a:gd name="connsiteY3" fmla="*/ 9313 h 9360"/>
              </a:gdLst>
              <a:ahLst/>
              <a:cxnLst>
                <a:cxn ang="0">
                  <a:pos x="connsiteX0" y="connsiteY0"/>
                </a:cxn>
                <a:cxn ang="0">
                  <a:pos x="connsiteX1" y="connsiteY1"/>
                </a:cxn>
                <a:cxn ang="0">
                  <a:pos x="connsiteX2" y="connsiteY2"/>
                </a:cxn>
                <a:cxn ang="0">
                  <a:pos x="connsiteX3" y="connsiteY3"/>
                </a:cxn>
              </a:cxnLst>
              <a:rect l="l" t="t" r="r" b="b"/>
              <a:pathLst>
                <a:path w="46" h="9360">
                  <a:moveTo>
                    <a:pt x="0" y="9313"/>
                  </a:moveTo>
                  <a:lnTo>
                    <a:pt x="15" y="0"/>
                  </a:lnTo>
                  <a:lnTo>
                    <a:pt x="46" y="9360"/>
                  </a:lnTo>
                  <a:lnTo>
                    <a:pt x="0" y="9313"/>
                  </a:lnTo>
                  <a:close/>
                </a:path>
              </a:pathLst>
            </a:cu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rotWithShape="1">
          <a:blip r:embed="rId7"/>
          <a:stretch>
            <a:fillRect/>
          </a:stretch>
        </a:blipFill>
        <a:effectLst/>
      </p:bgPr>
    </p:bg>
    <p:spTree>
      <p:nvGrpSpPr>
        <p:cNvPr id="1" name=""/>
        <p:cNvGrpSpPr/>
        <p:nvPr/>
      </p:nvGrpSpPr>
      <p:grpSpPr>
        <a:xfrm>
          <a:off x="0" y="0"/>
          <a:ext cx="0" cy="0"/>
          <a:chOff x="0" y="0"/>
          <a:chExt cx="0" cy="0"/>
        </a:xfrm>
      </p:grpSpPr>
      <p:grpSp>
        <p:nvGrpSpPr>
          <p:cNvPr id="19" name="组合 18"/>
          <p:cNvGrpSpPr/>
          <p:nvPr/>
        </p:nvGrpSpPr>
        <p:grpSpPr>
          <a:xfrm>
            <a:off x="602615" y="1652905"/>
            <a:ext cx="11153140" cy="4565650"/>
            <a:chOff x="1169" y="2808"/>
            <a:chExt cx="17564" cy="7190"/>
          </a:xfrm>
        </p:grpSpPr>
        <p:sp>
          <p:nvSpPr>
            <p:cNvPr id="5" name="矩形 4"/>
            <p:cNvSpPr/>
            <p:nvPr/>
          </p:nvSpPr>
          <p:spPr bwMode="auto">
            <a:xfrm>
              <a:off x="1169" y="2808"/>
              <a:ext cx="17565" cy="7191"/>
            </a:xfrm>
            <a:prstGeom prst="rect">
              <a:avLst/>
            </a:prstGeom>
            <a:solidFill>
              <a:schemeClr val="bg2">
                <a:lumMod val="95000"/>
                <a:alpha val="75000"/>
              </a:schemeClr>
            </a:solidFill>
            <a:ln w="3175">
              <a:solidFill>
                <a:srgbClr val="F7DFBB"/>
              </a:solidFill>
              <a:miter lim="800000"/>
            </a:ln>
          </p:spPr>
          <p:txBody>
            <a:bodyPr vert="horz" wrap="square" lIns="91440" tIns="45720" rIns="91440" bIns="45720" numCol="1" anchor="t" anchorCtr="0" compatLnSpc="1"/>
            <a:lstStyle/>
            <a:p>
              <a:endParaRPr lang="zh-CN" altLang="en-US">
                <a:solidFill>
                  <a:schemeClr val="bg1"/>
                </a:solidFill>
              </a:endParaRPr>
            </a:p>
          </p:txBody>
        </p:sp>
        <p:cxnSp>
          <p:nvCxnSpPr>
            <p:cNvPr id="16" name="直接连接符 15"/>
            <p:cNvCxnSpPr/>
            <p:nvPr/>
          </p:nvCxnSpPr>
          <p:spPr>
            <a:xfrm flipV="1">
              <a:off x="17529" y="9831"/>
              <a:ext cx="1064" cy="1"/>
            </a:xfrm>
            <a:prstGeom prst="line">
              <a:avLst/>
            </a:prstGeom>
            <a:ln>
              <a:solidFill>
                <a:srgbClr val="456864"/>
              </a:solidFill>
              <a:prstDash val="dash"/>
            </a:ln>
          </p:spPr>
          <p:style>
            <a:lnRef idx="1">
              <a:schemeClr val="accent1"/>
            </a:lnRef>
            <a:fillRef idx="0">
              <a:schemeClr val="accent1"/>
            </a:fillRef>
            <a:effectRef idx="0">
              <a:schemeClr val="accent1"/>
            </a:effectRef>
            <a:fontRef idx="minor">
              <a:schemeClr val="tx1"/>
            </a:fontRef>
          </p:style>
        </p:cxnSp>
      </p:grpSp>
      <p:sp>
        <p:nvSpPr>
          <p:cNvPr id="6" name="文本框 5"/>
          <p:cNvSpPr txBox="1"/>
          <p:nvPr>
            <p:custDataLst>
              <p:tags r:id="rId3"/>
            </p:custDataLst>
          </p:nvPr>
        </p:nvSpPr>
        <p:spPr>
          <a:xfrm>
            <a:off x="3868420" y="1992630"/>
            <a:ext cx="8055610" cy="3415030"/>
          </a:xfrm>
          <a:prstGeom prst="rect">
            <a:avLst/>
          </a:prstGeom>
          <a:noFill/>
        </p:spPr>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0" algn="l">
              <a:lnSpc>
                <a:spcPct val="150000"/>
              </a:lnSpc>
              <a:buClr>
                <a:srgbClr val="F7DFBB"/>
              </a:buClr>
              <a:buSzTx/>
              <a:buFont typeface="Wingdings" panose="05000000000000000000" charset="0"/>
              <a:buNone/>
            </a:pPr>
            <a:r>
              <a:rPr lang="zh-CN" altLang="en-US">
                <a:latin typeface="黑体" panose="02010609060101010101" pitchFamily="49" charset="-122"/>
                <a:ea typeface="黑体" panose="02010609060101010101" pitchFamily="49" charset="-122"/>
                <a:sym typeface="+mn-ea"/>
              </a:rPr>
              <a:t>矛盾的同一性在事物发展中的作用表现在：</a:t>
            </a:r>
          </a:p>
          <a:p>
            <a:pPr marL="342900" lvl="0" indent="-342900" algn="l">
              <a:lnSpc>
                <a:spcPct val="150000"/>
              </a:lnSpc>
              <a:buClr>
                <a:srgbClr val="F7DFBB"/>
              </a:buClr>
              <a:buSzTx/>
              <a:buFont typeface="Wingdings" panose="05000000000000000000" charset="0"/>
              <a:buChar char="l"/>
            </a:pPr>
            <a:r>
              <a:rPr lang="zh-CN" altLang="en-US">
                <a:latin typeface="黑体" panose="02010609060101010101" pitchFamily="49" charset="-122"/>
                <a:ea typeface="黑体" panose="02010609060101010101" pitchFamily="49" charset="-122"/>
                <a:sym typeface="+mn-ea"/>
              </a:rPr>
              <a:t>第一，同一性是事物存在和发展的前提，在矛盾双方中，一方的发展以另一方的发展为条件，发展是在矛盾统一体中的发展。</a:t>
            </a:r>
          </a:p>
          <a:p>
            <a:pPr marL="342900" lvl="0" indent="-342900" algn="l">
              <a:lnSpc>
                <a:spcPct val="150000"/>
              </a:lnSpc>
              <a:buClr>
                <a:srgbClr val="F7DFBB"/>
              </a:buClr>
              <a:buSzTx/>
              <a:buFont typeface="Wingdings" panose="05000000000000000000" charset="0"/>
              <a:buChar char="l"/>
            </a:pPr>
            <a:r>
              <a:rPr lang="zh-CN" altLang="en-US">
                <a:latin typeface="黑体" panose="02010609060101010101" pitchFamily="49" charset="-122"/>
                <a:ea typeface="黑体" panose="02010609060101010101" pitchFamily="49" charset="-122"/>
                <a:sym typeface="+mn-ea"/>
              </a:rPr>
              <a:t>第二，同一性使矛盾双方相互吸取有利于自身的因素，在相互作用中各自得到发展。</a:t>
            </a:r>
          </a:p>
          <a:p>
            <a:pPr marL="342900" lvl="0" indent="-342900" algn="l">
              <a:lnSpc>
                <a:spcPct val="150000"/>
              </a:lnSpc>
              <a:buClr>
                <a:srgbClr val="F7DFBB"/>
              </a:buClr>
              <a:buSzTx/>
              <a:buFont typeface="Wingdings" panose="05000000000000000000" charset="0"/>
              <a:buChar char="l"/>
            </a:pPr>
            <a:r>
              <a:rPr lang="zh-CN" altLang="en-US">
                <a:latin typeface="黑体" panose="02010609060101010101" pitchFamily="49" charset="-122"/>
                <a:ea typeface="黑体" panose="02010609060101010101" pitchFamily="49" charset="-122"/>
                <a:sym typeface="+mn-ea"/>
              </a:rPr>
              <a:t>第三，同一性规定着事物转化的可能和发展的趋势。事物之所以能够转化，是由于事物内部矛盾双方具有相互贯通的关系。事物的发展方向、趋势不是随意的，而是有规律地向自己的对立面转化。</a:t>
            </a:r>
          </a:p>
        </p:txBody>
      </p:sp>
      <p:grpSp>
        <p:nvGrpSpPr>
          <p:cNvPr id="26" name="组合 25"/>
          <p:cNvGrpSpPr/>
          <p:nvPr/>
        </p:nvGrpSpPr>
        <p:grpSpPr>
          <a:xfrm>
            <a:off x="441325" y="317500"/>
            <a:ext cx="11156315" cy="550545"/>
            <a:chOff x="695" y="500"/>
            <a:chExt cx="17569" cy="867"/>
          </a:xfrm>
        </p:grpSpPr>
        <p:sp>
          <p:nvSpPr>
            <p:cNvPr id="84" name="流程图: 过程 83"/>
            <p:cNvSpPr/>
            <p:nvPr/>
          </p:nvSpPr>
          <p:spPr>
            <a:xfrm>
              <a:off x="695" y="500"/>
              <a:ext cx="541" cy="776"/>
            </a:xfrm>
            <a:prstGeom prst="flowChartProcess">
              <a:avLst/>
            </a:prstGeom>
            <a:noFill/>
            <a:ln w="12700" cmpd="sng">
              <a:solidFill>
                <a:srgbClr val="45676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864" y="648"/>
              <a:ext cx="497" cy="497"/>
            </a:xfrm>
            <a:prstGeom prst="rect">
              <a:avLst/>
            </a:prstGeom>
            <a:solidFill>
              <a:srgbClr val="F7DFBB"/>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文本框 85"/>
            <p:cNvSpPr txBox="1"/>
            <p:nvPr/>
          </p:nvSpPr>
          <p:spPr>
            <a:xfrm>
              <a:off x="1571" y="545"/>
              <a:ext cx="16693" cy="822"/>
            </a:xfrm>
            <a:prstGeom prst="rect">
              <a:avLst/>
            </a:prstGeom>
            <a:noFill/>
          </p:spPr>
          <p:txBody>
            <a:bodyPr wrap="square" rtlCol="0">
              <a:spAutoFit/>
            </a:bodyPr>
            <a:lstStyle/>
            <a:p>
              <a:r>
                <a:rPr lang="zh-CN" altLang="en-US" sz="2800" b="1">
                  <a:solidFill>
                    <a:srgbClr val="6E5737"/>
                  </a:solidFill>
                  <a:latin typeface="黑体" panose="02010609060101010101" pitchFamily="49" charset="-122"/>
                  <a:ea typeface="黑体" panose="02010609060101010101" pitchFamily="49" charset="-122"/>
                </a:rPr>
                <a:t>矛盾的同一性和斗争性在事物发展中具有重要作用</a:t>
              </a:r>
            </a:p>
          </p:txBody>
        </p:sp>
        <p:sp>
          <p:nvSpPr>
            <p:cNvPr id="87" name="任意多边形 86"/>
            <p:cNvSpPr/>
            <p:nvPr/>
          </p:nvSpPr>
          <p:spPr>
            <a:xfrm rot="5400000">
              <a:off x="5355" y="-3336"/>
              <a:ext cx="46" cy="9360"/>
            </a:xfrm>
            <a:custGeom>
              <a:avLst/>
              <a:gdLst>
                <a:gd name="connsiteX0" fmla="*/ 0 w 46"/>
                <a:gd name="connsiteY0" fmla="*/ 9313 h 9360"/>
                <a:gd name="connsiteX1" fmla="*/ 15 w 46"/>
                <a:gd name="connsiteY1" fmla="*/ 0 h 9360"/>
                <a:gd name="connsiteX2" fmla="*/ 46 w 46"/>
                <a:gd name="connsiteY2" fmla="*/ 9360 h 9360"/>
                <a:gd name="connsiteX3" fmla="*/ 0 w 46"/>
                <a:gd name="connsiteY3" fmla="*/ 9313 h 9360"/>
              </a:gdLst>
              <a:ahLst/>
              <a:cxnLst>
                <a:cxn ang="0">
                  <a:pos x="connsiteX0" y="connsiteY0"/>
                </a:cxn>
                <a:cxn ang="0">
                  <a:pos x="connsiteX1" y="connsiteY1"/>
                </a:cxn>
                <a:cxn ang="0">
                  <a:pos x="connsiteX2" y="connsiteY2"/>
                </a:cxn>
                <a:cxn ang="0">
                  <a:pos x="connsiteX3" y="connsiteY3"/>
                </a:cxn>
              </a:cxnLst>
              <a:rect l="l" t="t" r="r" b="b"/>
              <a:pathLst>
                <a:path w="46" h="9360">
                  <a:moveTo>
                    <a:pt x="0" y="9313"/>
                  </a:moveTo>
                  <a:lnTo>
                    <a:pt x="15" y="0"/>
                  </a:lnTo>
                  <a:lnTo>
                    <a:pt x="46" y="9360"/>
                  </a:lnTo>
                  <a:lnTo>
                    <a:pt x="0" y="9313"/>
                  </a:lnTo>
                  <a:close/>
                </a:path>
              </a:pathLst>
            </a:cu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PA-图片 3"/>
          <p:cNvPicPr>
            <a:picLocks noChangeAspect="1"/>
          </p:cNvPicPr>
          <p:nvPr>
            <p:custDataLst>
              <p:tags r:id="rId4"/>
            </p:custDataLst>
          </p:nvPr>
        </p:nvPicPr>
        <p:blipFill>
          <a:blip r:embed="rId8"/>
          <a:stretch>
            <a:fillRect/>
          </a:stretch>
        </p:blipFill>
        <p:spPr>
          <a:xfrm>
            <a:off x="784860" y="2105024"/>
            <a:ext cx="2933065" cy="3190241"/>
          </a:xfrm>
          <a:prstGeom prst="roundRect">
            <a:avLst/>
          </a:prstGeom>
        </p:spPr>
      </p:pic>
    </p:spTree>
    <p:custDataLst>
      <p:tags r:id="rId2"/>
    </p:custDataLst>
  </p:cSld>
  <p:clrMapOvr>
    <a:overrideClrMapping bg1="lt1" tx1="dk1" bg2="lt2" tx2="dk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8" name="组合 7"/>
          <p:cNvGrpSpPr/>
          <p:nvPr/>
        </p:nvGrpSpPr>
        <p:grpSpPr>
          <a:xfrm>
            <a:off x="7872730" y="6688455"/>
            <a:ext cx="4319270" cy="154305"/>
            <a:chOff x="12398" y="10523"/>
            <a:chExt cx="6802" cy="243"/>
          </a:xfrm>
        </p:grpSpPr>
        <p:sp>
          <p:nvSpPr>
            <p:cNvPr id="37" name="矩形 36"/>
            <p:cNvSpPr/>
            <p:nvPr/>
          </p:nvSpPr>
          <p:spPr>
            <a:xfrm>
              <a:off x="12398" y="10646"/>
              <a:ext cx="6802" cy="120"/>
            </a:xfrm>
            <a:prstGeom prst="rect">
              <a:avLst/>
            </a:prstGeom>
            <a:solidFill>
              <a:srgbClr val="45676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p:cNvCxnSpPr/>
            <p:nvPr/>
          </p:nvCxnSpPr>
          <p:spPr>
            <a:xfrm>
              <a:off x="13110" y="10523"/>
              <a:ext cx="5445" cy="10"/>
            </a:xfrm>
            <a:prstGeom prst="line">
              <a:avLst/>
            </a:prstGeom>
            <a:ln>
              <a:solidFill>
                <a:srgbClr val="456864"/>
              </a:solidFill>
              <a:prstDash val="dash"/>
            </a:ln>
          </p:spPr>
          <p:style>
            <a:lnRef idx="1">
              <a:schemeClr val="accent1"/>
            </a:lnRef>
            <a:fillRef idx="0">
              <a:schemeClr val="accent1"/>
            </a:fillRef>
            <a:effectRef idx="0">
              <a:schemeClr val="accent1"/>
            </a:effectRef>
            <a:fontRef idx="minor">
              <a:schemeClr val="tx1"/>
            </a:fontRef>
          </p:style>
        </p:cxnSp>
      </p:grpSp>
      <p:sp>
        <p:nvSpPr>
          <p:cNvPr id="36" name="直角三角形 35"/>
          <p:cNvSpPr/>
          <p:nvPr/>
        </p:nvSpPr>
        <p:spPr>
          <a:xfrm>
            <a:off x="0" y="3736340"/>
            <a:ext cx="3347720" cy="3106420"/>
          </a:xfrm>
          <a:prstGeom prst="rtTriangle">
            <a:avLst/>
          </a:prstGeom>
          <a:solidFill>
            <a:srgbClr val="F7DFBB">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130165" y="2113915"/>
            <a:ext cx="6652260" cy="4246245"/>
          </a:xfrm>
          <a:prstGeom prst="rect">
            <a:avLst/>
          </a:prstGeom>
          <a:noFill/>
        </p:spPr>
        <p:txBody>
          <a:bodyPr wrap="square" rtlCol="0">
            <a:spAutoFit/>
          </a:bodyPr>
          <a:lstStyle/>
          <a:p>
            <a:pPr indent="457200" algn="just" fontAlgn="auto">
              <a:lnSpc>
                <a:spcPct val="150000"/>
              </a:lnSpc>
              <a:extLst>
                <a:ext uri="{35155182-B16C-46BC-9424-99874614C6A1}">
                  <wpsdc:indentchars xmlns:wpsdc="http://www.wps.cn/officeDocument/2017/drawingmlCustomData" xmlns="" val="200" checksum="59296752"/>
                </a:ext>
              </a:extLst>
            </a:pPr>
            <a:r>
              <a:rPr 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charset="-122"/>
              </a:rPr>
              <a:t>这是《白蛇传》中《断桥》的一幕。面对负心丈夫许仙的追赶与跪求，白娘子爱恨交织，无法表达内心复杂的情感，就用一根手指头去戳许仙的脑门儿。这个动作本应空指，不料，俞振飞因跪得太近，被梅兰芳用力一戳，身体连着向后仰去，梅兰芳便下意识地扶了一把。这一扶，却颠覆了剧情本应的发展走向。于是，梅兰芳灵机一动，立即又轻轻地推了俞振飞一下。这时，台下响起了雷鸣般的掌声。这一戳、一扶和一推，将白娘子对丈夫许仙那种爱恨情仇、五味杂陈的复杂内心，表现得更加淋漓尽致。正是这个“轻轻一推”，把险些造成舞台事故的失误，变成剧情升华的点睛之笔。</a:t>
            </a:r>
          </a:p>
        </p:txBody>
      </p:sp>
      <p:sp>
        <p:nvSpPr>
          <p:cNvPr id="2" name="矩形 1"/>
          <p:cNvSpPr/>
          <p:nvPr/>
        </p:nvSpPr>
        <p:spPr>
          <a:xfrm>
            <a:off x="4106545" y="2506980"/>
            <a:ext cx="264795" cy="3163570"/>
          </a:xfrm>
          <a:prstGeom prst="rect">
            <a:avLst/>
          </a:prstGeom>
          <a:solidFill>
            <a:srgbClr val="F7DFBB">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latin typeface="思源黑体 Bold" panose="020B0800000000000000" pitchFamily="34" charset="-122"/>
              <a:ea typeface="思源黑体 Bold" panose="020B0800000000000000" pitchFamily="34" charset="-122"/>
            </a:endParaRPr>
          </a:p>
        </p:txBody>
      </p:sp>
      <p:pic>
        <p:nvPicPr>
          <p:cNvPr id="20" name="图片 19" descr="E:\备课资源库\12形势与政策课件模板\参考\新建文件夹\3.jpg3"/>
          <p:cNvPicPr>
            <a:picLocks noChangeAspect="1"/>
          </p:cNvPicPr>
          <p:nvPr>
            <p:custDataLst>
              <p:tags r:id="rId2"/>
            </p:custDataLst>
          </p:nvPr>
        </p:nvPicPr>
        <p:blipFill>
          <a:blip r:embed="rId5"/>
          <a:srcRect/>
          <a:stretch>
            <a:fillRect/>
          </a:stretch>
        </p:blipFill>
        <p:spPr>
          <a:xfrm>
            <a:off x="727075" y="1929130"/>
            <a:ext cx="3539490" cy="4493895"/>
          </a:xfrm>
          <a:prstGeom prst="rect">
            <a:avLst/>
          </a:prstGeom>
          <a:solidFill>
            <a:schemeClr val="bg1"/>
          </a:solidFill>
          <a:ln>
            <a:solidFill>
              <a:schemeClr val="bg1"/>
            </a:solidFill>
          </a:ln>
          <a:effectLst/>
        </p:spPr>
      </p:pic>
      <p:sp>
        <p:nvSpPr>
          <p:cNvPr id="11" name="文本框 10"/>
          <p:cNvSpPr txBox="1"/>
          <p:nvPr/>
        </p:nvSpPr>
        <p:spPr>
          <a:xfrm>
            <a:off x="5408295" y="1547495"/>
            <a:ext cx="2011680" cy="460375"/>
          </a:xfrm>
          <a:prstGeom prst="rect">
            <a:avLst/>
          </a:prstGeom>
          <a:noFill/>
        </p:spPr>
        <p:txBody>
          <a:bodyPr wrap="none" rtlCol="0">
            <a:spAutoFit/>
          </a:bodyPr>
          <a:lstStyle/>
          <a:p>
            <a:pPr algn="l"/>
            <a:r>
              <a:rPr lang="zh-CN" altLang="en-US" sz="2400">
                <a:solidFill>
                  <a:schemeClr val="tx1"/>
                </a:solidFill>
                <a:latin typeface="黑体" panose="02010609060101010101" pitchFamily="49" charset="-122"/>
                <a:ea typeface="黑体" panose="02010609060101010101" pitchFamily="49" charset="-122"/>
              </a:rPr>
              <a:t>从失误到经典</a:t>
            </a:r>
          </a:p>
        </p:txBody>
      </p:sp>
      <p:cxnSp>
        <p:nvCxnSpPr>
          <p:cNvPr id="3" name="直接连接符 2"/>
          <p:cNvCxnSpPr/>
          <p:nvPr/>
        </p:nvCxnSpPr>
        <p:spPr>
          <a:xfrm flipV="1">
            <a:off x="5559425" y="2089785"/>
            <a:ext cx="3919220" cy="24130"/>
          </a:xfrm>
          <a:prstGeom prst="line">
            <a:avLst/>
          </a:prstGeom>
          <a:ln w="15875">
            <a:solidFill>
              <a:srgbClr val="F7DFBB"/>
            </a:solidFill>
            <a:prstDash val="dash"/>
          </a:ln>
          <a:effectLst/>
        </p:spPr>
        <p:style>
          <a:lnRef idx="1">
            <a:schemeClr val="accent1"/>
          </a:lnRef>
          <a:fillRef idx="0">
            <a:schemeClr val="accent1"/>
          </a:fillRef>
          <a:effectRef idx="0">
            <a:schemeClr val="accent1"/>
          </a:effectRef>
          <a:fontRef idx="minor">
            <a:schemeClr val="tx1"/>
          </a:fontRef>
        </p:style>
      </p:cxnSp>
      <p:pic>
        <p:nvPicPr>
          <p:cNvPr id="90117" name="图片 2"/>
          <p:cNvPicPr>
            <a:picLocks noChangeAspect="1"/>
          </p:cNvPicPr>
          <p:nvPr/>
        </p:nvPicPr>
        <p:blipFill>
          <a:blip r:embed="rId6"/>
          <a:stretch>
            <a:fillRect/>
          </a:stretch>
        </p:blipFill>
        <p:spPr>
          <a:xfrm>
            <a:off x="456565" y="2355533"/>
            <a:ext cx="3810000" cy="3314700"/>
          </a:xfrm>
          <a:prstGeom prst="rect">
            <a:avLst/>
          </a:prstGeom>
          <a:noFill/>
          <a:ln w="9525">
            <a:noFill/>
          </a:ln>
        </p:spPr>
      </p:pic>
      <p:grpSp>
        <p:nvGrpSpPr>
          <p:cNvPr id="26" name="组合 25"/>
          <p:cNvGrpSpPr/>
          <p:nvPr/>
        </p:nvGrpSpPr>
        <p:grpSpPr>
          <a:xfrm>
            <a:off x="441325" y="317500"/>
            <a:ext cx="11156315" cy="550545"/>
            <a:chOff x="695" y="500"/>
            <a:chExt cx="17569" cy="867"/>
          </a:xfrm>
        </p:grpSpPr>
        <p:sp>
          <p:nvSpPr>
            <p:cNvPr id="84" name="流程图: 过程 83"/>
            <p:cNvSpPr/>
            <p:nvPr/>
          </p:nvSpPr>
          <p:spPr>
            <a:xfrm>
              <a:off x="695" y="500"/>
              <a:ext cx="541" cy="776"/>
            </a:xfrm>
            <a:prstGeom prst="flowChartProcess">
              <a:avLst/>
            </a:prstGeom>
            <a:noFill/>
            <a:ln w="12700" cmpd="sng">
              <a:solidFill>
                <a:srgbClr val="45676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864" y="648"/>
              <a:ext cx="497" cy="497"/>
            </a:xfrm>
            <a:prstGeom prst="rect">
              <a:avLst/>
            </a:prstGeom>
            <a:solidFill>
              <a:srgbClr val="F7DFBB"/>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文本框 85"/>
            <p:cNvSpPr txBox="1"/>
            <p:nvPr/>
          </p:nvSpPr>
          <p:spPr>
            <a:xfrm>
              <a:off x="1571" y="545"/>
              <a:ext cx="16693" cy="822"/>
            </a:xfrm>
            <a:prstGeom prst="rect">
              <a:avLst/>
            </a:prstGeom>
            <a:noFill/>
          </p:spPr>
          <p:txBody>
            <a:bodyPr wrap="square" rtlCol="0">
              <a:spAutoFit/>
            </a:bodyPr>
            <a:lstStyle/>
            <a:p>
              <a:r>
                <a:rPr lang="zh-CN" altLang="en-US" sz="2800" b="1">
                  <a:solidFill>
                    <a:srgbClr val="6E5737"/>
                  </a:solidFill>
                  <a:latin typeface="黑体" panose="02010609060101010101" pitchFamily="49" charset="-122"/>
                  <a:ea typeface="黑体" panose="02010609060101010101" pitchFamily="49" charset="-122"/>
                </a:rPr>
                <a:t>矛盾的同一性和斗争性在事物发展中具有重要作用</a:t>
              </a:r>
            </a:p>
          </p:txBody>
        </p:sp>
        <p:sp>
          <p:nvSpPr>
            <p:cNvPr id="87" name="任意多边形 86"/>
            <p:cNvSpPr/>
            <p:nvPr/>
          </p:nvSpPr>
          <p:spPr>
            <a:xfrm rot="5400000">
              <a:off x="5355" y="-3336"/>
              <a:ext cx="46" cy="9360"/>
            </a:xfrm>
            <a:custGeom>
              <a:avLst/>
              <a:gdLst>
                <a:gd name="connsiteX0" fmla="*/ 0 w 46"/>
                <a:gd name="connsiteY0" fmla="*/ 9313 h 9360"/>
                <a:gd name="connsiteX1" fmla="*/ 15 w 46"/>
                <a:gd name="connsiteY1" fmla="*/ 0 h 9360"/>
                <a:gd name="connsiteX2" fmla="*/ 46 w 46"/>
                <a:gd name="connsiteY2" fmla="*/ 9360 h 9360"/>
                <a:gd name="connsiteX3" fmla="*/ 0 w 46"/>
                <a:gd name="connsiteY3" fmla="*/ 9313 h 9360"/>
              </a:gdLst>
              <a:ahLst/>
              <a:cxnLst>
                <a:cxn ang="0">
                  <a:pos x="connsiteX0" y="connsiteY0"/>
                </a:cxn>
                <a:cxn ang="0">
                  <a:pos x="connsiteX1" y="connsiteY1"/>
                </a:cxn>
                <a:cxn ang="0">
                  <a:pos x="connsiteX2" y="connsiteY2"/>
                </a:cxn>
                <a:cxn ang="0">
                  <a:pos x="connsiteX3" y="connsiteY3"/>
                </a:cxn>
              </a:cxnLst>
              <a:rect l="l" t="t" r="r" b="b"/>
              <a:pathLst>
                <a:path w="46" h="9360">
                  <a:moveTo>
                    <a:pt x="0" y="9313"/>
                  </a:moveTo>
                  <a:lnTo>
                    <a:pt x="15" y="0"/>
                  </a:lnTo>
                  <a:lnTo>
                    <a:pt x="46" y="9360"/>
                  </a:lnTo>
                  <a:lnTo>
                    <a:pt x="0" y="9313"/>
                  </a:lnTo>
                  <a:close/>
                </a:path>
              </a:pathLst>
            </a:cu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rotWithShape="1">
          <a:blip r:embed="rId6"/>
          <a:stretch>
            <a:fillRect/>
          </a:stretch>
        </a:blipFill>
        <a:effectLst/>
      </p:bgPr>
    </p:bg>
    <p:spTree>
      <p:nvGrpSpPr>
        <p:cNvPr id="1" name=""/>
        <p:cNvGrpSpPr/>
        <p:nvPr/>
      </p:nvGrpSpPr>
      <p:grpSpPr>
        <a:xfrm>
          <a:off x="0" y="0"/>
          <a:ext cx="0" cy="0"/>
          <a:chOff x="0" y="0"/>
          <a:chExt cx="0" cy="0"/>
        </a:xfrm>
      </p:grpSpPr>
      <p:grpSp>
        <p:nvGrpSpPr>
          <p:cNvPr id="19" name="组合 18"/>
          <p:cNvGrpSpPr/>
          <p:nvPr/>
        </p:nvGrpSpPr>
        <p:grpSpPr>
          <a:xfrm>
            <a:off x="602615" y="1652905"/>
            <a:ext cx="11153140" cy="4565650"/>
            <a:chOff x="1169" y="2808"/>
            <a:chExt cx="17564" cy="7190"/>
          </a:xfrm>
        </p:grpSpPr>
        <p:sp>
          <p:nvSpPr>
            <p:cNvPr id="5" name="矩形 4"/>
            <p:cNvSpPr/>
            <p:nvPr/>
          </p:nvSpPr>
          <p:spPr bwMode="auto">
            <a:xfrm>
              <a:off x="1169" y="2808"/>
              <a:ext cx="17565" cy="7191"/>
            </a:xfrm>
            <a:prstGeom prst="rect">
              <a:avLst/>
            </a:prstGeom>
            <a:solidFill>
              <a:schemeClr val="bg2">
                <a:lumMod val="95000"/>
                <a:alpha val="75000"/>
              </a:schemeClr>
            </a:solidFill>
            <a:ln w="3175">
              <a:solidFill>
                <a:srgbClr val="F7DFBB"/>
              </a:solidFill>
              <a:miter lim="800000"/>
            </a:ln>
          </p:spPr>
          <p:txBody>
            <a:bodyPr vert="horz" wrap="square" lIns="91440" tIns="45720" rIns="91440" bIns="45720" numCol="1" anchor="t" anchorCtr="0" compatLnSpc="1"/>
            <a:lstStyle/>
            <a:p>
              <a:endParaRPr lang="zh-CN" altLang="en-US">
                <a:solidFill>
                  <a:schemeClr val="bg1"/>
                </a:solidFill>
              </a:endParaRPr>
            </a:p>
          </p:txBody>
        </p:sp>
        <p:cxnSp>
          <p:nvCxnSpPr>
            <p:cNvPr id="16" name="直接连接符 15"/>
            <p:cNvCxnSpPr/>
            <p:nvPr/>
          </p:nvCxnSpPr>
          <p:spPr>
            <a:xfrm flipV="1">
              <a:off x="17529" y="9831"/>
              <a:ext cx="1064" cy="1"/>
            </a:xfrm>
            <a:prstGeom prst="line">
              <a:avLst/>
            </a:prstGeom>
            <a:ln>
              <a:solidFill>
                <a:srgbClr val="456864"/>
              </a:solidFill>
              <a:prstDash val="dash"/>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a:off x="441325" y="317500"/>
            <a:ext cx="11156315" cy="550545"/>
            <a:chOff x="695" y="500"/>
            <a:chExt cx="17569" cy="867"/>
          </a:xfrm>
        </p:grpSpPr>
        <p:sp>
          <p:nvSpPr>
            <p:cNvPr id="84" name="流程图: 过程 83"/>
            <p:cNvSpPr/>
            <p:nvPr/>
          </p:nvSpPr>
          <p:spPr>
            <a:xfrm>
              <a:off x="695" y="500"/>
              <a:ext cx="541" cy="776"/>
            </a:xfrm>
            <a:prstGeom prst="flowChartProcess">
              <a:avLst/>
            </a:prstGeom>
            <a:noFill/>
            <a:ln w="12700" cmpd="sng">
              <a:solidFill>
                <a:srgbClr val="45676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864" y="648"/>
              <a:ext cx="497" cy="497"/>
            </a:xfrm>
            <a:prstGeom prst="rect">
              <a:avLst/>
            </a:prstGeom>
            <a:solidFill>
              <a:srgbClr val="F7DFBB"/>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文本框 85"/>
            <p:cNvSpPr txBox="1"/>
            <p:nvPr/>
          </p:nvSpPr>
          <p:spPr>
            <a:xfrm>
              <a:off x="1571" y="545"/>
              <a:ext cx="16693" cy="822"/>
            </a:xfrm>
            <a:prstGeom prst="rect">
              <a:avLst/>
            </a:prstGeom>
            <a:noFill/>
          </p:spPr>
          <p:txBody>
            <a:bodyPr wrap="square" rtlCol="0">
              <a:spAutoFit/>
            </a:bodyPr>
            <a:lstStyle/>
            <a:p>
              <a:r>
                <a:rPr lang="zh-CN" altLang="en-US" sz="2800" b="1">
                  <a:solidFill>
                    <a:srgbClr val="6E5737"/>
                  </a:solidFill>
                  <a:latin typeface="黑体" panose="02010609060101010101" pitchFamily="49" charset="-122"/>
                  <a:ea typeface="黑体" panose="02010609060101010101" pitchFamily="49" charset="-122"/>
                </a:rPr>
                <a:t>矛盾的同一性和斗争性在事物发展中具有重要作用</a:t>
              </a:r>
            </a:p>
          </p:txBody>
        </p:sp>
        <p:sp>
          <p:nvSpPr>
            <p:cNvPr id="87" name="任意多边形 86"/>
            <p:cNvSpPr/>
            <p:nvPr/>
          </p:nvSpPr>
          <p:spPr>
            <a:xfrm rot="5400000">
              <a:off x="5355" y="-3336"/>
              <a:ext cx="46" cy="9360"/>
            </a:xfrm>
            <a:custGeom>
              <a:avLst/>
              <a:gdLst>
                <a:gd name="connsiteX0" fmla="*/ 0 w 46"/>
                <a:gd name="connsiteY0" fmla="*/ 9313 h 9360"/>
                <a:gd name="connsiteX1" fmla="*/ 15 w 46"/>
                <a:gd name="connsiteY1" fmla="*/ 0 h 9360"/>
                <a:gd name="connsiteX2" fmla="*/ 46 w 46"/>
                <a:gd name="connsiteY2" fmla="*/ 9360 h 9360"/>
                <a:gd name="connsiteX3" fmla="*/ 0 w 46"/>
                <a:gd name="connsiteY3" fmla="*/ 9313 h 9360"/>
              </a:gdLst>
              <a:ahLst/>
              <a:cxnLst>
                <a:cxn ang="0">
                  <a:pos x="connsiteX0" y="connsiteY0"/>
                </a:cxn>
                <a:cxn ang="0">
                  <a:pos x="connsiteX1" y="connsiteY1"/>
                </a:cxn>
                <a:cxn ang="0">
                  <a:pos x="connsiteX2" y="connsiteY2"/>
                </a:cxn>
                <a:cxn ang="0">
                  <a:pos x="connsiteX3" y="connsiteY3"/>
                </a:cxn>
              </a:cxnLst>
              <a:rect l="l" t="t" r="r" b="b"/>
              <a:pathLst>
                <a:path w="46" h="9360">
                  <a:moveTo>
                    <a:pt x="0" y="9313"/>
                  </a:moveTo>
                  <a:lnTo>
                    <a:pt x="15" y="0"/>
                  </a:lnTo>
                  <a:lnTo>
                    <a:pt x="46" y="9360"/>
                  </a:lnTo>
                  <a:lnTo>
                    <a:pt x="0" y="9313"/>
                  </a:lnTo>
                  <a:close/>
                </a:path>
              </a:pathLst>
            </a:cu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custDataLst>
              <p:tags r:id="rId3"/>
            </p:custDataLst>
          </p:nvPr>
        </p:nvSpPr>
        <p:spPr>
          <a:xfrm>
            <a:off x="4169410" y="2494280"/>
            <a:ext cx="7586980" cy="2584450"/>
          </a:xfrm>
          <a:prstGeom prst="rect">
            <a:avLst/>
          </a:prstGeom>
          <a:noFill/>
          <a:ln w="9525">
            <a:noFill/>
          </a:ln>
        </p:spPr>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0" algn="l">
              <a:lnSpc>
                <a:spcPct val="150000"/>
              </a:lnSpc>
              <a:buClr>
                <a:srgbClr val="F7DFBB"/>
              </a:buClr>
              <a:buSzTx/>
              <a:buFont typeface="Wingdings" panose="05000000000000000000" charset="0"/>
              <a:buNone/>
            </a:pPr>
            <a:r>
              <a:rPr lang="zh-CN" altLang="en-US" dirty="0">
                <a:latin typeface="黑体" panose="02010609060101010101" pitchFamily="49" charset="-122"/>
                <a:ea typeface="黑体" panose="02010609060101010101" pitchFamily="49" charset="-122"/>
                <a:sym typeface="+mn-ea"/>
              </a:rPr>
              <a:t>矛盾的斗争性在事物发展中的作用表现在：</a:t>
            </a:r>
          </a:p>
          <a:p>
            <a:pPr marL="342900" lvl="0" indent="-342900" algn="l">
              <a:lnSpc>
                <a:spcPct val="150000"/>
              </a:lnSpc>
              <a:buClr>
                <a:srgbClr val="F7DFBB"/>
              </a:buClr>
              <a:buSzTx/>
              <a:buFont typeface="Wingdings" panose="05000000000000000000" charset="0"/>
              <a:buChar char="l"/>
            </a:pPr>
            <a:r>
              <a:rPr lang="zh-CN" altLang="en-US">
                <a:latin typeface="黑体" panose="02010609060101010101" pitchFamily="49" charset="-122"/>
                <a:ea typeface="黑体" panose="02010609060101010101" pitchFamily="49" charset="-122"/>
                <a:sym typeface="+mn-ea"/>
              </a:rPr>
              <a:t>第一，矛盾双方的斗争促进矛盾双方力量的变化，造成双方力量发展的不平衡，为对立面的转化、事物的质变创造条件。</a:t>
            </a:r>
          </a:p>
          <a:p>
            <a:pPr marL="342900" lvl="0" indent="-342900" algn="l">
              <a:lnSpc>
                <a:spcPct val="150000"/>
              </a:lnSpc>
              <a:buClr>
                <a:srgbClr val="F7DFBB"/>
              </a:buClr>
              <a:buSzTx/>
              <a:buFont typeface="Wingdings" panose="05000000000000000000" charset="0"/>
              <a:buChar char="l"/>
            </a:pPr>
            <a:r>
              <a:rPr lang="zh-CN" altLang="en-US">
                <a:latin typeface="黑体" panose="02010609060101010101" pitchFamily="49" charset="-122"/>
                <a:ea typeface="黑体" panose="02010609060101010101" pitchFamily="49" charset="-122"/>
                <a:sym typeface="+mn-ea"/>
              </a:rPr>
              <a:t>第二，矛盾双方的斗争是一种矛盾统一体向另一种矛盾统一体过渡的决定性力量。矛盾双方的相互排斥和否定促使旧的矛盾统一体破裂，新的矛盾统一体产生。</a:t>
            </a:r>
          </a:p>
        </p:txBody>
      </p:sp>
      <p:pic>
        <p:nvPicPr>
          <p:cNvPr id="4" name="图片 3" descr="74a4c4bf6d3e8279a88a4008664f894e"/>
          <p:cNvPicPr>
            <a:picLocks noChangeAspect="1"/>
          </p:cNvPicPr>
          <p:nvPr/>
        </p:nvPicPr>
        <p:blipFill>
          <a:blip r:embed="rId7"/>
          <a:stretch>
            <a:fillRect/>
          </a:stretch>
        </p:blipFill>
        <p:spPr>
          <a:xfrm>
            <a:off x="668020" y="2777490"/>
            <a:ext cx="3406775" cy="2317115"/>
          </a:xfrm>
          <a:prstGeom prst="rect">
            <a:avLst/>
          </a:prstGeom>
        </p:spPr>
      </p:pic>
      <p:sp>
        <p:nvSpPr>
          <p:cNvPr id="6" name="文本框 5"/>
          <p:cNvSpPr txBox="1"/>
          <p:nvPr/>
        </p:nvSpPr>
        <p:spPr>
          <a:xfrm>
            <a:off x="864235" y="5166360"/>
            <a:ext cx="3425190" cy="337185"/>
          </a:xfrm>
          <a:prstGeom prst="rect">
            <a:avLst/>
          </a:prstGeom>
          <a:noFill/>
        </p:spPr>
        <p:txBody>
          <a:bodyPr wrap="square" rtlCol="0">
            <a:spAutoFit/>
          </a:bodyPr>
          <a:lstStyle/>
          <a:p>
            <a:r>
              <a:rPr lang="zh-CN" altLang="en-US" sz="1600"/>
              <a:t>林丹、李宗伟在竞争中成就彼此</a:t>
            </a: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rotWithShape="1">
          <a:blip r:embed="rId6"/>
          <a:stretch>
            <a:fillRect/>
          </a:stretch>
        </a:blipFill>
        <a:effectLst/>
      </p:bgPr>
    </p:bg>
    <p:spTree>
      <p:nvGrpSpPr>
        <p:cNvPr id="1" name=""/>
        <p:cNvGrpSpPr/>
        <p:nvPr/>
      </p:nvGrpSpPr>
      <p:grpSpPr>
        <a:xfrm>
          <a:off x="0" y="0"/>
          <a:ext cx="0" cy="0"/>
          <a:chOff x="0" y="0"/>
          <a:chExt cx="0" cy="0"/>
        </a:xfrm>
      </p:grpSpPr>
      <p:sp>
        <p:nvSpPr>
          <p:cNvPr id="6" name="文本框 5"/>
          <p:cNvSpPr txBox="1"/>
          <p:nvPr>
            <p:custDataLst>
              <p:tags r:id="rId3"/>
            </p:custDataLst>
          </p:nvPr>
        </p:nvSpPr>
        <p:spPr>
          <a:xfrm>
            <a:off x="1045504" y="2503607"/>
            <a:ext cx="10059078" cy="3415030"/>
          </a:xfrm>
          <a:prstGeom prst="rect">
            <a:avLst/>
          </a:prstGeom>
          <a:noFill/>
        </p:spPr>
        <p:txBody>
          <a:bodyPr wrap="square" lIns="91440" tIns="45720" rIns="9144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609600" algn="just" fontAlgn="auto">
              <a:lnSpc>
                <a:spcPct val="150000"/>
              </a:lnSpc>
              <a:buClrTx/>
              <a:buSzTx/>
              <a:buFontTx/>
              <a:extLst>
                <a:ext uri="{35155182-B16C-46BC-9424-99874614C6A1}">
                  <wpsdc:indentchars xmlns:wpsdc="http://www.wps.cn/officeDocument/2017/drawingmlCustomData" xmlns="" val="200" checksum="4158780845"/>
                </a:ext>
              </a:extLst>
            </a:pP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在事物发展过程中，矛盾的同一性和斗争性相互结合，共同发生作用，但在不同条件下，二者所处的地位会有所不同。在一定的条件下，矛盾的斗争性可能处于主要方面，而在另外的条件下，矛盾的同一性又可能处于主要方面。矛盾同一性和斗争性的辩证关系原理，要求我们在观察和处理问题时，必须善于把两者结合起来，在斗争性中把握同一性，在同一性中把握斗争性。</a:t>
            </a:r>
          </a:p>
        </p:txBody>
      </p:sp>
      <p:grpSp>
        <p:nvGrpSpPr>
          <p:cNvPr id="3" name="组合 2"/>
          <p:cNvGrpSpPr/>
          <p:nvPr/>
        </p:nvGrpSpPr>
        <p:grpSpPr>
          <a:xfrm>
            <a:off x="508000" y="307975"/>
            <a:ext cx="6116320" cy="548640"/>
            <a:chOff x="800" y="485"/>
            <a:chExt cx="9632" cy="864"/>
          </a:xfrm>
        </p:grpSpPr>
        <p:sp>
          <p:nvSpPr>
            <p:cNvPr id="8" name="文本框 7"/>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二、</a:t>
              </a:r>
              <a:r>
                <a:rPr lang="zh-CN" altLang="en-US" sz="2800" b="1">
                  <a:solidFill>
                    <a:srgbClr val="755D3B"/>
                  </a:solidFill>
                  <a:effectLst/>
                  <a:latin typeface="黑体" panose="02010609060101010101" pitchFamily="49" charset="-122"/>
                  <a:ea typeface="黑体" panose="02010609060101010101" pitchFamily="49" charset="-122"/>
                </a:rPr>
                <a:t>事物的普遍联系和变化发展</a:t>
              </a:r>
            </a:p>
          </p:txBody>
        </p:sp>
        <p:sp>
          <p:nvSpPr>
            <p:cNvPr id="14" name="任意多边形 1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808" y="672"/>
              <a:ext cx="659" cy="507"/>
              <a:chOff x="1140" y="743"/>
              <a:chExt cx="567" cy="436"/>
            </a:xfrm>
            <a:effectLst/>
          </p:grpSpPr>
          <p:sp>
            <p:nvSpPr>
              <p:cNvPr id="18" name="矩形 17"/>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19" name="矩形 18"/>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 name="组合 8"/>
          <p:cNvGrpSpPr/>
          <p:nvPr/>
        </p:nvGrpSpPr>
        <p:grpSpPr>
          <a:xfrm>
            <a:off x="1058545" y="1019810"/>
            <a:ext cx="6345555" cy="491490"/>
            <a:chOff x="1493" y="1541"/>
            <a:chExt cx="9993" cy="774"/>
          </a:xfrm>
        </p:grpSpPr>
        <p:sp>
          <p:nvSpPr>
            <p:cNvPr id="5" name="文本框 4"/>
            <p:cNvSpPr txBox="1"/>
            <p:nvPr/>
          </p:nvSpPr>
          <p:spPr>
            <a:xfrm>
              <a:off x="1780" y="1541"/>
              <a:ext cx="9706"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2.</a:t>
              </a:r>
              <a:r>
                <a:rPr lang="zh-CN" altLang="en-US" sz="2600">
                  <a:solidFill>
                    <a:schemeClr val="tx1"/>
                  </a:solidFill>
                  <a:effectLst/>
                  <a:latin typeface="黑体" panose="02010609060101010101" pitchFamily="49" charset="-122"/>
                  <a:ea typeface="黑体" panose="02010609060101010101" pitchFamily="49" charset="-122"/>
                  <a:sym typeface="+mn-ea"/>
                </a:rPr>
                <a:t>对立统一规律是事物发展的根本规律</a:t>
              </a:r>
            </a:p>
          </p:txBody>
        </p:sp>
        <p:sp>
          <p:nvSpPr>
            <p:cNvPr id="10" name="矩形 9"/>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
        <p:nvSpPr>
          <p:cNvPr id="11" name="文本框 10"/>
          <p:cNvSpPr txBox="1"/>
          <p:nvPr/>
        </p:nvSpPr>
        <p:spPr>
          <a:xfrm>
            <a:off x="1189990" y="1692275"/>
            <a:ext cx="7802880" cy="460375"/>
          </a:xfrm>
          <a:prstGeom prst="rect">
            <a:avLst/>
          </a:prstGeom>
          <a:noFill/>
        </p:spPr>
        <p:txBody>
          <a:bodyPr wrap="none" rtlCol="0">
            <a:spAutoFit/>
          </a:bodyPr>
          <a:lstStyle/>
          <a:p>
            <a:r>
              <a:rPr lang="zh-CN" altLang="en-US" sz="2400">
                <a:latin typeface="黑体" panose="02010609060101010101" pitchFamily="49" charset="-122"/>
                <a:ea typeface="黑体" panose="02010609060101010101" pitchFamily="49" charset="-122"/>
              </a:rPr>
              <a:t>（一）、矛盾的同一性和斗争性及其在事物发展中的作用</a:t>
            </a: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8" name="组合 7"/>
          <p:cNvGrpSpPr/>
          <p:nvPr/>
        </p:nvGrpSpPr>
        <p:grpSpPr>
          <a:xfrm>
            <a:off x="7872730" y="6688455"/>
            <a:ext cx="4319270" cy="154305"/>
            <a:chOff x="12398" y="10523"/>
            <a:chExt cx="6802" cy="243"/>
          </a:xfrm>
        </p:grpSpPr>
        <p:sp>
          <p:nvSpPr>
            <p:cNvPr id="37" name="矩形 36"/>
            <p:cNvSpPr/>
            <p:nvPr/>
          </p:nvSpPr>
          <p:spPr>
            <a:xfrm>
              <a:off x="12398" y="10646"/>
              <a:ext cx="6802" cy="120"/>
            </a:xfrm>
            <a:prstGeom prst="rect">
              <a:avLst/>
            </a:prstGeom>
            <a:solidFill>
              <a:srgbClr val="45676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p:cNvCxnSpPr/>
            <p:nvPr/>
          </p:nvCxnSpPr>
          <p:spPr>
            <a:xfrm>
              <a:off x="13110" y="10523"/>
              <a:ext cx="5445" cy="10"/>
            </a:xfrm>
            <a:prstGeom prst="line">
              <a:avLst/>
            </a:prstGeom>
            <a:ln>
              <a:solidFill>
                <a:srgbClr val="456864"/>
              </a:solidFill>
              <a:prstDash val="dash"/>
            </a:ln>
          </p:spPr>
          <p:style>
            <a:lnRef idx="1">
              <a:schemeClr val="accent1"/>
            </a:lnRef>
            <a:fillRef idx="0">
              <a:schemeClr val="accent1"/>
            </a:fillRef>
            <a:effectRef idx="0">
              <a:schemeClr val="accent1"/>
            </a:effectRef>
            <a:fontRef idx="minor">
              <a:schemeClr val="tx1"/>
            </a:fontRef>
          </p:style>
        </p:cxnSp>
      </p:grpSp>
      <p:sp>
        <p:nvSpPr>
          <p:cNvPr id="36" name="直角三角形 35"/>
          <p:cNvSpPr/>
          <p:nvPr/>
        </p:nvSpPr>
        <p:spPr>
          <a:xfrm>
            <a:off x="0" y="3736340"/>
            <a:ext cx="3347720" cy="3106420"/>
          </a:xfrm>
          <a:prstGeom prst="rtTriangle">
            <a:avLst/>
          </a:prstGeom>
          <a:solidFill>
            <a:srgbClr val="F7DFBB">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4106545" y="2506980"/>
            <a:ext cx="264795" cy="3163570"/>
          </a:xfrm>
          <a:prstGeom prst="rect">
            <a:avLst/>
          </a:prstGeom>
          <a:solidFill>
            <a:srgbClr val="F7DFBB">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latin typeface="思源黑体 Bold" panose="020B0800000000000000" pitchFamily="34" charset="-122"/>
              <a:ea typeface="思源黑体 Bold" panose="020B0800000000000000" pitchFamily="34" charset="-122"/>
            </a:endParaRPr>
          </a:p>
        </p:txBody>
      </p:sp>
      <p:pic>
        <p:nvPicPr>
          <p:cNvPr id="20" name="图片 19" descr="E:\备课资源库\12形势与政策课件模板\参考\新建文件夹\3.jpg3"/>
          <p:cNvPicPr>
            <a:picLocks noChangeAspect="1"/>
          </p:cNvPicPr>
          <p:nvPr>
            <p:custDataLst>
              <p:tags r:id="rId2"/>
            </p:custDataLst>
          </p:nvPr>
        </p:nvPicPr>
        <p:blipFill>
          <a:blip r:embed="rId5"/>
          <a:srcRect/>
          <a:stretch>
            <a:fillRect/>
          </a:stretch>
        </p:blipFill>
        <p:spPr>
          <a:xfrm>
            <a:off x="727075" y="1929130"/>
            <a:ext cx="3539490" cy="4493895"/>
          </a:xfrm>
          <a:prstGeom prst="rect">
            <a:avLst/>
          </a:prstGeom>
          <a:solidFill>
            <a:schemeClr val="bg1"/>
          </a:solidFill>
          <a:ln>
            <a:solidFill>
              <a:schemeClr val="bg1"/>
            </a:solidFill>
          </a:ln>
          <a:effectLst/>
        </p:spPr>
      </p:pic>
      <p:sp>
        <p:nvSpPr>
          <p:cNvPr id="11" name="文本框 10"/>
          <p:cNvSpPr txBox="1"/>
          <p:nvPr/>
        </p:nvSpPr>
        <p:spPr>
          <a:xfrm>
            <a:off x="5408295" y="1547495"/>
            <a:ext cx="792480" cy="460375"/>
          </a:xfrm>
          <a:prstGeom prst="rect">
            <a:avLst/>
          </a:prstGeom>
          <a:noFill/>
        </p:spPr>
        <p:txBody>
          <a:bodyPr wrap="none" rtlCol="0">
            <a:spAutoFit/>
          </a:bodyPr>
          <a:lstStyle/>
          <a:p>
            <a:pPr algn="l"/>
            <a:r>
              <a:rPr lang="zh-CN" altLang="zh-CN" sz="2400">
                <a:latin typeface="Arial" panose="020B0604020202020204" pitchFamily="34" charset="0"/>
                <a:ea typeface="微软雅黑" panose="020B0503020204020204" charset="-122"/>
                <a:sym typeface="+mn-ea"/>
              </a:rPr>
              <a:t>吲哚</a:t>
            </a:r>
            <a:endParaRPr lang="zh-CN" altLang="en-US" sz="2400">
              <a:solidFill>
                <a:schemeClr val="tx1"/>
              </a:solidFill>
              <a:latin typeface="黑体" panose="02010609060101010101" pitchFamily="49" charset="-122"/>
              <a:ea typeface="黑体" panose="02010609060101010101" pitchFamily="49" charset="-122"/>
            </a:endParaRPr>
          </a:p>
        </p:txBody>
      </p:sp>
      <p:cxnSp>
        <p:nvCxnSpPr>
          <p:cNvPr id="3" name="直接连接符 2"/>
          <p:cNvCxnSpPr/>
          <p:nvPr/>
        </p:nvCxnSpPr>
        <p:spPr>
          <a:xfrm flipV="1">
            <a:off x="5559425" y="2089785"/>
            <a:ext cx="3919220" cy="24130"/>
          </a:xfrm>
          <a:prstGeom prst="line">
            <a:avLst/>
          </a:prstGeom>
          <a:ln w="15875">
            <a:solidFill>
              <a:srgbClr val="F7DFBB"/>
            </a:solidFill>
            <a:prstDash val="dash"/>
          </a:ln>
          <a:effectLst/>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a:xfrm>
            <a:off x="441325" y="317500"/>
            <a:ext cx="11156315" cy="550545"/>
            <a:chOff x="695" y="500"/>
            <a:chExt cx="17569" cy="867"/>
          </a:xfrm>
        </p:grpSpPr>
        <p:sp>
          <p:nvSpPr>
            <p:cNvPr id="84" name="流程图: 过程 83"/>
            <p:cNvSpPr/>
            <p:nvPr/>
          </p:nvSpPr>
          <p:spPr>
            <a:xfrm>
              <a:off x="695" y="500"/>
              <a:ext cx="541" cy="776"/>
            </a:xfrm>
            <a:prstGeom prst="flowChartProcess">
              <a:avLst/>
            </a:prstGeom>
            <a:noFill/>
            <a:ln w="12700" cmpd="sng">
              <a:solidFill>
                <a:srgbClr val="45676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864" y="648"/>
              <a:ext cx="497" cy="497"/>
            </a:xfrm>
            <a:prstGeom prst="rect">
              <a:avLst/>
            </a:prstGeom>
            <a:solidFill>
              <a:srgbClr val="F7DFBB"/>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文本框 85"/>
            <p:cNvSpPr txBox="1"/>
            <p:nvPr/>
          </p:nvSpPr>
          <p:spPr>
            <a:xfrm>
              <a:off x="1571" y="545"/>
              <a:ext cx="16693" cy="822"/>
            </a:xfrm>
            <a:prstGeom prst="rect">
              <a:avLst/>
            </a:prstGeom>
            <a:noFill/>
          </p:spPr>
          <p:txBody>
            <a:bodyPr wrap="square" rtlCol="0">
              <a:spAutoFit/>
            </a:bodyPr>
            <a:lstStyle/>
            <a:p>
              <a:r>
                <a:rPr lang="zh-CN" altLang="en-US" sz="2800" b="1">
                  <a:solidFill>
                    <a:srgbClr val="6E5737"/>
                  </a:solidFill>
                  <a:latin typeface="黑体" panose="02010609060101010101" pitchFamily="49" charset="-122"/>
                  <a:ea typeface="黑体" panose="02010609060101010101" pitchFamily="49" charset="-122"/>
                </a:rPr>
                <a:t>矛盾的同一性和斗争性在事物发展中具有重要作用</a:t>
              </a:r>
            </a:p>
          </p:txBody>
        </p:sp>
        <p:sp>
          <p:nvSpPr>
            <p:cNvPr id="87" name="任意多边形 86"/>
            <p:cNvSpPr/>
            <p:nvPr/>
          </p:nvSpPr>
          <p:spPr>
            <a:xfrm rot="5400000">
              <a:off x="5355" y="-3336"/>
              <a:ext cx="46" cy="9360"/>
            </a:xfrm>
            <a:custGeom>
              <a:avLst/>
              <a:gdLst>
                <a:gd name="connsiteX0" fmla="*/ 0 w 46"/>
                <a:gd name="connsiteY0" fmla="*/ 9313 h 9360"/>
                <a:gd name="connsiteX1" fmla="*/ 15 w 46"/>
                <a:gd name="connsiteY1" fmla="*/ 0 h 9360"/>
                <a:gd name="connsiteX2" fmla="*/ 46 w 46"/>
                <a:gd name="connsiteY2" fmla="*/ 9360 h 9360"/>
                <a:gd name="connsiteX3" fmla="*/ 0 w 46"/>
                <a:gd name="connsiteY3" fmla="*/ 9313 h 9360"/>
              </a:gdLst>
              <a:ahLst/>
              <a:cxnLst>
                <a:cxn ang="0">
                  <a:pos x="connsiteX0" y="connsiteY0"/>
                </a:cxn>
                <a:cxn ang="0">
                  <a:pos x="connsiteX1" y="connsiteY1"/>
                </a:cxn>
                <a:cxn ang="0">
                  <a:pos x="connsiteX2" y="connsiteY2"/>
                </a:cxn>
                <a:cxn ang="0">
                  <a:pos x="connsiteX3" y="connsiteY3"/>
                </a:cxn>
              </a:cxnLst>
              <a:rect l="l" t="t" r="r" b="b"/>
              <a:pathLst>
                <a:path w="46" h="9360">
                  <a:moveTo>
                    <a:pt x="0" y="9313"/>
                  </a:moveTo>
                  <a:lnTo>
                    <a:pt x="15" y="0"/>
                  </a:lnTo>
                  <a:lnTo>
                    <a:pt x="46" y="9360"/>
                  </a:lnTo>
                  <a:lnTo>
                    <a:pt x="0" y="9313"/>
                  </a:lnTo>
                  <a:close/>
                </a:path>
              </a:pathLst>
            </a:cu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4211" name="文本框 1"/>
          <p:cNvSpPr txBox="1"/>
          <p:nvPr/>
        </p:nvSpPr>
        <p:spPr>
          <a:xfrm>
            <a:off x="5356860" y="2317115"/>
            <a:ext cx="6310630" cy="2999740"/>
          </a:xfrm>
          <a:prstGeom prst="rect">
            <a:avLst/>
          </a:prstGeom>
          <a:noFill/>
        </p:spPr>
        <p:txBody>
          <a:bodyPr wrap="square" rtlCol="0" anchor="t" anchorCtr="0">
            <a:spAutoFit/>
          </a:bodyPr>
          <a:lstStyle/>
          <a:p>
            <a:pPr lvl="0" algn="just">
              <a:lnSpc>
                <a:spcPct val="150000"/>
              </a:lnSpc>
              <a:buClrTx/>
              <a:buSzTx/>
              <a:buFontTx/>
            </a:pPr>
            <a:endParaRPr lang="en-US" altLang="zh-CN" dirty="0">
              <a:latin typeface="黑体" panose="02010609060101010101" pitchFamily="49" charset="-122"/>
              <a:ea typeface="黑体" panose="02010609060101010101" pitchFamily="49" charset="-122"/>
              <a:cs typeface="黑体" panose="02010609060101010101" pitchFamily="49" charset="-122"/>
              <a:sym typeface="+mn-ea"/>
            </a:endParaRPr>
          </a:p>
          <a:p>
            <a:pPr lvl="0" indent="457200" algn="just" fontAlgn="auto">
              <a:lnSpc>
                <a:spcPct val="150000"/>
              </a:lnSpc>
              <a:buClrTx/>
              <a:buSzTx/>
              <a:buFontTx/>
              <a:extLst>
                <a:ext uri="{35155182-B16C-46BC-9424-99874614C6A1}">
                  <wpsdc:indentchars xmlns:wpsdc="http://www.wps.cn/officeDocument/2017/drawingmlCustomData" xmlns="" val="200" checksum="59296752"/>
                </a:ext>
              </a:extLst>
            </a:pPr>
            <a:r>
              <a:rPr lang="en-US" altLang="zh-CN" dirty="0">
                <a:latin typeface="黑体" panose="02010609060101010101" pitchFamily="49" charset="-122"/>
                <a:ea typeface="黑体" panose="02010609060101010101" pitchFamily="49" charset="-122"/>
                <a:cs typeface="黑体" panose="02010609060101010101" pitchFamily="49" charset="-122"/>
                <a:sym typeface="+mn-ea"/>
              </a:rPr>
              <a:t>吲哚被称为“一种集芳香与恶臭于一身的化合物”，具有双重嗅觉特征，它在极低的浓度下能散发出淡淡的芳香，但在很高浓度下却有着让人掩鼻的臭味。事实上，香与臭是一对矛盾的两方面，绝大多数的香料若是直接嗅闻也是臭的，“香水喷太多非但不香还会臭”的生活常识，体现的正是这个道理。</a:t>
            </a:r>
          </a:p>
        </p:txBody>
      </p:sp>
      <p:sp>
        <p:nvSpPr>
          <p:cNvPr id="94212" name="文本框 5"/>
          <p:cNvSpPr txBox="1"/>
          <p:nvPr/>
        </p:nvSpPr>
        <p:spPr>
          <a:xfrm>
            <a:off x="3260725" y="6154738"/>
            <a:ext cx="5670550" cy="368300"/>
          </a:xfrm>
          <a:prstGeom prst="rect">
            <a:avLst/>
          </a:prstGeom>
          <a:noFill/>
          <a:ln w="9525">
            <a:noFill/>
          </a:ln>
        </p:spPr>
        <p:txBody>
          <a:bodyPr wrap="none" anchor="t" anchorCtr="0">
            <a:spAutoFit/>
          </a:bodyPr>
          <a:lstStyle/>
          <a:p>
            <a:r>
              <a:rPr lang="zh-CN" altLang="en-US">
                <a:latin typeface="Arial" panose="020B0604020202020204" pitchFamily="34" charset="0"/>
                <a:ea typeface="微软雅黑" panose="020B0503020204020204" charset="-122"/>
              </a:rPr>
              <a:t>可参考超星思政案例视频：</a:t>
            </a:r>
            <a:r>
              <a:rPr lang="zh-CN" altLang="en-US">
                <a:latin typeface="Arial" panose="020B0604020202020204" pitchFamily="34" charset="0"/>
                <a:ea typeface="微软雅黑" panose="020B0503020204020204" charset="-122"/>
                <a:sym typeface="微软雅黑" panose="020B0503020204020204" charset="-122"/>
              </a:rPr>
              <a:t>《奇妙的化合物——吲哚》</a:t>
            </a:r>
            <a:endParaRPr lang="zh-CN" altLang="en-US">
              <a:latin typeface="Arial" panose="020B0604020202020204" pitchFamily="34" charset="0"/>
              <a:ea typeface="微软雅黑" panose="020B0503020204020204" charset="-122"/>
            </a:endParaRPr>
          </a:p>
        </p:txBody>
      </p:sp>
      <p:pic>
        <p:nvPicPr>
          <p:cNvPr id="94213" name="图片 14" descr="P115U~M{(@RN~G~6N~7)(XD_副本"/>
          <p:cNvPicPr>
            <a:picLocks noChangeAspect="1"/>
          </p:cNvPicPr>
          <p:nvPr/>
        </p:nvPicPr>
        <p:blipFill>
          <a:blip r:embed="rId6"/>
          <a:stretch>
            <a:fillRect/>
          </a:stretch>
        </p:blipFill>
        <p:spPr>
          <a:xfrm>
            <a:off x="1695450" y="2670175"/>
            <a:ext cx="1743075" cy="1517650"/>
          </a:xfrm>
          <a:prstGeom prst="rect">
            <a:avLst/>
          </a:prstGeom>
          <a:noFill/>
          <a:ln w="9525">
            <a:noFill/>
          </a:ln>
        </p:spPr>
      </p:pic>
      <p:sp>
        <p:nvSpPr>
          <p:cNvPr id="94214" name="文本框 15"/>
          <p:cNvSpPr txBox="1"/>
          <p:nvPr/>
        </p:nvSpPr>
        <p:spPr>
          <a:xfrm>
            <a:off x="2246313" y="4632325"/>
            <a:ext cx="639762" cy="368300"/>
          </a:xfrm>
          <a:prstGeom prst="rect">
            <a:avLst/>
          </a:prstGeom>
          <a:noFill/>
          <a:ln w="9525">
            <a:noFill/>
          </a:ln>
        </p:spPr>
        <p:txBody>
          <a:bodyPr wrap="none" anchor="t" anchorCtr="0">
            <a:spAutoFit/>
          </a:bodyPr>
          <a:lstStyle/>
          <a:p>
            <a:r>
              <a:rPr lang="zh-CN" altLang="zh-CN">
                <a:latin typeface="Arial" panose="020B0604020202020204" pitchFamily="34" charset="0"/>
                <a:ea typeface="微软雅黑" panose="020B0503020204020204" charset="-122"/>
              </a:rPr>
              <a:t>吲哚</a:t>
            </a:r>
            <a:endParaRPr lang="zh-CN" altLang="en-US">
              <a:latin typeface="Arial" panose="020B0604020202020204" pitchFamily="34" charset="0"/>
              <a:ea typeface="微软雅黑" panose="020B0503020204020204" charset="-122"/>
            </a:endParaRPr>
          </a:p>
        </p:txBody>
      </p:sp>
    </p:spTree>
    <p:custDataLst>
      <p:tags r:id="rId1"/>
    </p:custData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25" name="文本框 24"/>
          <p:cNvSpPr txBox="1"/>
          <p:nvPr/>
        </p:nvSpPr>
        <p:spPr>
          <a:xfrm>
            <a:off x="570230" y="2433955"/>
            <a:ext cx="5504815" cy="3415030"/>
          </a:xfrm>
          <a:prstGeom prst="rect">
            <a:avLst/>
          </a:prstGeom>
          <a:noFill/>
        </p:spPr>
        <p:txBody>
          <a:bodyPr wrap="square" rtlCol="0">
            <a:spAutoFit/>
          </a:bodyPr>
          <a:lstStyle/>
          <a:p>
            <a:pPr indent="457200" algn="just" fontAlgn="auto">
              <a:lnSpc>
                <a:spcPct val="150000"/>
              </a:lnSpc>
              <a:extLst>
                <a:ext uri="{35155182-B16C-46BC-9424-99874614C6A1}">
                  <wpsdc:indentchars xmlns:wpsdc="http://www.wps.cn/officeDocument/2017/drawingmlCustomData" xmlns="" val="200" checksum="59296752"/>
                </a:ext>
              </a:extLst>
            </a:pPr>
            <a:r>
              <a:rPr lang="zh-CN" dirty="0">
                <a:latin typeface="黑体" panose="02010609060101010101" pitchFamily="49" charset="-122"/>
                <a:ea typeface="黑体" panose="02010609060101010101" pitchFamily="49" charset="-122"/>
                <a:cs typeface="黑体" panose="02010609060101010101" pitchFamily="49" charset="-122"/>
                <a:sym typeface="微软雅黑" panose="020B0503020204020204" charset="-122"/>
              </a:rPr>
              <a:t>和谐是矛盾的一种特殊表现形式，体现着矛盾双方的相互依存、相互促进、共同发展。和谐并不意味着矛盾的绝对同一，和谐是相对的、有条件的，只有在矛盾双方处于平衡、协调、合作的情况下，事物才展现出和谐状态。社会的和谐、人与自然的和谐，都是在不断解决矛盾的过程中实现的。构建社会主义和谐社会就是在发展的基础上正确处理各种社会矛盾的历史过程和社会结果。</a:t>
            </a:r>
          </a:p>
        </p:txBody>
      </p:sp>
      <p:sp>
        <p:nvSpPr>
          <p:cNvPr id="8" name="半闭框 7"/>
          <p:cNvSpPr/>
          <p:nvPr/>
        </p:nvSpPr>
        <p:spPr>
          <a:xfrm>
            <a:off x="6195060" y="2019300"/>
            <a:ext cx="833755" cy="1945640"/>
          </a:xfrm>
          <a:prstGeom prst="halfFrame">
            <a:avLst/>
          </a:prstGeom>
          <a:solidFill>
            <a:srgbClr val="F7DF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半闭框 8"/>
          <p:cNvSpPr/>
          <p:nvPr/>
        </p:nvSpPr>
        <p:spPr>
          <a:xfrm rot="10800000">
            <a:off x="11012170" y="4057650"/>
            <a:ext cx="833755" cy="1773555"/>
          </a:xfrm>
          <a:prstGeom prst="halfFrame">
            <a:avLst/>
          </a:prstGeom>
          <a:solidFill>
            <a:srgbClr val="45676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22" name="图片 21" descr="E:\备课资源库\12形势与政策课件模板\参考\新建文件夹\3.jpg3"/>
          <p:cNvPicPr>
            <a:picLocks noChangeAspect="1"/>
          </p:cNvPicPr>
          <p:nvPr>
            <p:custDataLst>
              <p:tags r:id="rId2"/>
            </p:custDataLst>
          </p:nvPr>
        </p:nvPicPr>
        <p:blipFill>
          <a:blip r:embed="rId5"/>
          <a:srcRect/>
          <a:stretch>
            <a:fillRect/>
          </a:stretch>
        </p:blipFill>
        <p:spPr>
          <a:xfrm>
            <a:off x="6323965" y="2123440"/>
            <a:ext cx="5407660" cy="3590290"/>
          </a:xfrm>
          <a:prstGeom prst="rect">
            <a:avLst/>
          </a:prstGeom>
          <a:solidFill>
            <a:schemeClr val="bg1"/>
          </a:solidFill>
          <a:ln>
            <a:solidFill>
              <a:schemeClr val="bg1"/>
            </a:solidFill>
          </a:ln>
          <a:effectLst/>
        </p:spPr>
      </p:pic>
      <p:sp>
        <p:nvSpPr>
          <p:cNvPr id="26" name="椭圆 25"/>
          <p:cNvSpPr/>
          <p:nvPr/>
        </p:nvSpPr>
        <p:spPr>
          <a:xfrm>
            <a:off x="280035" y="6420485"/>
            <a:ext cx="290195" cy="290195"/>
          </a:xfrm>
          <a:prstGeom prst="ellipse">
            <a:avLst/>
          </a:prstGeom>
          <a:solidFill>
            <a:srgbClr val="45676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7" name="直接连接符 26"/>
          <p:cNvCxnSpPr/>
          <p:nvPr/>
        </p:nvCxnSpPr>
        <p:spPr>
          <a:xfrm>
            <a:off x="548640" y="6569710"/>
            <a:ext cx="5006340" cy="29845"/>
          </a:xfrm>
          <a:prstGeom prst="line">
            <a:avLst/>
          </a:prstGeom>
          <a:ln w="9525">
            <a:solidFill>
              <a:srgbClr val="456764"/>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233170" y="1872615"/>
            <a:ext cx="4450080" cy="460375"/>
          </a:xfrm>
          <a:prstGeom prst="rect">
            <a:avLst/>
          </a:prstGeom>
          <a:noFill/>
        </p:spPr>
        <p:txBody>
          <a:bodyPr wrap="none" rtlCol="0">
            <a:spAutoFit/>
          </a:bodyPr>
          <a:lstStyle/>
          <a:p>
            <a:pPr algn="l"/>
            <a:r>
              <a:rPr lang="zh-CN" altLang="en-US" sz="2400">
                <a:solidFill>
                  <a:schemeClr val="tx1"/>
                </a:solidFill>
                <a:latin typeface="黑体" panose="02010609060101010101" pitchFamily="49" charset="-122"/>
                <a:ea typeface="黑体" panose="02010609060101010101" pitchFamily="49" charset="-122"/>
              </a:rPr>
              <a:t>正确把握和谐对事物发展的作用</a:t>
            </a:r>
          </a:p>
        </p:txBody>
      </p:sp>
      <p:cxnSp>
        <p:nvCxnSpPr>
          <p:cNvPr id="6" name="直接连接符 5"/>
          <p:cNvCxnSpPr/>
          <p:nvPr/>
        </p:nvCxnSpPr>
        <p:spPr>
          <a:xfrm flipV="1">
            <a:off x="1361440" y="2421890"/>
            <a:ext cx="3880485" cy="22860"/>
          </a:xfrm>
          <a:prstGeom prst="line">
            <a:avLst/>
          </a:prstGeom>
          <a:ln w="15875">
            <a:solidFill>
              <a:srgbClr val="F7DFBB"/>
            </a:solidFill>
            <a:prstDash val="dash"/>
          </a:ln>
          <a:effectLst/>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508000" y="307975"/>
            <a:ext cx="6116320" cy="548640"/>
            <a:chOff x="800" y="485"/>
            <a:chExt cx="9632" cy="864"/>
          </a:xfrm>
        </p:grpSpPr>
        <p:sp>
          <p:nvSpPr>
            <p:cNvPr id="2" name="文本框 1"/>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二、</a:t>
              </a:r>
              <a:r>
                <a:rPr lang="zh-CN" altLang="en-US" sz="2800" b="1">
                  <a:solidFill>
                    <a:srgbClr val="755D3B"/>
                  </a:solidFill>
                  <a:effectLst/>
                  <a:latin typeface="黑体" panose="02010609060101010101" pitchFamily="49" charset="-122"/>
                  <a:ea typeface="黑体" panose="02010609060101010101" pitchFamily="49" charset="-122"/>
                </a:rPr>
                <a:t>事物的普遍联系和变化发展</a:t>
              </a:r>
            </a:p>
          </p:txBody>
        </p:sp>
        <p:sp>
          <p:nvSpPr>
            <p:cNvPr id="14" name="任意多边形 1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808" y="672"/>
              <a:ext cx="659" cy="507"/>
              <a:chOff x="1140" y="743"/>
              <a:chExt cx="567" cy="436"/>
            </a:xfrm>
            <a:effectLst/>
          </p:grpSpPr>
          <p:sp>
            <p:nvSpPr>
              <p:cNvPr id="18" name="矩形 17"/>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19" name="矩形 18"/>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 name="组合 3"/>
          <p:cNvGrpSpPr/>
          <p:nvPr/>
        </p:nvGrpSpPr>
        <p:grpSpPr>
          <a:xfrm>
            <a:off x="1058545" y="1019810"/>
            <a:ext cx="6345555" cy="491490"/>
            <a:chOff x="1493" y="1541"/>
            <a:chExt cx="9993" cy="774"/>
          </a:xfrm>
        </p:grpSpPr>
        <p:sp>
          <p:nvSpPr>
            <p:cNvPr id="7" name="文本框 6"/>
            <p:cNvSpPr txBox="1"/>
            <p:nvPr/>
          </p:nvSpPr>
          <p:spPr>
            <a:xfrm>
              <a:off x="1780" y="1541"/>
              <a:ext cx="9706"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2.</a:t>
              </a:r>
              <a:r>
                <a:rPr lang="zh-CN" altLang="en-US" sz="2600">
                  <a:solidFill>
                    <a:schemeClr val="tx1"/>
                  </a:solidFill>
                  <a:effectLst/>
                  <a:latin typeface="黑体" panose="02010609060101010101" pitchFamily="49" charset="-122"/>
                  <a:ea typeface="黑体" panose="02010609060101010101" pitchFamily="49" charset="-122"/>
                  <a:sym typeface="+mn-ea"/>
                </a:rPr>
                <a:t>对立统一规律是事物发展的根本规律</a:t>
              </a:r>
            </a:p>
          </p:txBody>
        </p:sp>
        <p:sp>
          <p:nvSpPr>
            <p:cNvPr id="10" name="矩形 9"/>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pic>
        <p:nvPicPr>
          <p:cNvPr id="13" name="图片 12" descr="45ab9c341c4fb6986fadc497f7f10324"/>
          <p:cNvPicPr>
            <a:picLocks noChangeAspect="1"/>
          </p:cNvPicPr>
          <p:nvPr/>
        </p:nvPicPr>
        <p:blipFill>
          <a:blip r:embed="rId6"/>
          <a:stretch>
            <a:fillRect/>
          </a:stretch>
        </p:blipFill>
        <p:spPr>
          <a:xfrm>
            <a:off x="6790055" y="2256155"/>
            <a:ext cx="4475480" cy="3066415"/>
          </a:xfrm>
          <a:prstGeom prst="rect">
            <a:avLst/>
          </a:prstGeom>
        </p:spPr>
      </p:pic>
      <p:sp>
        <p:nvSpPr>
          <p:cNvPr id="16" name="文本框 15"/>
          <p:cNvSpPr txBox="1"/>
          <p:nvPr/>
        </p:nvSpPr>
        <p:spPr>
          <a:xfrm>
            <a:off x="8100695" y="5322570"/>
            <a:ext cx="1854835" cy="337185"/>
          </a:xfrm>
          <a:prstGeom prst="rect">
            <a:avLst/>
          </a:prstGeom>
          <a:noFill/>
        </p:spPr>
        <p:txBody>
          <a:bodyPr wrap="square" rtlCol="0">
            <a:spAutoFit/>
          </a:bodyPr>
          <a:lstStyle/>
          <a:p>
            <a:r>
              <a:rPr lang="zh-CN" altLang="en-US" sz="1600">
                <a:latin typeface="黑体" panose="02010609060101010101" pitchFamily="49" charset="-122"/>
                <a:ea typeface="黑体" panose="02010609060101010101" pitchFamily="49" charset="-122"/>
              </a:rPr>
              <a:t>人与自然和谐共处</a:t>
            </a:r>
          </a:p>
        </p:txBody>
      </p:sp>
    </p:spTree>
    <p:custDataLst>
      <p:tags r:id="rId1"/>
    </p:custData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rotWithShape="1">
          <a:blip r:embed="rId7"/>
          <a:stretch>
            <a:fillRect/>
          </a:stretch>
        </a:blipFill>
        <a:effectLst/>
      </p:bgPr>
    </p:bg>
    <p:spTree>
      <p:nvGrpSpPr>
        <p:cNvPr id="1" name=""/>
        <p:cNvGrpSpPr/>
        <p:nvPr/>
      </p:nvGrpSpPr>
      <p:grpSpPr>
        <a:xfrm>
          <a:off x="0" y="0"/>
          <a:ext cx="0" cy="0"/>
          <a:chOff x="0" y="0"/>
          <a:chExt cx="0" cy="0"/>
        </a:xfrm>
      </p:grpSpPr>
      <p:pic>
        <p:nvPicPr>
          <p:cNvPr id="26" name="图片 25" descr="E:\备课资源库\12形势与政策课件模板\参考\新建文件夹\3.jpg3"/>
          <p:cNvPicPr>
            <a:picLocks noChangeAspect="1"/>
          </p:cNvPicPr>
          <p:nvPr>
            <p:custDataLst>
              <p:tags r:id="rId3"/>
            </p:custDataLst>
          </p:nvPr>
        </p:nvPicPr>
        <p:blipFill>
          <a:blip r:embed="rId8"/>
          <a:srcRect/>
          <a:stretch>
            <a:fillRect/>
          </a:stretch>
        </p:blipFill>
        <p:spPr>
          <a:xfrm>
            <a:off x="9158605" y="1823085"/>
            <a:ext cx="2736215" cy="3816985"/>
          </a:xfrm>
          <a:prstGeom prst="rect">
            <a:avLst/>
          </a:prstGeom>
          <a:solidFill>
            <a:schemeClr val="bg1"/>
          </a:solidFill>
          <a:ln>
            <a:solidFill>
              <a:schemeClr val="bg1"/>
            </a:solidFill>
          </a:ln>
          <a:effectLst/>
        </p:spPr>
      </p:pic>
      <p:grpSp>
        <p:nvGrpSpPr>
          <p:cNvPr id="27" name="Group 36"/>
          <p:cNvGrpSpPr/>
          <p:nvPr/>
        </p:nvGrpSpPr>
        <p:grpSpPr>
          <a:xfrm>
            <a:off x="3246120" y="1805305"/>
            <a:ext cx="5654040" cy="1898015"/>
            <a:chOff x="6546988" y="1188002"/>
            <a:chExt cx="3187451" cy="1420779"/>
          </a:xfrm>
          <a:solidFill>
            <a:srgbClr val="456766">
              <a:alpha val="38000"/>
            </a:srgbClr>
          </a:solidFill>
        </p:grpSpPr>
        <p:sp>
          <p:nvSpPr>
            <p:cNvPr id="28" name="Rectangle 38"/>
            <p:cNvSpPr/>
            <p:nvPr/>
          </p:nvSpPr>
          <p:spPr>
            <a:xfrm>
              <a:off x="6670491" y="1188002"/>
              <a:ext cx="3063948" cy="1420779"/>
            </a:xfrm>
            <a:prstGeom prst="rect">
              <a:avLst/>
            </a:prstGeom>
            <a:solidFill>
              <a:srgbClr val="456864">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29" name="Isosceles Triangle 40"/>
            <p:cNvSpPr/>
            <p:nvPr/>
          </p:nvSpPr>
          <p:spPr>
            <a:xfrm rot="16200000">
              <a:off x="6476075" y="1742333"/>
              <a:ext cx="265076" cy="123251"/>
            </a:xfrm>
            <a:prstGeom prst="triangle">
              <a:avLst/>
            </a:prstGeom>
            <a:solidFill>
              <a:srgbClr val="456864">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sp>
        <p:nvSpPr>
          <p:cNvPr id="30" name="文本框 29"/>
          <p:cNvSpPr txBox="1"/>
          <p:nvPr/>
        </p:nvSpPr>
        <p:spPr>
          <a:xfrm>
            <a:off x="3514725" y="1877695"/>
            <a:ext cx="5282565" cy="1753235"/>
          </a:xfrm>
          <a:prstGeom prst="rect">
            <a:avLst/>
          </a:prstGeom>
          <a:noFill/>
        </p:spPr>
        <p:txBody>
          <a:bodyPr wrap="square" rtlCol="0">
            <a:spAutoFit/>
          </a:bodyPr>
          <a:lstStyle/>
          <a:p>
            <a:pPr indent="457200" algn="l" fontAlgn="auto">
              <a:lnSpc>
                <a:spcPct val="150000"/>
              </a:lnSpc>
              <a:extLst>
                <a:ext uri="{35155182-B16C-46BC-9424-99874614C6A1}">
                  <wpsdc:indentchars xmlns:wpsdc="http://www.wps.cn/officeDocument/2017/drawingmlCustomData" xmlns="" val="200" checksum="59296752"/>
                </a:ext>
              </a:extLst>
            </a:pPr>
            <a:r>
              <a:rPr lang="zh-CN" altLang="en-US">
                <a:solidFill>
                  <a:srgbClr val="000000"/>
                </a:solidFill>
                <a:uFillTx/>
                <a:latin typeface="黑体" panose="02010609060101010101" pitchFamily="49" charset="-122"/>
                <a:ea typeface="黑体" panose="02010609060101010101" pitchFamily="49" charset="-122"/>
                <a:cs typeface="黑体" panose="02010609060101010101" pitchFamily="49" charset="-122"/>
                <a:sym typeface="+mn-ea"/>
              </a:rPr>
              <a:t>矛盾存在于一切事物中，存在于一切事物发展过程的始终，旧的矛盾解决了，新的矛盾又产生，事物始终在矛盾中运动。矛盾无处不在，矛盾无时不有”，就是对矛盾的普遍性的形象表述。</a:t>
            </a:r>
          </a:p>
        </p:txBody>
      </p:sp>
      <p:grpSp>
        <p:nvGrpSpPr>
          <p:cNvPr id="33" name="Group 36"/>
          <p:cNvGrpSpPr/>
          <p:nvPr/>
        </p:nvGrpSpPr>
        <p:grpSpPr>
          <a:xfrm flipH="1">
            <a:off x="3471545" y="3837305"/>
            <a:ext cx="5629275" cy="2034540"/>
            <a:chOff x="6517647" y="1139333"/>
            <a:chExt cx="3238454" cy="1380722"/>
          </a:xfrm>
          <a:solidFill>
            <a:srgbClr val="F7DFBB">
              <a:alpha val="38000"/>
            </a:srgbClr>
          </a:solidFill>
        </p:grpSpPr>
        <p:sp>
          <p:nvSpPr>
            <p:cNvPr id="35" name="Isosceles Triangle 40"/>
            <p:cNvSpPr/>
            <p:nvPr/>
          </p:nvSpPr>
          <p:spPr>
            <a:xfrm rot="16200000">
              <a:off x="6442946" y="1771878"/>
              <a:ext cx="264798" cy="115396"/>
            </a:xfrm>
            <a:prstGeom prst="triangle">
              <a:avLst/>
            </a:prstGeom>
            <a:solidFill>
              <a:srgbClr val="DEB22B">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sp>
          <p:nvSpPr>
            <p:cNvPr id="34" name="Rectangle 38"/>
            <p:cNvSpPr/>
            <p:nvPr/>
          </p:nvSpPr>
          <p:spPr>
            <a:xfrm>
              <a:off x="6627240" y="1139333"/>
              <a:ext cx="3128861" cy="1380722"/>
            </a:xfrm>
            <a:prstGeom prst="rect">
              <a:avLst/>
            </a:prstGeom>
            <a:solidFill>
              <a:srgbClr val="C3B584">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字魂36号-正文宋楷" panose="02000000000000000000" pitchFamily="2" charset="-122"/>
                <a:ea typeface="字魂36号-正文宋楷" panose="02000000000000000000" pitchFamily="2" charset="-122"/>
                <a:sym typeface="字魂36号-正文宋楷" panose="02000000000000000000" pitchFamily="2" charset="-122"/>
              </a:endParaRPr>
            </a:p>
          </p:txBody>
        </p:sp>
      </p:grpSp>
      <p:sp>
        <p:nvSpPr>
          <p:cNvPr id="53" name="文本框 52"/>
          <p:cNvSpPr txBox="1"/>
          <p:nvPr/>
        </p:nvSpPr>
        <p:spPr>
          <a:xfrm>
            <a:off x="3434715" y="3731260"/>
            <a:ext cx="5407660" cy="2168525"/>
          </a:xfrm>
          <a:prstGeom prst="rect">
            <a:avLst/>
          </a:prstGeom>
          <a:noFill/>
        </p:spPr>
        <p:txBody>
          <a:bodyPr wrap="square" rtlCol="0">
            <a:spAutoFit/>
          </a:bodyPr>
          <a:lstStyle/>
          <a:p>
            <a:pPr indent="457200" algn="l" fontAlgn="auto">
              <a:lnSpc>
                <a:spcPct val="150000"/>
              </a:lnSpc>
              <a:extLst>
                <a:ext uri="{35155182-B16C-46BC-9424-99874614C6A1}">
                  <wpsdc:indentchars xmlns:wpsdc="http://www.wps.cn/officeDocument/2017/drawingmlCustomData" xmlns="" val="200" checksum="59296752"/>
                </a:ext>
              </a:extLst>
            </a:pPr>
            <a:r>
              <a:rPr lang="zh-CN" altLang="en-US">
                <a:solidFill>
                  <a:srgbClr val="000000"/>
                </a:solidFill>
                <a:uFillTx/>
                <a:latin typeface="黑体" panose="02010609060101010101" pitchFamily="49" charset="-122"/>
                <a:ea typeface="黑体" panose="02010609060101010101" pitchFamily="49" charset="-122"/>
                <a:cs typeface="黑体" panose="02010609060101010101" pitchFamily="49" charset="-122"/>
                <a:sym typeface="+mn-ea"/>
              </a:rPr>
              <a:t>各个具体事物的矛盾、每一个矛盾的各个方面在发展的不同阶段上各有其特点。矛盾的特殊性决定了事物的不同性质。只有具体分析矛盾的特殊性，才能认清事物的本质和发展规律，并采取正确的方法和措施去解决矛盾，推动事物的发展。</a:t>
            </a:r>
          </a:p>
        </p:txBody>
      </p:sp>
      <p:pic>
        <p:nvPicPr>
          <p:cNvPr id="31" name="图片 30" descr="E:\备课资源库\12形势与政策课件模板\参考\新建文件夹\3.jpg3"/>
          <p:cNvPicPr>
            <a:picLocks noChangeAspect="1"/>
          </p:cNvPicPr>
          <p:nvPr>
            <p:custDataLst>
              <p:tags r:id="rId4"/>
            </p:custDataLst>
          </p:nvPr>
        </p:nvPicPr>
        <p:blipFill>
          <a:blip r:embed="rId8"/>
          <a:srcRect/>
          <a:stretch>
            <a:fillRect/>
          </a:stretch>
        </p:blipFill>
        <p:spPr>
          <a:xfrm>
            <a:off x="487045" y="1805305"/>
            <a:ext cx="2736215" cy="3816985"/>
          </a:xfrm>
          <a:prstGeom prst="rect">
            <a:avLst/>
          </a:prstGeom>
          <a:solidFill>
            <a:schemeClr val="bg1"/>
          </a:solidFill>
          <a:ln>
            <a:solidFill>
              <a:schemeClr val="bg1"/>
            </a:solidFill>
          </a:ln>
          <a:effectLst/>
        </p:spPr>
      </p:pic>
      <p:sp>
        <p:nvSpPr>
          <p:cNvPr id="32" name="文本框 31"/>
          <p:cNvSpPr txBox="1"/>
          <p:nvPr/>
        </p:nvSpPr>
        <p:spPr>
          <a:xfrm>
            <a:off x="1448435" y="2613660"/>
            <a:ext cx="798195" cy="2065655"/>
          </a:xfrm>
          <a:prstGeom prst="rect">
            <a:avLst/>
          </a:prstGeom>
          <a:noFill/>
        </p:spPr>
        <p:txBody>
          <a:bodyPr vert="eaVert" wrap="square" rtlCol="0">
            <a:spAutoFit/>
          </a:bodyPr>
          <a:lstStyle/>
          <a:p>
            <a:r>
              <a:rPr lang="zh-CN" altLang="en-US" sz="4000" spc="150">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普遍性</a:t>
            </a:r>
            <a:endParaRPr lang="zh-CN" altLang="en-US" sz="4000">
              <a:latin typeface="黑体" panose="02010609060101010101" pitchFamily="49" charset="-122"/>
              <a:ea typeface="黑体" panose="02010609060101010101" pitchFamily="49" charset="-122"/>
              <a:sym typeface="+mn-ea"/>
            </a:endParaRPr>
          </a:p>
        </p:txBody>
      </p:sp>
      <p:sp>
        <p:nvSpPr>
          <p:cNvPr id="36" name="文本框 35"/>
          <p:cNvSpPr txBox="1"/>
          <p:nvPr/>
        </p:nvSpPr>
        <p:spPr>
          <a:xfrm>
            <a:off x="10135235" y="2613660"/>
            <a:ext cx="798195" cy="1672590"/>
          </a:xfrm>
          <a:prstGeom prst="rect">
            <a:avLst/>
          </a:prstGeom>
          <a:noFill/>
        </p:spPr>
        <p:txBody>
          <a:bodyPr vert="eaVert" wrap="none" rtlCol="0" anchor="t">
            <a:spAutoFit/>
          </a:bodyPr>
          <a:lstStyle/>
          <a:p>
            <a:pPr algn="l"/>
            <a:r>
              <a:rPr lang="zh-CN" altLang="en-US" sz="4000" spc="150">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特殊性</a:t>
            </a:r>
            <a:endParaRPr lang="zh-CN" altLang="en-US" sz="4000">
              <a:latin typeface="黑体" panose="02010609060101010101" pitchFamily="49" charset="-122"/>
              <a:ea typeface="黑体" panose="02010609060101010101" pitchFamily="49" charset="-122"/>
              <a:sym typeface="+mn-ea"/>
            </a:endParaRPr>
          </a:p>
        </p:txBody>
      </p:sp>
      <p:grpSp>
        <p:nvGrpSpPr>
          <p:cNvPr id="37" name="组合 36"/>
          <p:cNvGrpSpPr/>
          <p:nvPr/>
        </p:nvGrpSpPr>
        <p:grpSpPr>
          <a:xfrm>
            <a:off x="441325" y="317500"/>
            <a:ext cx="6581140" cy="550545"/>
            <a:chOff x="695" y="500"/>
            <a:chExt cx="10364" cy="867"/>
          </a:xfrm>
        </p:grpSpPr>
        <p:sp>
          <p:nvSpPr>
            <p:cNvPr id="84" name="流程图: 过程 83"/>
            <p:cNvSpPr/>
            <p:nvPr/>
          </p:nvSpPr>
          <p:spPr>
            <a:xfrm>
              <a:off x="695" y="500"/>
              <a:ext cx="541" cy="776"/>
            </a:xfrm>
            <a:prstGeom prst="flowChartProcess">
              <a:avLst/>
            </a:prstGeom>
            <a:noFill/>
            <a:ln w="12700" cmpd="sng">
              <a:solidFill>
                <a:srgbClr val="45676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864" y="648"/>
              <a:ext cx="497" cy="497"/>
            </a:xfrm>
            <a:prstGeom prst="rect">
              <a:avLst/>
            </a:prstGeom>
            <a:solidFill>
              <a:srgbClr val="F7DFBB"/>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文本框 85"/>
            <p:cNvSpPr txBox="1"/>
            <p:nvPr/>
          </p:nvSpPr>
          <p:spPr>
            <a:xfrm>
              <a:off x="1571" y="545"/>
              <a:ext cx="9488" cy="822"/>
            </a:xfrm>
            <a:prstGeom prst="rect">
              <a:avLst/>
            </a:prstGeom>
            <a:noFill/>
          </p:spPr>
          <p:txBody>
            <a:bodyPr wrap="square" rtlCol="0">
              <a:spAutoFit/>
            </a:bodyPr>
            <a:lstStyle/>
            <a:p>
              <a:r>
                <a:rPr lang="zh-CN" altLang="en-US" sz="2800" b="1">
                  <a:solidFill>
                    <a:srgbClr val="6E5737"/>
                  </a:solidFill>
                  <a:latin typeface="黑体" panose="02010609060101010101" pitchFamily="49" charset="-122"/>
                  <a:ea typeface="黑体" panose="02010609060101010101" pitchFamily="49" charset="-122"/>
                </a:rPr>
                <a:t>矛盾的普遍性和特殊性及其相互关系</a:t>
              </a:r>
            </a:p>
          </p:txBody>
        </p:sp>
        <p:sp>
          <p:nvSpPr>
            <p:cNvPr id="87" name="任意多边形 86"/>
            <p:cNvSpPr/>
            <p:nvPr/>
          </p:nvSpPr>
          <p:spPr>
            <a:xfrm rot="5400000">
              <a:off x="5355" y="-3336"/>
              <a:ext cx="46" cy="9360"/>
            </a:xfrm>
            <a:custGeom>
              <a:avLst/>
              <a:gdLst>
                <a:gd name="connsiteX0" fmla="*/ 0 w 46"/>
                <a:gd name="connsiteY0" fmla="*/ 9313 h 9360"/>
                <a:gd name="connsiteX1" fmla="*/ 15 w 46"/>
                <a:gd name="connsiteY1" fmla="*/ 0 h 9360"/>
                <a:gd name="connsiteX2" fmla="*/ 46 w 46"/>
                <a:gd name="connsiteY2" fmla="*/ 9360 h 9360"/>
                <a:gd name="connsiteX3" fmla="*/ 0 w 46"/>
                <a:gd name="connsiteY3" fmla="*/ 9313 h 9360"/>
              </a:gdLst>
              <a:ahLst/>
              <a:cxnLst>
                <a:cxn ang="0">
                  <a:pos x="connsiteX0" y="connsiteY0"/>
                </a:cxn>
                <a:cxn ang="0">
                  <a:pos x="connsiteX1" y="connsiteY1"/>
                </a:cxn>
                <a:cxn ang="0">
                  <a:pos x="connsiteX2" y="connsiteY2"/>
                </a:cxn>
                <a:cxn ang="0">
                  <a:pos x="connsiteX3" y="connsiteY3"/>
                </a:cxn>
              </a:cxnLst>
              <a:rect l="l" t="t" r="r" b="b"/>
              <a:pathLst>
                <a:path w="46" h="9360">
                  <a:moveTo>
                    <a:pt x="0" y="9313"/>
                  </a:moveTo>
                  <a:lnTo>
                    <a:pt x="15" y="0"/>
                  </a:lnTo>
                  <a:lnTo>
                    <a:pt x="46" y="9360"/>
                  </a:lnTo>
                  <a:lnTo>
                    <a:pt x="0" y="9313"/>
                  </a:lnTo>
                  <a:close/>
                </a:path>
              </a:pathLst>
            </a:cu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2"/>
    </p:custData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graphicFrame>
        <p:nvGraphicFramePr>
          <p:cNvPr id="3" name="图示 2"/>
          <p:cNvGraphicFramePr/>
          <p:nvPr/>
        </p:nvGraphicFramePr>
        <p:xfrm>
          <a:off x="356870" y="1511300"/>
          <a:ext cx="11231245" cy="50673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nvGrpSpPr>
          <p:cNvPr id="10" name="组合 9"/>
          <p:cNvGrpSpPr/>
          <p:nvPr/>
        </p:nvGrpSpPr>
        <p:grpSpPr>
          <a:xfrm>
            <a:off x="508000" y="307975"/>
            <a:ext cx="6116320" cy="548640"/>
            <a:chOff x="800" y="485"/>
            <a:chExt cx="9632" cy="864"/>
          </a:xfrm>
        </p:grpSpPr>
        <p:sp>
          <p:nvSpPr>
            <p:cNvPr id="5" name="文本框 4"/>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一、</a:t>
              </a:r>
              <a:r>
                <a:rPr lang="zh-CN" altLang="en-US" sz="2800" b="1">
                  <a:solidFill>
                    <a:srgbClr val="755D3B"/>
                  </a:solidFill>
                  <a:effectLst/>
                  <a:latin typeface="黑体" panose="02010609060101010101" pitchFamily="49" charset="-122"/>
                  <a:ea typeface="黑体" panose="02010609060101010101" pitchFamily="49" charset="-122"/>
                </a:rPr>
                <a:t>世界多样性与物质统一性</a:t>
              </a:r>
            </a:p>
          </p:txBody>
        </p:sp>
        <p:sp>
          <p:nvSpPr>
            <p:cNvPr id="14" name="任意多边形 1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808" y="672"/>
              <a:ext cx="659" cy="507"/>
              <a:chOff x="1140" y="743"/>
              <a:chExt cx="567" cy="436"/>
            </a:xfrm>
            <a:effectLst/>
          </p:grpSpPr>
          <p:sp>
            <p:nvSpPr>
              <p:cNvPr id="18" name="矩形 17"/>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19" name="矩形 18"/>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 name="组合 10"/>
          <p:cNvGrpSpPr/>
          <p:nvPr/>
        </p:nvGrpSpPr>
        <p:grpSpPr>
          <a:xfrm>
            <a:off x="1058545" y="1019810"/>
            <a:ext cx="5152390" cy="491490"/>
            <a:chOff x="1493" y="1541"/>
            <a:chExt cx="8114" cy="774"/>
          </a:xfrm>
        </p:grpSpPr>
        <p:sp>
          <p:nvSpPr>
            <p:cNvPr id="12" name="文本框 11"/>
            <p:cNvSpPr txBox="1"/>
            <p:nvPr/>
          </p:nvSpPr>
          <p:spPr>
            <a:xfrm>
              <a:off x="1780" y="1541"/>
              <a:ext cx="7827"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1.</a:t>
              </a:r>
              <a:r>
                <a:rPr lang="zh-CN" altLang="en-US" sz="2600">
                  <a:solidFill>
                    <a:schemeClr val="tx1"/>
                  </a:solidFill>
                  <a:effectLst/>
                  <a:latin typeface="黑体" panose="02010609060101010101" pitchFamily="49" charset="-122"/>
                  <a:ea typeface="黑体" panose="02010609060101010101" pitchFamily="49" charset="-122"/>
                  <a:sym typeface="+mn-ea"/>
                </a:rPr>
                <a:t>物质及其存在方式</a:t>
              </a:r>
            </a:p>
          </p:txBody>
        </p:sp>
        <p:sp>
          <p:nvSpPr>
            <p:cNvPr id="16" name="矩形 15"/>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
        <p:nvSpPr>
          <p:cNvPr id="29" name="文本框 28"/>
          <p:cNvSpPr txBox="1"/>
          <p:nvPr/>
        </p:nvSpPr>
        <p:spPr>
          <a:xfrm>
            <a:off x="1189990" y="1692275"/>
            <a:ext cx="2316480" cy="460375"/>
          </a:xfrm>
          <a:prstGeom prst="rect">
            <a:avLst/>
          </a:prstGeom>
          <a:noFill/>
        </p:spPr>
        <p:txBody>
          <a:bodyPr wrap="none" rtlCol="0">
            <a:spAutoFit/>
          </a:bodyPr>
          <a:lstStyle/>
          <a:p>
            <a:r>
              <a:rPr lang="zh-CN" altLang="en-US" sz="2400">
                <a:latin typeface="黑体" panose="02010609060101010101" pitchFamily="49" charset="-122"/>
                <a:ea typeface="黑体" panose="02010609060101010101" pitchFamily="49" charset="-122"/>
              </a:rPr>
              <a:t>哲学的基本问题</a:t>
            </a:r>
          </a:p>
        </p:txBody>
      </p:sp>
      <p:cxnSp>
        <p:nvCxnSpPr>
          <p:cNvPr id="35" name="直接连接符 34"/>
          <p:cNvCxnSpPr/>
          <p:nvPr/>
        </p:nvCxnSpPr>
        <p:spPr>
          <a:xfrm>
            <a:off x="1318260" y="2264410"/>
            <a:ext cx="3348355" cy="635"/>
          </a:xfrm>
          <a:prstGeom prst="line">
            <a:avLst/>
          </a:prstGeom>
          <a:ln w="15875">
            <a:solidFill>
              <a:srgbClr val="F7DFBB"/>
            </a:solidFill>
            <a:prstDash val="dash"/>
          </a:ln>
          <a:effectLst/>
        </p:spPr>
        <p:style>
          <a:lnRef idx="1">
            <a:schemeClr val="accent1"/>
          </a:lnRef>
          <a:fillRef idx="0">
            <a:schemeClr val="accent1"/>
          </a:fillRef>
          <a:effectRef idx="0">
            <a:schemeClr val="accent1"/>
          </a:effectRef>
          <a:fontRef idx="minor">
            <a:schemeClr val="tx1"/>
          </a:fontRef>
        </p:style>
      </p:cxnSp>
    </p:spTree>
    <p:custDataLst>
      <p:tags r:id="rId2"/>
    </p:custDataLst>
  </p:cSld>
  <p:clrMapOvr>
    <a:overrideClrMapping bg1="lt1" tx1="dk1" bg2="lt2" tx2="dk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1019810" y="1482090"/>
            <a:ext cx="10632440" cy="4745990"/>
            <a:chOff x="658920" y="855263"/>
            <a:chExt cx="7775523" cy="3470318"/>
          </a:xfrm>
        </p:grpSpPr>
        <p:grpSp>
          <p:nvGrpSpPr>
            <p:cNvPr id="13" name="组合 12"/>
            <p:cNvGrpSpPr/>
            <p:nvPr/>
          </p:nvGrpSpPr>
          <p:grpSpPr>
            <a:xfrm>
              <a:off x="658920" y="855263"/>
              <a:ext cx="7775523" cy="1465005"/>
              <a:chOff x="664479" y="855263"/>
              <a:chExt cx="7775523" cy="1465005"/>
            </a:xfrm>
          </p:grpSpPr>
          <p:grpSp>
            <p:nvGrpSpPr>
              <p:cNvPr id="45" name="组合 44"/>
              <p:cNvGrpSpPr/>
              <p:nvPr/>
            </p:nvGrpSpPr>
            <p:grpSpPr>
              <a:xfrm>
                <a:off x="664479" y="855263"/>
                <a:ext cx="3825686" cy="1465005"/>
                <a:chOff x="664479" y="855263"/>
                <a:chExt cx="3825686" cy="1465005"/>
              </a:xfrm>
            </p:grpSpPr>
            <p:sp>
              <p:nvSpPr>
                <p:cNvPr id="23" name="Rectangle 1"/>
                <p:cNvSpPr/>
                <p:nvPr/>
              </p:nvSpPr>
              <p:spPr>
                <a:xfrm>
                  <a:off x="665872" y="855263"/>
                  <a:ext cx="3824293" cy="1465005"/>
                </a:xfrm>
                <a:custGeom>
                  <a:avLst/>
                  <a:gdLst>
                    <a:gd name="connsiteX0" fmla="*/ 0 w 5202754"/>
                    <a:gd name="connsiteY0" fmla="*/ 0 h 4572000"/>
                    <a:gd name="connsiteX1" fmla="*/ 5202754 w 5202754"/>
                    <a:gd name="connsiteY1" fmla="*/ 0 h 4572000"/>
                    <a:gd name="connsiteX2" fmla="*/ 5202754 w 5202754"/>
                    <a:gd name="connsiteY2" fmla="*/ 4572000 h 4572000"/>
                    <a:gd name="connsiteX3" fmla="*/ 0 w 5202754"/>
                    <a:gd name="connsiteY3" fmla="*/ 4572000 h 4572000"/>
                    <a:gd name="connsiteX4" fmla="*/ 0 w 5202754"/>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754" h="4572000">
                      <a:moveTo>
                        <a:pt x="0" y="0"/>
                      </a:moveTo>
                      <a:lnTo>
                        <a:pt x="5202754" y="0"/>
                      </a:lnTo>
                      <a:lnTo>
                        <a:pt x="5202754" y="4572000"/>
                      </a:lnTo>
                      <a:lnTo>
                        <a:pt x="0" y="4572000"/>
                      </a:lnTo>
                      <a:lnTo>
                        <a:pt x="0" y="0"/>
                      </a:lnTo>
                      <a:close/>
                    </a:path>
                  </a:pathLst>
                </a:cu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cs typeface="+mn-ea"/>
                    <a:sym typeface="+mn-lt"/>
                  </a:endParaRPr>
                </a:p>
              </p:txBody>
            </p:sp>
            <p:sp>
              <p:nvSpPr>
                <p:cNvPr id="24" name="Freeform 17"/>
                <p:cNvSpPr/>
                <p:nvPr/>
              </p:nvSpPr>
              <p:spPr>
                <a:xfrm>
                  <a:off x="664479" y="975720"/>
                  <a:ext cx="2833576" cy="289006"/>
                </a:xfrm>
                <a:custGeom>
                  <a:avLst/>
                  <a:gdLst>
                    <a:gd name="connsiteX0" fmla="*/ 12386 w 3852419"/>
                    <a:gd name="connsiteY0" fmla="*/ 0 h 425302"/>
                    <a:gd name="connsiteX1" fmla="*/ 3639768 w 3852419"/>
                    <a:gd name="connsiteY1" fmla="*/ 0 h 425302"/>
                    <a:gd name="connsiteX2" fmla="*/ 3852419 w 3852419"/>
                    <a:gd name="connsiteY2" fmla="*/ 212651 h 425302"/>
                    <a:gd name="connsiteX3" fmla="*/ 3639768 w 3852419"/>
                    <a:gd name="connsiteY3" fmla="*/ 425302 h 425302"/>
                    <a:gd name="connsiteX4" fmla="*/ 12386 w 3852419"/>
                    <a:gd name="connsiteY4" fmla="*/ 425302 h 425302"/>
                    <a:gd name="connsiteX5" fmla="*/ 0 w 3852419"/>
                    <a:gd name="connsiteY5" fmla="*/ 424054 h 425302"/>
                    <a:gd name="connsiteX6" fmla="*/ 0 w 3852419"/>
                    <a:gd name="connsiteY6" fmla="*/ 1249 h 42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2419" h="425302">
                      <a:moveTo>
                        <a:pt x="12386" y="0"/>
                      </a:moveTo>
                      <a:lnTo>
                        <a:pt x="3639768" y="0"/>
                      </a:lnTo>
                      <a:cubicBezTo>
                        <a:pt x="3757212" y="0"/>
                        <a:pt x="3852419" y="95207"/>
                        <a:pt x="3852419" y="212651"/>
                      </a:cubicBezTo>
                      <a:cubicBezTo>
                        <a:pt x="3852419" y="330095"/>
                        <a:pt x="3757212" y="425302"/>
                        <a:pt x="3639768" y="425302"/>
                      </a:cubicBezTo>
                      <a:lnTo>
                        <a:pt x="12386" y="425302"/>
                      </a:lnTo>
                      <a:lnTo>
                        <a:pt x="0" y="424054"/>
                      </a:lnTo>
                      <a:lnTo>
                        <a:pt x="0" y="1249"/>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cs typeface="+mn-ea"/>
                    <a:sym typeface="+mn-lt"/>
                  </a:endParaRPr>
                </a:p>
              </p:txBody>
            </p:sp>
            <p:sp>
              <p:nvSpPr>
                <p:cNvPr id="26" name="TextBox 25"/>
                <p:cNvSpPr txBox="1"/>
                <p:nvPr/>
              </p:nvSpPr>
              <p:spPr>
                <a:xfrm>
                  <a:off x="798579" y="947275"/>
                  <a:ext cx="2421560" cy="314344"/>
                </a:xfrm>
                <a:prstGeom prst="rect">
                  <a:avLst/>
                </a:prstGeom>
              </p:spPr>
              <p:txBody>
                <a:bodyPr wrap="square" rtlCol="0">
                  <a:spAutoFit/>
                </a:bodyPr>
                <a:lstStyle/>
                <a:p>
                  <a:pPr>
                    <a:buClr>
                      <a:schemeClr val="tx1">
                        <a:lumMod val="85000"/>
                        <a:lumOff val="15000"/>
                      </a:schemeClr>
                    </a:buClr>
                    <a:buSzPct val="105000"/>
                  </a:pPr>
                  <a:r>
                    <a:rPr lang="zh-CN" altLang="en-US" sz="2200" b="1" dirty="0">
                      <a:solidFill>
                        <a:srgbClr val="755D3B"/>
                      </a:solidFill>
                      <a:latin typeface="黑体" panose="02010609060101010101" pitchFamily="49" charset="-122"/>
                      <a:ea typeface="黑体" panose="02010609060101010101" pitchFamily="49" charset="-122"/>
                      <a:cs typeface="+mn-ea"/>
                      <a:sym typeface="+mn-lt"/>
                    </a:rPr>
                    <a:t>主要矛盾</a:t>
                  </a:r>
                </a:p>
              </p:txBody>
            </p:sp>
            <p:sp>
              <p:nvSpPr>
                <p:cNvPr id="30" name="Rectangle 3"/>
                <p:cNvSpPr txBox="1">
                  <a:spLocks noChangeArrowheads="1"/>
                </p:cNvSpPr>
                <p:nvPr/>
              </p:nvSpPr>
              <p:spPr bwMode="auto">
                <a:xfrm>
                  <a:off x="798578" y="1379746"/>
                  <a:ext cx="3558191" cy="591078"/>
                </a:xfrm>
                <a:prstGeom prst="rect">
                  <a:avLst/>
                </a:prstGeom>
                <a:noFill/>
              </p:spPr>
              <p:txBody>
                <a:bodyPr wrap="square" lIns="67521" tIns="35111" rIns="67521" bIns="35111">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just" latinLnBrk="0">
                    <a:lnSpc>
                      <a:spcPct val="120000"/>
                    </a:lnSpc>
                  </a:pPr>
                  <a:r>
                    <a:rPr lang="zh-CN" altLang="en-US" sz="2000" b="0" dirty="0">
                      <a:solidFill>
                        <a:schemeClr val="tx1"/>
                      </a:solidFill>
                      <a:effectLst/>
                      <a:latin typeface="黑体" panose="02010609060101010101" pitchFamily="49" charset="-122"/>
                      <a:ea typeface="黑体" panose="02010609060101010101" pitchFamily="49" charset="-122"/>
                      <a:cs typeface="+mn-ea"/>
                      <a:sym typeface="+mn-lt"/>
                    </a:rPr>
                    <a:t>矛盾体系中处于支配地位、对事物发展起决定作用的矛盾</a:t>
                  </a:r>
                </a:p>
              </p:txBody>
            </p:sp>
          </p:grpSp>
          <p:grpSp>
            <p:nvGrpSpPr>
              <p:cNvPr id="25" name="组合 24"/>
              <p:cNvGrpSpPr/>
              <p:nvPr/>
            </p:nvGrpSpPr>
            <p:grpSpPr>
              <a:xfrm>
                <a:off x="4598063" y="855263"/>
                <a:ext cx="3841939" cy="1465005"/>
                <a:chOff x="664479" y="855263"/>
                <a:chExt cx="3841939" cy="1465005"/>
              </a:xfrm>
            </p:grpSpPr>
            <p:sp>
              <p:nvSpPr>
                <p:cNvPr id="47" name="Rectangle 1"/>
                <p:cNvSpPr/>
                <p:nvPr/>
              </p:nvSpPr>
              <p:spPr>
                <a:xfrm>
                  <a:off x="682125" y="855263"/>
                  <a:ext cx="3824293" cy="1465005"/>
                </a:xfrm>
                <a:custGeom>
                  <a:avLst/>
                  <a:gdLst>
                    <a:gd name="connsiteX0" fmla="*/ 0 w 5202754"/>
                    <a:gd name="connsiteY0" fmla="*/ 0 h 4572000"/>
                    <a:gd name="connsiteX1" fmla="*/ 5202754 w 5202754"/>
                    <a:gd name="connsiteY1" fmla="*/ 0 h 4572000"/>
                    <a:gd name="connsiteX2" fmla="*/ 5202754 w 5202754"/>
                    <a:gd name="connsiteY2" fmla="*/ 4572000 h 4572000"/>
                    <a:gd name="connsiteX3" fmla="*/ 0 w 5202754"/>
                    <a:gd name="connsiteY3" fmla="*/ 4572000 h 4572000"/>
                    <a:gd name="connsiteX4" fmla="*/ 0 w 5202754"/>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754" h="4572000">
                      <a:moveTo>
                        <a:pt x="0" y="0"/>
                      </a:moveTo>
                      <a:lnTo>
                        <a:pt x="5202754" y="0"/>
                      </a:lnTo>
                      <a:lnTo>
                        <a:pt x="5202754" y="4572000"/>
                      </a:lnTo>
                      <a:lnTo>
                        <a:pt x="0" y="4572000"/>
                      </a:lnTo>
                      <a:lnTo>
                        <a:pt x="0" y="0"/>
                      </a:lnTo>
                      <a:close/>
                    </a:path>
                  </a:pathLst>
                </a:cu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cs typeface="+mn-ea"/>
                    <a:sym typeface="+mn-lt"/>
                  </a:endParaRPr>
                </a:p>
              </p:txBody>
            </p:sp>
            <p:sp>
              <p:nvSpPr>
                <p:cNvPr id="27" name="Freeform 17"/>
                <p:cNvSpPr/>
                <p:nvPr/>
              </p:nvSpPr>
              <p:spPr>
                <a:xfrm>
                  <a:off x="664479" y="957612"/>
                  <a:ext cx="2833576" cy="289006"/>
                </a:xfrm>
                <a:custGeom>
                  <a:avLst/>
                  <a:gdLst>
                    <a:gd name="connsiteX0" fmla="*/ 12386 w 3852419"/>
                    <a:gd name="connsiteY0" fmla="*/ 0 h 425302"/>
                    <a:gd name="connsiteX1" fmla="*/ 3639768 w 3852419"/>
                    <a:gd name="connsiteY1" fmla="*/ 0 h 425302"/>
                    <a:gd name="connsiteX2" fmla="*/ 3852419 w 3852419"/>
                    <a:gd name="connsiteY2" fmla="*/ 212651 h 425302"/>
                    <a:gd name="connsiteX3" fmla="*/ 3639768 w 3852419"/>
                    <a:gd name="connsiteY3" fmla="*/ 425302 h 425302"/>
                    <a:gd name="connsiteX4" fmla="*/ 12386 w 3852419"/>
                    <a:gd name="connsiteY4" fmla="*/ 425302 h 425302"/>
                    <a:gd name="connsiteX5" fmla="*/ 0 w 3852419"/>
                    <a:gd name="connsiteY5" fmla="*/ 424054 h 425302"/>
                    <a:gd name="connsiteX6" fmla="*/ 0 w 3852419"/>
                    <a:gd name="connsiteY6" fmla="*/ 1249 h 42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2419" h="425302">
                      <a:moveTo>
                        <a:pt x="12386" y="0"/>
                      </a:moveTo>
                      <a:lnTo>
                        <a:pt x="3639768" y="0"/>
                      </a:lnTo>
                      <a:cubicBezTo>
                        <a:pt x="3757212" y="0"/>
                        <a:pt x="3852419" y="95207"/>
                        <a:pt x="3852419" y="212651"/>
                      </a:cubicBezTo>
                      <a:cubicBezTo>
                        <a:pt x="3852419" y="330095"/>
                        <a:pt x="3757212" y="425302"/>
                        <a:pt x="3639768" y="425302"/>
                      </a:cubicBezTo>
                      <a:lnTo>
                        <a:pt x="12386" y="425302"/>
                      </a:lnTo>
                      <a:lnTo>
                        <a:pt x="0" y="424054"/>
                      </a:lnTo>
                      <a:lnTo>
                        <a:pt x="0" y="1249"/>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cs typeface="+mn-ea"/>
                    <a:sym typeface="+mn-lt"/>
                  </a:endParaRPr>
                </a:p>
              </p:txBody>
            </p:sp>
            <p:sp>
              <p:nvSpPr>
                <p:cNvPr id="28" name="TextBox 25"/>
                <p:cNvSpPr txBox="1"/>
                <p:nvPr/>
              </p:nvSpPr>
              <p:spPr>
                <a:xfrm>
                  <a:off x="798579" y="943678"/>
                  <a:ext cx="2421560" cy="314344"/>
                </a:xfrm>
                <a:prstGeom prst="rect">
                  <a:avLst/>
                </a:prstGeom>
              </p:spPr>
              <p:txBody>
                <a:bodyPr wrap="square" rtlCol="0">
                  <a:spAutoFit/>
                </a:bodyPr>
                <a:lstStyle/>
                <a:p>
                  <a:pPr>
                    <a:buClr>
                      <a:schemeClr val="tx1">
                        <a:lumMod val="85000"/>
                        <a:lumOff val="15000"/>
                      </a:schemeClr>
                    </a:buClr>
                    <a:buSzPct val="105000"/>
                  </a:pPr>
                  <a:r>
                    <a:rPr lang="zh-CN" altLang="en-US" sz="2200" b="1" dirty="0">
                      <a:solidFill>
                        <a:srgbClr val="755D3B"/>
                      </a:solidFill>
                      <a:latin typeface="黑体" panose="02010609060101010101" pitchFamily="49" charset="-122"/>
                      <a:ea typeface="黑体" panose="02010609060101010101" pitchFamily="49" charset="-122"/>
                      <a:cs typeface="+mn-ea"/>
                      <a:sym typeface="+mn-lt"/>
                    </a:rPr>
                    <a:t>次要矛盾</a:t>
                  </a:r>
                </a:p>
              </p:txBody>
            </p:sp>
            <p:sp>
              <p:nvSpPr>
                <p:cNvPr id="29" name="Rectangle 3"/>
                <p:cNvSpPr txBox="1">
                  <a:spLocks noChangeArrowheads="1"/>
                </p:cNvSpPr>
                <p:nvPr/>
              </p:nvSpPr>
              <p:spPr bwMode="auto">
                <a:xfrm>
                  <a:off x="797649" y="1406135"/>
                  <a:ext cx="3558191" cy="591078"/>
                </a:xfrm>
                <a:prstGeom prst="rect">
                  <a:avLst/>
                </a:prstGeom>
                <a:noFill/>
              </p:spPr>
              <p:txBody>
                <a:bodyPr wrap="square" lIns="67521" tIns="35111" rIns="67521" bIns="35111">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just" latinLnBrk="0">
                    <a:lnSpc>
                      <a:spcPct val="120000"/>
                    </a:lnSpc>
                  </a:pPr>
                  <a:r>
                    <a:rPr lang="zh-CN" altLang="en-US" sz="2000" b="0" dirty="0">
                      <a:solidFill>
                        <a:schemeClr val="tx1"/>
                      </a:solidFill>
                      <a:effectLst/>
                      <a:latin typeface="黑体" panose="02010609060101010101" pitchFamily="49" charset="-122"/>
                      <a:ea typeface="黑体" panose="02010609060101010101" pitchFamily="49" charset="-122"/>
                      <a:cs typeface="+mn-ea"/>
                      <a:sym typeface="+mn-lt"/>
                    </a:rPr>
                    <a:t>矛盾体系中处于从属地位、对事物发展起次要作用的矛盾。</a:t>
                  </a:r>
                </a:p>
              </p:txBody>
            </p:sp>
          </p:grpSp>
        </p:grpSp>
        <p:grpSp>
          <p:nvGrpSpPr>
            <p:cNvPr id="31" name="组合 30"/>
            <p:cNvGrpSpPr/>
            <p:nvPr/>
          </p:nvGrpSpPr>
          <p:grpSpPr>
            <a:xfrm>
              <a:off x="658920" y="2860576"/>
              <a:ext cx="7757877" cy="1465005"/>
              <a:chOff x="664479" y="1276400"/>
              <a:chExt cx="7757877" cy="1465005"/>
            </a:xfrm>
          </p:grpSpPr>
          <p:grpSp>
            <p:nvGrpSpPr>
              <p:cNvPr id="32" name="组合 31"/>
              <p:cNvGrpSpPr/>
              <p:nvPr/>
            </p:nvGrpSpPr>
            <p:grpSpPr>
              <a:xfrm>
                <a:off x="664479" y="1276400"/>
                <a:ext cx="3824293" cy="1465005"/>
                <a:chOff x="664479" y="1276400"/>
                <a:chExt cx="3824293" cy="1465005"/>
              </a:xfrm>
            </p:grpSpPr>
            <p:sp>
              <p:nvSpPr>
                <p:cNvPr id="33" name="Rectangle 1"/>
                <p:cNvSpPr/>
                <p:nvPr/>
              </p:nvSpPr>
              <p:spPr>
                <a:xfrm>
                  <a:off x="664479" y="1276400"/>
                  <a:ext cx="3824293" cy="1465005"/>
                </a:xfrm>
                <a:custGeom>
                  <a:avLst/>
                  <a:gdLst>
                    <a:gd name="connsiteX0" fmla="*/ 0 w 5202754"/>
                    <a:gd name="connsiteY0" fmla="*/ 0 h 4572000"/>
                    <a:gd name="connsiteX1" fmla="*/ 5202754 w 5202754"/>
                    <a:gd name="connsiteY1" fmla="*/ 0 h 4572000"/>
                    <a:gd name="connsiteX2" fmla="*/ 5202754 w 5202754"/>
                    <a:gd name="connsiteY2" fmla="*/ 4572000 h 4572000"/>
                    <a:gd name="connsiteX3" fmla="*/ 0 w 5202754"/>
                    <a:gd name="connsiteY3" fmla="*/ 4572000 h 4572000"/>
                    <a:gd name="connsiteX4" fmla="*/ 0 w 5202754"/>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754" h="4572000">
                      <a:moveTo>
                        <a:pt x="0" y="0"/>
                      </a:moveTo>
                      <a:lnTo>
                        <a:pt x="5202754" y="0"/>
                      </a:lnTo>
                      <a:lnTo>
                        <a:pt x="5202754" y="4572000"/>
                      </a:lnTo>
                      <a:lnTo>
                        <a:pt x="0" y="4572000"/>
                      </a:lnTo>
                      <a:lnTo>
                        <a:pt x="0" y="0"/>
                      </a:lnTo>
                      <a:close/>
                    </a:path>
                  </a:pathLst>
                </a:cu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cs typeface="+mn-ea"/>
                    <a:sym typeface="+mn-lt"/>
                  </a:endParaRPr>
                </a:p>
              </p:txBody>
            </p:sp>
            <p:sp>
              <p:nvSpPr>
                <p:cNvPr id="60" name="Freeform 17"/>
                <p:cNvSpPr/>
                <p:nvPr/>
              </p:nvSpPr>
              <p:spPr>
                <a:xfrm>
                  <a:off x="664479" y="1386168"/>
                  <a:ext cx="2833576" cy="289006"/>
                </a:xfrm>
                <a:custGeom>
                  <a:avLst/>
                  <a:gdLst>
                    <a:gd name="connsiteX0" fmla="*/ 12386 w 3852419"/>
                    <a:gd name="connsiteY0" fmla="*/ 0 h 425302"/>
                    <a:gd name="connsiteX1" fmla="*/ 3639768 w 3852419"/>
                    <a:gd name="connsiteY1" fmla="*/ 0 h 425302"/>
                    <a:gd name="connsiteX2" fmla="*/ 3852419 w 3852419"/>
                    <a:gd name="connsiteY2" fmla="*/ 212651 h 425302"/>
                    <a:gd name="connsiteX3" fmla="*/ 3639768 w 3852419"/>
                    <a:gd name="connsiteY3" fmla="*/ 425302 h 425302"/>
                    <a:gd name="connsiteX4" fmla="*/ 12386 w 3852419"/>
                    <a:gd name="connsiteY4" fmla="*/ 425302 h 425302"/>
                    <a:gd name="connsiteX5" fmla="*/ 0 w 3852419"/>
                    <a:gd name="connsiteY5" fmla="*/ 424054 h 425302"/>
                    <a:gd name="connsiteX6" fmla="*/ 0 w 3852419"/>
                    <a:gd name="connsiteY6" fmla="*/ 1249 h 42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2419" h="425302">
                      <a:moveTo>
                        <a:pt x="12386" y="0"/>
                      </a:moveTo>
                      <a:lnTo>
                        <a:pt x="3639768" y="0"/>
                      </a:lnTo>
                      <a:cubicBezTo>
                        <a:pt x="3757212" y="0"/>
                        <a:pt x="3852419" y="95207"/>
                        <a:pt x="3852419" y="212651"/>
                      </a:cubicBezTo>
                      <a:cubicBezTo>
                        <a:pt x="3852419" y="330095"/>
                        <a:pt x="3757212" y="425302"/>
                        <a:pt x="3639768" y="425302"/>
                      </a:cubicBezTo>
                      <a:lnTo>
                        <a:pt x="12386" y="425302"/>
                      </a:lnTo>
                      <a:lnTo>
                        <a:pt x="0" y="424054"/>
                      </a:lnTo>
                      <a:lnTo>
                        <a:pt x="0" y="1249"/>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cs typeface="+mn-ea"/>
                    <a:sym typeface="+mn-lt"/>
                  </a:endParaRPr>
                </a:p>
              </p:txBody>
            </p:sp>
            <p:sp>
              <p:nvSpPr>
                <p:cNvPr id="34" name="TextBox 25"/>
                <p:cNvSpPr txBox="1"/>
                <p:nvPr/>
              </p:nvSpPr>
              <p:spPr>
                <a:xfrm>
                  <a:off x="798579" y="1378994"/>
                  <a:ext cx="2421560" cy="314344"/>
                </a:xfrm>
                <a:prstGeom prst="rect">
                  <a:avLst/>
                </a:prstGeom>
              </p:spPr>
              <p:txBody>
                <a:bodyPr wrap="square" rtlCol="0">
                  <a:spAutoFit/>
                </a:bodyPr>
                <a:lstStyle/>
                <a:p>
                  <a:pPr>
                    <a:buClr>
                      <a:schemeClr val="tx1">
                        <a:lumMod val="85000"/>
                        <a:lumOff val="15000"/>
                      </a:schemeClr>
                    </a:buClr>
                    <a:buSzPct val="105000"/>
                  </a:pPr>
                  <a:r>
                    <a:rPr lang="zh-CN" altLang="en-US" sz="2200" b="1" dirty="0">
                      <a:solidFill>
                        <a:srgbClr val="755D3B"/>
                      </a:solidFill>
                      <a:latin typeface="黑体" panose="02010609060101010101" pitchFamily="49" charset="-122"/>
                      <a:ea typeface="黑体" panose="02010609060101010101" pitchFamily="49" charset="-122"/>
                      <a:cs typeface="+mn-ea"/>
                      <a:sym typeface="+mn-lt"/>
                    </a:rPr>
                    <a:t>主要方面</a:t>
                  </a:r>
                </a:p>
              </p:txBody>
            </p:sp>
            <p:sp>
              <p:nvSpPr>
                <p:cNvPr id="35" name="Rectangle 3"/>
                <p:cNvSpPr txBox="1">
                  <a:spLocks noChangeArrowheads="1"/>
                </p:cNvSpPr>
                <p:nvPr/>
              </p:nvSpPr>
              <p:spPr bwMode="auto">
                <a:xfrm>
                  <a:off x="798578" y="1791509"/>
                  <a:ext cx="3558191" cy="591078"/>
                </a:xfrm>
                <a:prstGeom prst="rect">
                  <a:avLst/>
                </a:prstGeom>
                <a:noFill/>
              </p:spPr>
              <p:txBody>
                <a:bodyPr wrap="square" lIns="67521" tIns="35111" rIns="67521" bIns="35111">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just" latinLnBrk="0">
                    <a:lnSpc>
                      <a:spcPct val="120000"/>
                    </a:lnSpc>
                  </a:pPr>
                  <a:r>
                    <a:rPr lang="zh-CN" altLang="en-US" sz="2000" b="0" dirty="0">
                      <a:solidFill>
                        <a:schemeClr val="tx1"/>
                      </a:solidFill>
                      <a:effectLst/>
                      <a:latin typeface="黑体" panose="02010609060101010101" pitchFamily="49" charset="-122"/>
                      <a:ea typeface="黑体" panose="02010609060101010101" pitchFamily="49" charset="-122"/>
                      <a:cs typeface="+mn-ea"/>
                      <a:sym typeface="+mn-lt"/>
                    </a:rPr>
                    <a:t>处于支配地位、起着主导作用的一方，是矛盾的主要方面</a:t>
                  </a:r>
                </a:p>
              </p:txBody>
            </p:sp>
          </p:grpSp>
          <p:grpSp>
            <p:nvGrpSpPr>
              <p:cNvPr id="44" name="组合 43"/>
              <p:cNvGrpSpPr/>
              <p:nvPr/>
            </p:nvGrpSpPr>
            <p:grpSpPr>
              <a:xfrm>
                <a:off x="4598063" y="1276400"/>
                <a:ext cx="3824293" cy="1465005"/>
                <a:chOff x="664479" y="1276400"/>
                <a:chExt cx="3824293" cy="1465005"/>
              </a:xfrm>
            </p:grpSpPr>
            <p:sp>
              <p:nvSpPr>
                <p:cNvPr id="57" name="Rectangle 1"/>
                <p:cNvSpPr/>
                <p:nvPr/>
              </p:nvSpPr>
              <p:spPr>
                <a:xfrm>
                  <a:off x="664479" y="1276400"/>
                  <a:ext cx="3824293" cy="1465005"/>
                </a:xfrm>
                <a:custGeom>
                  <a:avLst/>
                  <a:gdLst>
                    <a:gd name="connsiteX0" fmla="*/ 0 w 5202754"/>
                    <a:gd name="connsiteY0" fmla="*/ 0 h 4572000"/>
                    <a:gd name="connsiteX1" fmla="*/ 5202754 w 5202754"/>
                    <a:gd name="connsiteY1" fmla="*/ 0 h 4572000"/>
                    <a:gd name="connsiteX2" fmla="*/ 5202754 w 5202754"/>
                    <a:gd name="connsiteY2" fmla="*/ 4572000 h 4572000"/>
                    <a:gd name="connsiteX3" fmla="*/ 0 w 5202754"/>
                    <a:gd name="connsiteY3" fmla="*/ 4572000 h 4572000"/>
                    <a:gd name="connsiteX4" fmla="*/ 0 w 5202754"/>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754" h="4572000">
                      <a:moveTo>
                        <a:pt x="0" y="0"/>
                      </a:moveTo>
                      <a:lnTo>
                        <a:pt x="5202754" y="0"/>
                      </a:lnTo>
                      <a:lnTo>
                        <a:pt x="5202754" y="4572000"/>
                      </a:lnTo>
                      <a:lnTo>
                        <a:pt x="0" y="4572000"/>
                      </a:lnTo>
                      <a:lnTo>
                        <a:pt x="0" y="0"/>
                      </a:lnTo>
                      <a:close/>
                    </a:path>
                  </a:pathLst>
                </a:cu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cs typeface="+mn-ea"/>
                    <a:sym typeface="+mn-lt"/>
                  </a:endParaRPr>
                </a:p>
              </p:txBody>
            </p:sp>
            <p:sp>
              <p:nvSpPr>
                <p:cNvPr id="58" name="Freeform 17"/>
                <p:cNvSpPr/>
                <p:nvPr/>
              </p:nvSpPr>
              <p:spPr>
                <a:xfrm>
                  <a:off x="664479" y="1386168"/>
                  <a:ext cx="2833576" cy="289006"/>
                </a:xfrm>
                <a:custGeom>
                  <a:avLst/>
                  <a:gdLst>
                    <a:gd name="connsiteX0" fmla="*/ 12386 w 3852419"/>
                    <a:gd name="connsiteY0" fmla="*/ 0 h 425302"/>
                    <a:gd name="connsiteX1" fmla="*/ 3639768 w 3852419"/>
                    <a:gd name="connsiteY1" fmla="*/ 0 h 425302"/>
                    <a:gd name="connsiteX2" fmla="*/ 3852419 w 3852419"/>
                    <a:gd name="connsiteY2" fmla="*/ 212651 h 425302"/>
                    <a:gd name="connsiteX3" fmla="*/ 3639768 w 3852419"/>
                    <a:gd name="connsiteY3" fmla="*/ 425302 h 425302"/>
                    <a:gd name="connsiteX4" fmla="*/ 12386 w 3852419"/>
                    <a:gd name="connsiteY4" fmla="*/ 425302 h 425302"/>
                    <a:gd name="connsiteX5" fmla="*/ 0 w 3852419"/>
                    <a:gd name="connsiteY5" fmla="*/ 424054 h 425302"/>
                    <a:gd name="connsiteX6" fmla="*/ 0 w 3852419"/>
                    <a:gd name="connsiteY6" fmla="*/ 1249 h 42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2419" h="425302">
                      <a:moveTo>
                        <a:pt x="12386" y="0"/>
                      </a:moveTo>
                      <a:lnTo>
                        <a:pt x="3639768" y="0"/>
                      </a:lnTo>
                      <a:cubicBezTo>
                        <a:pt x="3757212" y="0"/>
                        <a:pt x="3852419" y="95207"/>
                        <a:pt x="3852419" y="212651"/>
                      </a:cubicBezTo>
                      <a:cubicBezTo>
                        <a:pt x="3852419" y="330095"/>
                        <a:pt x="3757212" y="425302"/>
                        <a:pt x="3639768" y="425302"/>
                      </a:cubicBezTo>
                      <a:lnTo>
                        <a:pt x="12386" y="425302"/>
                      </a:lnTo>
                      <a:lnTo>
                        <a:pt x="0" y="424054"/>
                      </a:lnTo>
                      <a:lnTo>
                        <a:pt x="0" y="1249"/>
                      </a:lnTo>
                      <a:close/>
                    </a:path>
                  </a:pathLst>
                </a:cu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cs typeface="+mn-ea"/>
                    <a:sym typeface="+mn-lt"/>
                  </a:endParaRPr>
                </a:p>
              </p:txBody>
            </p:sp>
            <p:sp>
              <p:nvSpPr>
                <p:cNvPr id="67" name="TextBox 25"/>
                <p:cNvSpPr txBox="1"/>
                <p:nvPr/>
              </p:nvSpPr>
              <p:spPr>
                <a:xfrm>
                  <a:off x="798579" y="1378994"/>
                  <a:ext cx="2421560" cy="314344"/>
                </a:xfrm>
                <a:prstGeom prst="rect">
                  <a:avLst/>
                </a:prstGeom>
              </p:spPr>
              <p:txBody>
                <a:bodyPr wrap="square" rtlCol="0">
                  <a:spAutoFit/>
                </a:bodyPr>
                <a:lstStyle/>
                <a:p>
                  <a:pPr>
                    <a:buClr>
                      <a:schemeClr val="tx1">
                        <a:lumMod val="85000"/>
                        <a:lumOff val="15000"/>
                      </a:schemeClr>
                    </a:buClr>
                    <a:buSzPct val="105000"/>
                  </a:pPr>
                  <a:r>
                    <a:rPr lang="zh-CN" altLang="en-US" sz="2200" b="1" dirty="0">
                      <a:solidFill>
                        <a:srgbClr val="755D3B"/>
                      </a:solidFill>
                      <a:latin typeface="黑体" panose="02010609060101010101" pitchFamily="49" charset="-122"/>
                      <a:ea typeface="黑体" panose="02010609060101010101" pitchFamily="49" charset="-122"/>
                      <a:cs typeface="+mn-ea"/>
                      <a:sym typeface="+mn-lt"/>
                    </a:rPr>
                    <a:t>次要方面</a:t>
                  </a:r>
                </a:p>
              </p:txBody>
            </p:sp>
            <p:sp>
              <p:nvSpPr>
                <p:cNvPr id="68" name="Rectangle 3"/>
                <p:cNvSpPr txBox="1">
                  <a:spLocks noChangeArrowheads="1"/>
                </p:cNvSpPr>
                <p:nvPr/>
              </p:nvSpPr>
              <p:spPr bwMode="auto">
                <a:xfrm>
                  <a:off x="798578" y="1791509"/>
                  <a:ext cx="3558191" cy="591078"/>
                </a:xfrm>
                <a:prstGeom prst="rect">
                  <a:avLst/>
                </a:prstGeom>
                <a:noFill/>
              </p:spPr>
              <p:txBody>
                <a:bodyPr wrap="square" lIns="67521" tIns="35111" rIns="67521" bIns="35111">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just" latinLnBrk="0">
                    <a:lnSpc>
                      <a:spcPct val="120000"/>
                    </a:lnSpc>
                  </a:pPr>
                  <a:r>
                    <a:rPr lang="zh-CN" altLang="en-US" sz="2000" b="0" dirty="0">
                      <a:solidFill>
                        <a:schemeClr val="tx1"/>
                      </a:solidFill>
                      <a:effectLst/>
                      <a:latin typeface="黑体" panose="02010609060101010101" pitchFamily="49" charset="-122"/>
                      <a:ea typeface="黑体" panose="02010609060101010101" pitchFamily="49" charset="-122"/>
                      <a:cs typeface="+mn-ea"/>
                      <a:sym typeface="+mn-lt"/>
                    </a:rPr>
                    <a:t>处于被支配地位、不起主导作用的一方，则是矛盾的次要方面</a:t>
                  </a:r>
                </a:p>
              </p:txBody>
            </p:sp>
          </p:grpSp>
        </p:grpSp>
      </p:grpSp>
      <p:sp>
        <p:nvSpPr>
          <p:cNvPr id="71" name="矩形 70"/>
          <p:cNvSpPr/>
          <p:nvPr/>
        </p:nvSpPr>
        <p:spPr>
          <a:xfrm>
            <a:off x="864235" y="883920"/>
            <a:ext cx="10763885" cy="553085"/>
          </a:xfrm>
          <a:prstGeom prst="rect">
            <a:avLst/>
          </a:prstGeom>
        </p:spPr>
        <p:txBody>
          <a:bodyPr wrap="square">
            <a:spAutoFit/>
          </a:bodyPr>
          <a:lstStyle/>
          <a:p>
            <a:pPr indent="508000" algn="just" fontAlgn="auto">
              <a:lnSpc>
                <a:spcPct val="150000"/>
              </a:lnSpc>
              <a:extLst>
                <a:ext uri="{35155182-B16C-46BC-9424-99874614C6A1}">
                  <wpsdc:indentchars xmlns:wpsdc="http://www.wps.cn/officeDocument/2017/drawingmlCustomData" xmlns="" val="200" checksum="282533468"/>
                </a:ext>
              </a:extLst>
            </a:pPr>
            <a:r>
              <a:rPr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charset="-122"/>
              </a:rPr>
              <a:t>事物是由多种矛盾构成的</a:t>
            </a:r>
            <a:endParaRPr lang="en-US" altLang="zh-CN" sz="2000" dirty="0">
              <a:solidFill>
                <a:schemeClr val="tx1">
                  <a:lumMod val="75000"/>
                  <a:lumOff val="25000"/>
                </a:schemeClr>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charset="-122"/>
            </a:endParaRPr>
          </a:p>
        </p:txBody>
      </p:sp>
      <p:grpSp>
        <p:nvGrpSpPr>
          <p:cNvPr id="82" name="组合 81"/>
          <p:cNvGrpSpPr/>
          <p:nvPr/>
        </p:nvGrpSpPr>
        <p:grpSpPr>
          <a:xfrm>
            <a:off x="0" y="6691630"/>
            <a:ext cx="12192000" cy="156845"/>
            <a:chOff x="0" y="10538"/>
            <a:chExt cx="12399" cy="247"/>
          </a:xfrm>
        </p:grpSpPr>
        <p:sp>
          <p:nvSpPr>
            <p:cNvPr id="83" name="矩形 82"/>
            <p:cNvSpPr/>
            <p:nvPr/>
          </p:nvSpPr>
          <p:spPr>
            <a:xfrm>
              <a:off x="0" y="10646"/>
              <a:ext cx="12399" cy="139"/>
            </a:xfrm>
            <a:prstGeom prst="rect">
              <a:avLst/>
            </a:prstGeom>
            <a:solidFill>
              <a:srgbClr val="45676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4" name="直接连接符 83"/>
            <p:cNvCxnSpPr/>
            <p:nvPr/>
          </p:nvCxnSpPr>
          <p:spPr>
            <a:xfrm>
              <a:off x="415" y="10538"/>
              <a:ext cx="11433" cy="23"/>
            </a:xfrm>
            <a:prstGeom prst="line">
              <a:avLst/>
            </a:prstGeom>
            <a:ln>
              <a:solidFill>
                <a:srgbClr val="456864"/>
              </a:solidFill>
              <a:prstDash val="dash"/>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a:off x="453390" y="265430"/>
            <a:ext cx="7517130" cy="550545"/>
            <a:chOff x="695" y="500"/>
            <a:chExt cx="11838" cy="867"/>
          </a:xfrm>
        </p:grpSpPr>
        <p:sp>
          <p:nvSpPr>
            <p:cNvPr id="4" name="流程图: 过程 3"/>
            <p:cNvSpPr/>
            <p:nvPr/>
          </p:nvSpPr>
          <p:spPr>
            <a:xfrm>
              <a:off x="695" y="500"/>
              <a:ext cx="541" cy="776"/>
            </a:xfrm>
            <a:prstGeom prst="flowChartProcess">
              <a:avLst/>
            </a:prstGeom>
            <a:noFill/>
            <a:ln w="12700" cmpd="sng">
              <a:solidFill>
                <a:srgbClr val="45676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864" y="648"/>
              <a:ext cx="497" cy="497"/>
            </a:xfrm>
            <a:prstGeom prst="rect">
              <a:avLst/>
            </a:prstGeom>
            <a:solidFill>
              <a:srgbClr val="F7DFBB"/>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571" y="545"/>
              <a:ext cx="10962" cy="822"/>
            </a:xfrm>
            <a:prstGeom prst="rect">
              <a:avLst/>
            </a:prstGeom>
            <a:noFill/>
          </p:spPr>
          <p:txBody>
            <a:bodyPr wrap="square" rtlCol="0">
              <a:spAutoFit/>
            </a:bodyPr>
            <a:lstStyle/>
            <a:p>
              <a:r>
                <a:rPr lang="zh-CN" altLang="en-US" sz="2800" b="1">
                  <a:solidFill>
                    <a:srgbClr val="6E5737"/>
                  </a:solidFill>
                  <a:latin typeface="黑体" panose="02010609060101010101" pitchFamily="49" charset="-122"/>
                  <a:ea typeface="黑体" panose="02010609060101010101" pitchFamily="49" charset="-122"/>
                </a:rPr>
                <a:t>矛盾的普遍性和特殊性及其相互关系</a:t>
              </a:r>
            </a:p>
          </p:txBody>
        </p:sp>
        <p:sp>
          <p:nvSpPr>
            <p:cNvPr id="8" name="任意多边形 7"/>
            <p:cNvSpPr/>
            <p:nvPr/>
          </p:nvSpPr>
          <p:spPr>
            <a:xfrm rot="5400000">
              <a:off x="5355" y="-3336"/>
              <a:ext cx="46" cy="9360"/>
            </a:xfrm>
            <a:custGeom>
              <a:avLst/>
              <a:gdLst>
                <a:gd name="connsiteX0" fmla="*/ 0 w 46"/>
                <a:gd name="connsiteY0" fmla="*/ 9313 h 9360"/>
                <a:gd name="connsiteX1" fmla="*/ 15 w 46"/>
                <a:gd name="connsiteY1" fmla="*/ 0 h 9360"/>
                <a:gd name="connsiteX2" fmla="*/ 46 w 46"/>
                <a:gd name="connsiteY2" fmla="*/ 9360 h 9360"/>
                <a:gd name="connsiteX3" fmla="*/ 0 w 46"/>
                <a:gd name="connsiteY3" fmla="*/ 9313 h 9360"/>
              </a:gdLst>
              <a:ahLst/>
              <a:cxnLst>
                <a:cxn ang="0">
                  <a:pos x="connsiteX0" y="connsiteY0"/>
                </a:cxn>
                <a:cxn ang="0">
                  <a:pos x="connsiteX1" y="connsiteY1"/>
                </a:cxn>
                <a:cxn ang="0">
                  <a:pos x="connsiteX2" y="connsiteY2"/>
                </a:cxn>
                <a:cxn ang="0">
                  <a:pos x="connsiteX3" y="connsiteY3"/>
                </a:cxn>
              </a:cxnLst>
              <a:rect l="l" t="t" r="r" b="b"/>
              <a:pathLst>
                <a:path w="46" h="9360">
                  <a:moveTo>
                    <a:pt x="0" y="9313"/>
                  </a:moveTo>
                  <a:lnTo>
                    <a:pt x="15" y="0"/>
                  </a:lnTo>
                  <a:lnTo>
                    <a:pt x="46" y="9360"/>
                  </a:lnTo>
                  <a:lnTo>
                    <a:pt x="0" y="9313"/>
                  </a:lnTo>
                  <a:close/>
                </a:path>
              </a:pathLst>
            </a:cu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864235" y="3595370"/>
            <a:ext cx="10763885" cy="553085"/>
          </a:xfrm>
          <a:prstGeom prst="rect">
            <a:avLst/>
          </a:prstGeom>
        </p:spPr>
        <p:txBody>
          <a:bodyPr wrap="square">
            <a:spAutoFit/>
          </a:bodyPr>
          <a:lstStyle/>
          <a:p>
            <a:pPr indent="508000" algn="just" fontAlgn="auto">
              <a:lnSpc>
                <a:spcPct val="150000"/>
              </a:lnSpc>
              <a:extLst>
                <a:ext uri="{35155182-B16C-46BC-9424-99874614C6A1}">
                  <wpsdc:indentchars xmlns:wpsdc="http://www.wps.cn/officeDocument/2017/drawingmlCustomData" xmlns="" val="200" checksum="282533468"/>
                </a:ext>
              </a:extLst>
            </a:pPr>
            <a:r>
              <a:rPr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charset="-122"/>
              </a:rPr>
              <a:t>在每一对矛盾中</a:t>
            </a:r>
            <a:r>
              <a:rPr lang="zh-CN" sz="2000" dirty="0">
                <a:latin typeface="黑体" panose="02010609060101010101" pitchFamily="49" charset="-122"/>
                <a:ea typeface="黑体" panose="02010609060101010101" pitchFamily="49" charset="-122"/>
                <a:cs typeface="黑体" panose="02010609060101010101" pitchFamily="49" charset="-122"/>
                <a:sym typeface="微软雅黑" panose="020B0503020204020204" charset="-122"/>
              </a:rPr>
              <a:t>存在着主次方面</a:t>
            </a:r>
            <a:endParaRPr lang="en-US" altLang="zh-CN" sz="2000" dirty="0">
              <a:solidFill>
                <a:schemeClr val="tx1">
                  <a:lumMod val="75000"/>
                  <a:lumOff val="25000"/>
                </a:schemeClr>
              </a:solidFill>
              <a:latin typeface="黑体" panose="02010609060101010101" pitchFamily="49" charset="-122"/>
              <a:ea typeface="黑体" panose="02010609060101010101" pitchFamily="49" charset="-122"/>
              <a:cs typeface="黑体" panose="02010609060101010101" pitchFamily="49" charset="-122"/>
              <a:sym typeface="微软雅黑" panose="020B0503020204020204" charset="-122"/>
            </a:endParaRPr>
          </a:p>
        </p:txBody>
      </p:sp>
      <p:sp>
        <p:nvSpPr>
          <p:cNvPr id="11" name="矩形 10"/>
          <p:cNvSpPr/>
          <p:nvPr>
            <p:custDataLst>
              <p:tags r:id="rId2"/>
            </p:custDataLst>
          </p:nvPr>
        </p:nvSpPr>
        <p:spPr>
          <a:xfrm>
            <a:off x="796925" y="6149340"/>
            <a:ext cx="10060940" cy="391160"/>
          </a:xfrm>
          <a:prstGeom prst="rect">
            <a:avLst/>
          </a:prstGeom>
        </p:spPr>
        <p:txBody>
          <a:bodyPr wrap="square" rtlCol="0">
            <a:spAutoFit/>
          </a:bodyPr>
          <a:lstStyle/>
          <a:p>
            <a:pPr lvl="0" indent="508000" algn="just">
              <a:lnSpc>
                <a:spcPct val="150000"/>
              </a:lnSpc>
              <a:buClrTx/>
              <a:buSzTx/>
              <a:buFontTx/>
              <a:extLst>
                <a:ext uri="{35155182-B16C-46BC-9424-99874614C6A1}">
                  <wpsdc:indentchars xmlns:wpsdc="http://www.wps.cn/officeDocument/2017/drawingmlCustomData" xmlns="" val="200" checksum="282533468"/>
                </a:ext>
              </a:extLst>
            </a:pPr>
            <a:r>
              <a:rPr sz="20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事物的性质是由主要矛盾的主要方面所决定的。</a:t>
            </a:r>
          </a:p>
        </p:txBody>
      </p:sp>
    </p:spTree>
    <p:custDataLst>
      <p:tags r:id="rId1"/>
    </p:custData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sp>
        <p:nvSpPr>
          <p:cNvPr id="4" name="文本框 3"/>
          <p:cNvSpPr txBox="1"/>
          <p:nvPr>
            <p:custDataLst>
              <p:tags r:id="rId3"/>
            </p:custDataLst>
          </p:nvPr>
        </p:nvSpPr>
        <p:spPr>
          <a:xfrm>
            <a:off x="1065530" y="1901825"/>
            <a:ext cx="10060940" cy="3784600"/>
          </a:xfrm>
          <a:prstGeom prst="rect">
            <a:avLst/>
          </a:prstGeom>
          <a:noFill/>
        </p:spPr>
        <p:txBody>
          <a:bodyPr wrap="square" rtlCol="0">
            <a:spAutoFit/>
          </a:bodyPr>
          <a:lstStyle/>
          <a:p>
            <a:pPr lvl="0" indent="457200" algn="just" fontAlgn="auto">
              <a:lnSpc>
                <a:spcPct val="150000"/>
              </a:lnSpc>
              <a:buClrTx/>
              <a:buSzTx/>
              <a:buFontTx/>
            </a:pPr>
            <a:r>
              <a:rPr lang="en-US" altLang="zh-CN" sz="2000" dirty="0">
                <a:latin typeface="黑体" panose="02010609060101010101" pitchFamily="49" charset="-122"/>
                <a:ea typeface="黑体" panose="02010609060101010101" pitchFamily="49" charset="-122"/>
                <a:cs typeface="黑体" panose="02010609060101010101" pitchFamily="49" charset="-122"/>
                <a:sym typeface="+mn-ea"/>
              </a:rPr>
              <a:t>把主要矛盾和次要矛盾、矛盾的主要方面和次耍方面的辩证关系运用到实际工作中，就是要坚持“两点论”和“重点论”的统一。</a:t>
            </a:r>
          </a:p>
          <a:p>
            <a:pPr lvl="0" indent="457200" algn="just" fontAlgn="auto">
              <a:lnSpc>
                <a:spcPct val="150000"/>
              </a:lnSpc>
              <a:buClrTx/>
              <a:buSzTx/>
              <a:buFontTx/>
            </a:pPr>
            <a:r>
              <a:rPr lang="en-US" altLang="zh-CN" sz="2000" dirty="0">
                <a:latin typeface="黑体" panose="02010609060101010101" pitchFamily="49" charset="-122"/>
                <a:ea typeface="黑体" panose="02010609060101010101" pitchFamily="49" charset="-122"/>
                <a:cs typeface="黑体" panose="02010609060101010101" pitchFamily="49" charset="-122"/>
                <a:sym typeface="+mn-ea"/>
              </a:rPr>
              <a:t>“两点论”是指在分析事物的矛盾时，不仅要看到矛盾双方的对立，而且要看到矛盾双方的统一；不仅要看到矛盾体系中存在着主要矛盾、矛盾的主要方面，而且要看到次要矛盾、矛盾的次要方面。“重点论”是指要着重把握主要矛盾、矛盾的主要方面，并以此作为解决问题的出发点。</a:t>
            </a:r>
          </a:p>
          <a:p>
            <a:pPr lvl="0" indent="457200" algn="just" fontAlgn="auto">
              <a:lnSpc>
                <a:spcPct val="150000"/>
              </a:lnSpc>
              <a:buClrTx/>
              <a:buSzTx/>
              <a:buFontTx/>
            </a:pPr>
            <a:r>
              <a:rPr lang="en-US" altLang="zh-CN" sz="2000" dirty="0">
                <a:latin typeface="黑体" panose="02010609060101010101" pitchFamily="49" charset="-122"/>
                <a:ea typeface="黑体" panose="02010609060101010101" pitchFamily="49" charset="-122"/>
                <a:cs typeface="黑体" panose="02010609060101010101" pitchFamily="49" charset="-122"/>
                <a:sym typeface="+mn-ea"/>
              </a:rPr>
              <a:t>“两点论”和“重点论”的统一要求我们，看问题既要全面地看，又要看主流、大势、发展趋势。</a:t>
            </a:r>
          </a:p>
        </p:txBody>
      </p:sp>
      <p:grpSp>
        <p:nvGrpSpPr>
          <p:cNvPr id="37" name="组合 36"/>
          <p:cNvGrpSpPr/>
          <p:nvPr/>
        </p:nvGrpSpPr>
        <p:grpSpPr>
          <a:xfrm>
            <a:off x="441325" y="317500"/>
            <a:ext cx="6581140" cy="550545"/>
            <a:chOff x="695" y="500"/>
            <a:chExt cx="10364" cy="867"/>
          </a:xfrm>
        </p:grpSpPr>
        <p:sp>
          <p:nvSpPr>
            <p:cNvPr id="84" name="流程图: 过程 83"/>
            <p:cNvSpPr/>
            <p:nvPr/>
          </p:nvSpPr>
          <p:spPr>
            <a:xfrm>
              <a:off x="695" y="500"/>
              <a:ext cx="541" cy="776"/>
            </a:xfrm>
            <a:prstGeom prst="flowChartProcess">
              <a:avLst/>
            </a:prstGeom>
            <a:noFill/>
            <a:ln w="12700" cmpd="sng">
              <a:solidFill>
                <a:srgbClr val="45676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864" y="648"/>
              <a:ext cx="497" cy="497"/>
            </a:xfrm>
            <a:prstGeom prst="rect">
              <a:avLst/>
            </a:prstGeom>
            <a:solidFill>
              <a:srgbClr val="F7DFBB"/>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文本框 85"/>
            <p:cNvSpPr txBox="1"/>
            <p:nvPr/>
          </p:nvSpPr>
          <p:spPr>
            <a:xfrm>
              <a:off x="1571" y="545"/>
              <a:ext cx="9488" cy="822"/>
            </a:xfrm>
            <a:prstGeom prst="rect">
              <a:avLst/>
            </a:prstGeom>
            <a:noFill/>
          </p:spPr>
          <p:txBody>
            <a:bodyPr wrap="square" rtlCol="0">
              <a:spAutoFit/>
            </a:bodyPr>
            <a:lstStyle/>
            <a:p>
              <a:r>
                <a:rPr lang="zh-CN" altLang="en-US" sz="2800" b="1">
                  <a:solidFill>
                    <a:srgbClr val="6E5737"/>
                  </a:solidFill>
                  <a:latin typeface="黑体" panose="02010609060101010101" pitchFamily="49" charset="-122"/>
                  <a:ea typeface="黑体" panose="02010609060101010101" pitchFamily="49" charset="-122"/>
                </a:rPr>
                <a:t>矛盾的普遍性和特殊性及其相互关系</a:t>
              </a:r>
            </a:p>
          </p:txBody>
        </p:sp>
        <p:sp>
          <p:nvSpPr>
            <p:cNvPr id="87" name="任意多边形 86"/>
            <p:cNvSpPr/>
            <p:nvPr/>
          </p:nvSpPr>
          <p:spPr>
            <a:xfrm rot="5400000">
              <a:off x="5355" y="-3336"/>
              <a:ext cx="46" cy="9360"/>
            </a:xfrm>
            <a:custGeom>
              <a:avLst/>
              <a:gdLst>
                <a:gd name="connsiteX0" fmla="*/ 0 w 46"/>
                <a:gd name="connsiteY0" fmla="*/ 9313 h 9360"/>
                <a:gd name="connsiteX1" fmla="*/ 15 w 46"/>
                <a:gd name="connsiteY1" fmla="*/ 0 h 9360"/>
                <a:gd name="connsiteX2" fmla="*/ 46 w 46"/>
                <a:gd name="connsiteY2" fmla="*/ 9360 h 9360"/>
                <a:gd name="connsiteX3" fmla="*/ 0 w 46"/>
                <a:gd name="connsiteY3" fmla="*/ 9313 h 9360"/>
              </a:gdLst>
              <a:ahLst/>
              <a:cxnLst>
                <a:cxn ang="0">
                  <a:pos x="connsiteX0" y="connsiteY0"/>
                </a:cxn>
                <a:cxn ang="0">
                  <a:pos x="connsiteX1" y="connsiteY1"/>
                </a:cxn>
                <a:cxn ang="0">
                  <a:pos x="connsiteX2" y="connsiteY2"/>
                </a:cxn>
                <a:cxn ang="0">
                  <a:pos x="connsiteX3" y="connsiteY3"/>
                </a:cxn>
              </a:cxnLst>
              <a:rect l="l" t="t" r="r" b="b"/>
              <a:pathLst>
                <a:path w="46" h="9360">
                  <a:moveTo>
                    <a:pt x="0" y="9313"/>
                  </a:moveTo>
                  <a:lnTo>
                    <a:pt x="15" y="0"/>
                  </a:lnTo>
                  <a:lnTo>
                    <a:pt x="46" y="9360"/>
                  </a:lnTo>
                  <a:lnTo>
                    <a:pt x="0" y="9313"/>
                  </a:lnTo>
                  <a:close/>
                </a:path>
              </a:pathLst>
            </a:cu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2"/>
    </p:custDataLst>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37" name="组合 36"/>
          <p:cNvGrpSpPr/>
          <p:nvPr/>
        </p:nvGrpSpPr>
        <p:grpSpPr>
          <a:xfrm>
            <a:off x="441325" y="317500"/>
            <a:ext cx="6581140" cy="550545"/>
            <a:chOff x="695" y="500"/>
            <a:chExt cx="10364" cy="867"/>
          </a:xfrm>
        </p:grpSpPr>
        <p:sp>
          <p:nvSpPr>
            <p:cNvPr id="84" name="流程图: 过程 83"/>
            <p:cNvSpPr/>
            <p:nvPr/>
          </p:nvSpPr>
          <p:spPr>
            <a:xfrm>
              <a:off x="695" y="500"/>
              <a:ext cx="541" cy="776"/>
            </a:xfrm>
            <a:prstGeom prst="flowChartProcess">
              <a:avLst/>
            </a:prstGeom>
            <a:noFill/>
            <a:ln w="12700" cmpd="sng">
              <a:solidFill>
                <a:srgbClr val="45676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864" y="648"/>
              <a:ext cx="497" cy="497"/>
            </a:xfrm>
            <a:prstGeom prst="rect">
              <a:avLst/>
            </a:prstGeom>
            <a:solidFill>
              <a:srgbClr val="F7DFBB"/>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文本框 85"/>
            <p:cNvSpPr txBox="1"/>
            <p:nvPr/>
          </p:nvSpPr>
          <p:spPr>
            <a:xfrm>
              <a:off x="1571" y="545"/>
              <a:ext cx="9488" cy="822"/>
            </a:xfrm>
            <a:prstGeom prst="rect">
              <a:avLst/>
            </a:prstGeom>
            <a:noFill/>
          </p:spPr>
          <p:txBody>
            <a:bodyPr wrap="square" rtlCol="0">
              <a:spAutoFit/>
            </a:bodyPr>
            <a:lstStyle/>
            <a:p>
              <a:r>
                <a:rPr lang="zh-CN" altLang="en-US" sz="2800" b="1">
                  <a:solidFill>
                    <a:srgbClr val="6E5737"/>
                  </a:solidFill>
                  <a:latin typeface="黑体" panose="02010609060101010101" pitchFamily="49" charset="-122"/>
                  <a:ea typeface="黑体" panose="02010609060101010101" pitchFamily="49" charset="-122"/>
                </a:rPr>
                <a:t>矛盾的普遍性和特殊性及其相互关系</a:t>
              </a:r>
            </a:p>
          </p:txBody>
        </p:sp>
        <p:sp>
          <p:nvSpPr>
            <p:cNvPr id="87" name="任意多边形 86"/>
            <p:cNvSpPr/>
            <p:nvPr/>
          </p:nvSpPr>
          <p:spPr>
            <a:xfrm rot="5400000">
              <a:off x="5355" y="-3336"/>
              <a:ext cx="46" cy="9360"/>
            </a:xfrm>
            <a:custGeom>
              <a:avLst/>
              <a:gdLst>
                <a:gd name="connsiteX0" fmla="*/ 0 w 46"/>
                <a:gd name="connsiteY0" fmla="*/ 9313 h 9360"/>
                <a:gd name="connsiteX1" fmla="*/ 15 w 46"/>
                <a:gd name="connsiteY1" fmla="*/ 0 h 9360"/>
                <a:gd name="connsiteX2" fmla="*/ 46 w 46"/>
                <a:gd name="connsiteY2" fmla="*/ 9360 h 9360"/>
                <a:gd name="connsiteX3" fmla="*/ 0 w 46"/>
                <a:gd name="connsiteY3" fmla="*/ 9313 h 9360"/>
              </a:gdLst>
              <a:ahLst/>
              <a:cxnLst>
                <a:cxn ang="0">
                  <a:pos x="connsiteX0" y="connsiteY0"/>
                </a:cxn>
                <a:cxn ang="0">
                  <a:pos x="connsiteX1" y="connsiteY1"/>
                </a:cxn>
                <a:cxn ang="0">
                  <a:pos x="connsiteX2" y="connsiteY2"/>
                </a:cxn>
                <a:cxn ang="0">
                  <a:pos x="connsiteX3" y="connsiteY3"/>
                </a:cxn>
              </a:cxnLst>
              <a:rect l="l" t="t" r="r" b="b"/>
              <a:pathLst>
                <a:path w="46" h="9360">
                  <a:moveTo>
                    <a:pt x="0" y="9313"/>
                  </a:moveTo>
                  <a:lnTo>
                    <a:pt x="15" y="0"/>
                  </a:lnTo>
                  <a:lnTo>
                    <a:pt x="46" y="9360"/>
                  </a:lnTo>
                  <a:lnTo>
                    <a:pt x="0" y="9313"/>
                  </a:lnTo>
                  <a:close/>
                </a:path>
              </a:pathLst>
            </a:cu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descr="1616638385071_582 (1)"/>
          <p:cNvPicPr>
            <a:picLocks noChangeAspect="1"/>
          </p:cNvPicPr>
          <p:nvPr/>
        </p:nvPicPr>
        <p:blipFill>
          <a:blip r:embed="rId5"/>
          <a:stretch>
            <a:fillRect/>
          </a:stretch>
        </p:blipFill>
        <p:spPr>
          <a:xfrm>
            <a:off x="441325" y="2032635"/>
            <a:ext cx="5153660" cy="3213100"/>
          </a:xfrm>
          <a:prstGeom prst="rect">
            <a:avLst/>
          </a:prstGeom>
        </p:spPr>
      </p:pic>
      <p:sp>
        <p:nvSpPr>
          <p:cNvPr id="4" name="文本框 3"/>
          <p:cNvSpPr txBox="1"/>
          <p:nvPr/>
        </p:nvSpPr>
        <p:spPr>
          <a:xfrm>
            <a:off x="6048375" y="2208530"/>
            <a:ext cx="6051550" cy="2861310"/>
          </a:xfrm>
          <a:prstGeom prst="rect">
            <a:avLst/>
          </a:prstGeom>
          <a:noFill/>
        </p:spPr>
        <p:txBody>
          <a:bodyPr wrap="square" rtlCol="0">
            <a:spAutoFit/>
          </a:bodyPr>
          <a:lstStyle/>
          <a:p>
            <a:pPr lvl="0" indent="457200" algn="just">
              <a:lnSpc>
                <a:spcPct val="150000"/>
              </a:lnSpc>
              <a:buClrTx/>
              <a:buSzTx/>
              <a:buFontTx/>
            </a:pPr>
            <a:r>
              <a:rPr lang="en-US" altLang="zh-CN" sz="2000" dirty="0">
                <a:latin typeface="黑体" panose="02010609060101010101" pitchFamily="49" charset="-122"/>
                <a:ea typeface="黑体" panose="02010609060101010101" pitchFamily="49" charset="-122"/>
                <a:cs typeface="黑体" panose="02010609060101010101" pitchFamily="49" charset="-122"/>
                <a:sym typeface="+mn-ea"/>
              </a:rPr>
              <a:t>习近平总书记在党史学习教育动员大会上提出“要树立正确党史观”，强调“准确把握党的历史发展的主题主线、主流本质，正确认识和科学评价党史上的重大事件、重要会议、重要人物。要旗帜鲜明反对历史虚无主义，加强思想引导和理论辨析，更好正本清源、固本培元”。</a:t>
            </a: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13" name="任意多边形: 形状 12"/>
          <p:cNvSpPr/>
          <p:nvPr>
            <p:custDataLst>
              <p:tags r:id="rId3"/>
            </p:custDataLst>
          </p:nvPr>
        </p:nvSpPr>
        <p:spPr>
          <a:xfrm>
            <a:off x="1" y="3038168"/>
            <a:ext cx="5230153" cy="3835320"/>
          </a:xfrm>
          <a:custGeom>
            <a:avLst/>
            <a:gdLst>
              <a:gd name="connsiteX0" fmla="*/ 2147740 w 5230153"/>
              <a:gd name="connsiteY0" fmla="*/ 0 h 3835320"/>
              <a:gd name="connsiteX1" fmla="*/ 5230153 w 5230153"/>
              <a:gd name="connsiteY1" fmla="*/ 3082413 h 3835320"/>
              <a:gd name="connsiteX2" fmla="*/ 5167530 w 5230153"/>
              <a:gd name="connsiteY2" fmla="*/ 3703627 h 3835320"/>
              <a:gd name="connsiteX3" fmla="*/ 5133668 w 5230153"/>
              <a:gd name="connsiteY3" fmla="*/ 3835320 h 3835320"/>
              <a:gd name="connsiteX4" fmla="*/ 0 w 5230153"/>
              <a:gd name="connsiteY4" fmla="*/ 3835320 h 3835320"/>
              <a:gd name="connsiteX5" fmla="*/ 0 w 5230153"/>
              <a:gd name="connsiteY5" fmla="*/ 873866 h 3835320"/>
              <a:gd name="connsiteX6" fmla="*/ 187039 w 5230153"/>
              <a:gd name="connsiteY6" fmla="*/ 703873 h 3835320"/>
              <a:gd name="connsiteX7" fmla="*/ 2147740 w 5230153"/>
              <a:gd name="connsiteY7" fmla="*/ 0 h 3835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0153" h="3835320">
                <a:moveTo>
                  <a:pt x="2147740" y="0"/>
                </a:moveTo>
                <a:cubicBezTo>
                  <a:pt x="3850110" y="0"/>
                  <a:pt x="5230153" y="1380043"/>
                  <a:pt x="5230153" y="3082413"/>
                </a:cubicBezTo>
                <a:cubicBezTo>
                  <a:pt x="5230153" y="3295210"/>
                  <a:pt x="5208590" y="3502969"/>
                  <a:pt x="5167530" y="3703627"/>
                </a:cubicBezTo>
                <a:lnTo>
                  <a:pt x="5133668" y="3835320"/>
                </a:lnTo>
                <a:lnTo>
                  <a:pt x="0" y="3835320"/>
                </a:lnTo>
                <a:lnTo>
                  <a:pt x="0" y="873866"/>
                </a:lnTo>
                <a:lnTo>
                  <a:pt x="187039" y="703873"/>
                </a:lnTo>
                <a:cubicBezTo>
                  <a:pt x="719862" y="264149"/>
                  <a:pt x="1402953" y="0"/>
                  <a:pt x="2147740" y="0"/>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7" name="矩形 6"/>
          <p:cNvSpPr/>
          <p:nvPr>
            <p:custDataLst>
              <p:tags r:id="rId4"/>
            </p:custDataLst>
          </p:nvPr>
        </p:nvSpPr>
        <p:spPr>
          <a:xfrm>
            <a:off x="603738" y="1755075"/>
            <a:ext cx="10984523" cy="4466492"/>
          </a:xfrm>
          <a:prstGeom prst="rect">
            <a:avLst/>
          </a:prstGeom>
          <a:solidFill>
            <a:schemeClr val="lt2"/>
          </a:solidFill>
          <a:ln>
            <a:noFill/>
          </a:ln>
          <a:effectLst>
            <a:outerShdw blurRad="76200" sx="101000" sy="101000" algn="ctr" rotWithShape="0">
              <a:schemeClr val="dk1">
                <a:lumMod val="95000"/>
                <a:lumOff val="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6" name="文本框 5"/>
          <p:cNvSpPr txBox="1"/>
          <p:nvPr>
            <p:custDataLst>
              <p:tags r:id="rId5"/>
            </p:custDataLst>
          </p:nvPr>
        </p:nvSpPr>
        <p:spPr>
          <a:xfrm>
            <a:off x="710224" y="1852732"/>
            <a:ext cx="10059078" cy="3969385"/>
          </a:xfrm>
          <a:prstGeom prst="rect">
            <a:avLst/>
          </a:prstGeom>
          <a:noFill/>
          <a:ln w="28575" cmpd="thickThin">
            <a:noFill/>
            <a:prstDash val="solid"/>
          </a:ln>
        </p:spPr>
        <p:txBody>
          <a:bodyPr wrap="square" lIns="91440" tIns="45720" rIns="9144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algn="l">
              <a:lnSpc>
                <a:spcPct val="200000"/>
              </a:lnSpc>
              <a:buClr>
                <a:srgbClr val="F7DFBB"/>
              </a:buClr>
              <a:buSzTx/>
              <a:buFont typeface="Wingdings" panose="05000000000000000000" charset="0"/>
              <a:buChar char="u"/>
            </a:pPr>
            <a:r>
              <a:rPr lang="zh-CN" altLang="en-US">
                <a:ln>
                  <a:noFill/>
                </a:ln>
                <a:solidFill>
                  <a:schemeClr val="tx2"/>
                </a:solidFill>
                <a:latin typeface="黑体" panose="02010609060101010101" pitchFamily="49" charset="-122"/>
                <a:ea typeface="黑体" panose="02010609060101010101" pitchFamily="49" charset="-122"/>
                <a:sym typeface="+mn-ea"/>
              </a:rPr>
              <a:t>矛盾的普遍性即矛盾的共性，矛盾的特殊性即矛盾的个性。</a:t>
            </a:r>
          </a:p>
          <a:p>
            <a:pPr marL="342900" lvl="0" algn="l">
              <a:lnSpc>
                <a:spcPct val="200000"/>
              </a:lnSpc>
              <a:buClr>
                <a:srgbClr val="F7DFBB"/>
              </a:buClr>
              <a:buSzTx/>
              <a:buFont typeface="Wingdings" panose="05000000000000000000" charset="0"/>
              <a:buChar char="u"/>
            </a:pPr>
            <a:r>
              <a:rPr lang="zh-CN" altLang="en-US">
                <a:ln>
                  <a:noFill/>
                </a:ln>
                <a:solidFill>
                  <a:schemeClr val="tx2"/>
                </a:solidFill>
                <a:latin typeface="黑体" panose="02010609060101010101" pitchFamily="49" charset="-122"/>
                <a:ea typeface="黑体" panose="02010609060101010101" pitchFamily="49" charset="-122"/>
                <a:sym typeface="+mn-ea"/>
              </a:rPr>
              <a:t>矛盾的共性是无条件的、绝对的，矛盾的个性是有条件的、相对的。</a:t>
            </a:r>
          </a:p>
          <a:p>
            <a:pPr marL="342900" lvl="0" algn="l">
              <a:lnSpc>
                <a:spcPct val="200000"/>
              </a:lnSpc>
              <a:buClr>
                <a:srgbClr val="F7DFBB"/>
              </a:buClr>
              <a:buSzTx/>
              <a:buFont typeface="Wingdings" panose="05000000000000000000" charset="0"/>
              <a:buChar char="u"/>
            </a:pPr>
            <a:r>
              <a:rPr lang="zh-CN" altLang="en-US">
                <a:ln>
                  <a:noFill/>
                </a:ln>
                <a:solidFill>
                  <a:schemeClr val="tx2"/>
                </a:solidFill>
                <a:latin typeface="黑体" panose="02010609060101010101" pitchFamily="49" charset="-122"/>
                <a:ea typeface="黑体" panose="02010609060101010101" pitchFamily="49" charset="-122"/>
                <a:sym typeface="+mn-ea"/>
              </a:rPr>
              <a:t>任何现实存在的事物的矛盾都是共性和个性的有机统一，共性寓于个性之中，没有离开个性的共性，也没有离开共性的个性。</a:t>
            </a:r>
          </a:p>
          <a:p>
            <a:pPr marL="342900" lvl="0" algn="l">
              <a:lnSpc>
                <a:spcPct val="200000"/>
              </a:lnSpc>
              <a:buClr>
                <a:srgbClr val="F7DFBB"/>
              </a:buClr>
              <a:buSzTx/>
              <a:buFont typeface="Wingdings" panose="05000000000000000000" charset="0"/>
              <a:buChar char="u"/>
            </a:pPr>
            <a:r>
              <a:rPr lang="zh-CN" altLang="en-US">
                <a:ln>
                  <a:noFill/>
                </a:ln>
                <a:solidFill>
                  <a:schemeClr val="tx2"/>
                </a:solidFill>
                <a:latin typeface="黑体" panose="02010609060101010101" pitchFamily="49" charset="-122"/>
                <a:ea typeface="黑体" panose="02010609060101010101" pitchFamily="49" charset="-122"/>
                <a:sym typeface="+mn-ea"/>
              </a:rPr>
              <a:t>矛盾的共性和个性、绝对和相对的道理，是关于事物矛盾问题的精髓，是正确理解矛盾学说的关键。</a:t>
            </a:r>
          </a:p>
          <a:p>
            <a:pPr marL="342900" lvl="0" algn="l">
              <a:lnSpc>
                <a:spcPct val="200000"/>
              </a:lnSpc>
              <a:buClr>
                <a:srgbClr val="F7DFBB"/>
              </a:buClr>
              <a:buSzTx/>
              <a:buFont typeface="Wingdings" panose="05000000000000000000" charset="0"/>
              <a:buChar char="u"/>
            </a:pPr>
            <a:r>
              <a:rPr lang="zh-CN" altLang="en-US">
                <a:ln>
                  <a:noFill/>
                </a:ln>
                <a:solidFill>
                  <a:schemeClr val="tx2"/>
                </a:solidFill>
                <a:latin typeface="黑体" panose="02010609060101010101" pitchFamily="49" charset="-122"/>
                <a:ea typeface="黑体" panose="02010609060101010101" pitchFamily="49" charset="-122"/>
                <a:sym typeface="+mn-ea"/>
              </a:rPr>
              <a:t>矛盾的共性和个性相统一的关系，既是客观事物固有的辩证法，也是科学的认识方法。</a:t>
            </a:r>
          </a:p>
        </p:txBody>
      </p:sp>
      <p:grpSp>
        <p:nvGrpSpPr>
          <p:cNvPr id="37" name="组合 36"/>
          <p:cNvGrpSpPr/>
          <p:nvPr/>
        </p:nvGrpSpPr>
        <p:grpSpPr>
          <a:xfrm>
            <a:off x="441325" y="317500"/>
            <a:ext cx="6581140" cy="550545"/>
            <a:chOff x="695" y="500"/>
            <a:chExt cx="10364" cy="867"/>
          </a:xfrm>
        </p:grpSpPr>
        <p:sp>
          <p:nvSpPr>
            <p:cNvPr id="84" name="流程图: 过程 83"/>
            <p:cNvSpPr/>
            <p:nvPr/>
          </p:nvSpPr>
          <p:spPr>
            <a:xfrm>
              <a:off x="695" y="500"/>
              <a:ext cx="541" cy="776"/>
            </a:xfrm>
            <a:prstGeom prst="flowChartProcess">
              <a:avLst/>
            </a:prstGeom>
            <a:noFill/>
            <a:ln w="12700" cmpd="sng">
              <a:solidFill>
                <a:srgbClr val="45676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864" y="648"/>
              <a:ext cx="497" cy="497"/>
            </a:xfrm>
            <a:prstGeom prst="rect">
              <a:avLst/>
            </a:prstGeom>
            <a:solidFill>
              <a:srgbClr val="F7DFBB"/>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文本框 85"/>
            <p:cNvSpPr txBox="1"/>
            <p:nvPr/>
          </p:nvSpPr>
          <p:spPr>
            <a:xfrm>
              <a:off x="1571" y="545"/>
              <a:ext cx="9488" cy="822"/>
            </a:xfrm>
            <a:prstGeom prst="rect">
              <a:avLst/>
            </a:prstGeom>
            <a:noFill/>
          </p:spPr>
          <p:txBody>
            <a:bodyPr wrap="square" rtlCol="0">
              <a:spAutoFit/>
            </a:bodyPr>
            <a:lstStyle/>
            <a:p>
              <a:r>
                <a:rPr lang="zh-CN" altLang="en-US" sz="2800" b="1">
                  <a:solidFill>
                    <a:srgbClr val="6E5737"/>
                  </a:solidFill>
                  <a:latin typeface="黑体" panose="02010609060101010101" pitchFamily="49" charset="-122"/>
                  <a:ea typeface="黑体" panose="02010609060101010101" pitchFamily="49" charset="-122"/>
                </a:rPr>
                <a:t>矛盾的普遍性和特殊性及其相互关系</a:t>
              </a:r>
            </a:p>
          </p:txBody>
        </p:sp>
        <p:sp>
          <p:nvSpPr>
            <p:cNvPr id="87" name="任意多边形 86"/>
            <p:cNvSpPr/>
            <p:nvPr/>
          </p:nvSpPr>
          <p:spPr>
            <a:xfrm rot="5400000">
              <a:off x="5355" y="-3336"/>
              <a:ext cx="46" cy="9360"/>
            </a:xfrm>
            <a:custGeom>
              <a:avLst/>
              <a:gdLst>
                <a:gd name="connsiteX0" fmla="*/ 0 w 46"/>
                <a:gd name="connsiteY0" fmla="*/ 9313 h 9360"/>
                <a:gd name="connsiteX1" fmla="*/ 15 w 46"/>
                <a:gd name="connsiteY1" fmla="*/ 0 h 9360"/>
                <a:gd name="connsiteX2" fmla="*/ 46 w 46"/>
                <a:gd name="connsiteY2" fmla="*/ 9360 h 9360"/>
                <a:gd name="connsiteX3" fmla="*/ 0 w 46"/>
                <a:gd name="connsiteY3" fmla="*/ 9313 h 9360"/>
              </a:gdLst>
              <a:ahLst/>
              <a:cxnLst>
                <a:cxn ang="0">
                  <a:pos x="connsiteX0" y="connsiteY0"/>
                </a:cxn>
                <a:cxn ang="0">
                  <a:pos x="connsiteX1" y="connsiteY1"/>
                </a:cxn>
                <a:cxn ang="0">
                  <a:pos x="connsiteX2" y="connsiteY2"/>
                </a:cxn>
                <a:cxn ang="0">
                  <a:pos x="connsiteX3" y="connsiteY3"/>
                </a:cxn>
              </a:cxnLst>
              <a:rect l="l" t="t" r="r" b="b"/>
              <a:pathLst>
                <a:path w="46" h="9360">
                  <a:moveTo>
                    <a:pt x="0" y="9313"/>
                  </a:moveTo>
                  <a:lnTo>
                    <a:pt x="15" y="0"/>
                  </a:lnTo>
                  <a:lnTo>
                    <a:pt x="46" y="9360"/>
                  </a:lnTo>
                  <a:lnTo>
                    <a:pt x="0" y="9313"/>
                  </a:lnTo>
                  <a:close/>
                </a:path>
              </a:pathLst>
            </a:cu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2"/>
    </p:custData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rotWithShape="1">
          <a:blip r:embed="rId6"/>
          <a:stretch>
            <a:fillRect/>
          </a:stretch>
        </a:blipFill>
        <a:effectLst/>
      </p:bgPr>
    </p:bg>
    <p:spTree>
      <p:nvGrpSpPr>
        <p:cNvPr id="1" name=""/>
        <p:cNvGrpSpPr/>
        <p:nvPr/>
      </p:nvGrpSpPr>
      <p:grpSpPr>
        <a:xfrm>
          <a:off x="0" y="0"/>
          <a:ext cx="0" cy="0"/>
          <a:chOff x="0" y="0"/>
          <a:chExt cx="0" cy="0"/>
        </a:xfrm>
      </p:grpSpPr>
      <p:sp>
        <p:nvSpPr>
          <p:cNvPr id="6" name="文本框 5"/>
          <p:cNvSpPr txBox="1"/>
          <p:nvPr>
            <p:custDataLst>
              <p:tags r:id="rId3"/>
            </p:custDataLst>
          </p:nvPr>
        </p:nvSpPr>
        <p:spPr>
          <a:xfrm>
            <a:off x="1067094" y="2640767"/>
            <a:ext cx="10059078" cy="2306955"/>
          </a:xfrm>
          <a:prstGeom prst="rect">
            <a:avLst/>
          </a:prstGeom>
          <a:noFill/>
        </p:spPr>
        <p:txBody>
          <a:bodyPr wrap="square" lIns="91440" tIns="45720" rIns="9144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609600" algn="just" fontAlgn="auto">
              <a:lnSpc>
                <a:spcPct val="150000"/>
              </a:lnSpc>
              <a:buClrTx/>
              <a:buSzTx/>
              <a:buFontTx/>
              <a:extLst>
                <a:ext uri="{35155182-B16C-46BC-9424-99874614C6A1}">
                  <wpsdc:indentchars xmlns:wpsdc="http://www.wps.cn/officeDocument/2017/drawingmlCustomData" xmlns="" val="200" checksum="4158780845"/>
                </a:ext>
              </a:extLst>
            </a:pP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矛盾的普遍性和特殊性辩证关系的原理是马克思主义基本原理同各国具体实际相结合的哲学基础。中国共产党坚持把马克思主义基本原理同中国具体实际相结合、同中华优秀传统文化相结合，在推进马克思主义中国化的进程中不断取得革命、建设、改革的新的胜利。</a:t>
            </a:r>
          </a:p>
        </p:txBody>
      </p:sp>
      <p:grpSp>
        <p:nvGrpSpPr>
          <p:cNvPr id="3" name="组合 2"/>
          <p:cNvGrpSpPr/>
          <p:nvPr/>
        </p:nvGrpSpPr>
        <p:grpSpPr>
          <a:xfrm>
            <a:off x="508000" y="307975"/>
            <a:ext cx="6116320" cy="548640"/>
            <a:chOff x="800" y="485"/>
            <a:chExt cx="9632" cy="864"/>
          </a:xfrm>
        </p:grpSpPr>
        <p:sp>
          <p:nvSpPr>
            <p:cNvPr id="8" name="文本框 7"/>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二、</a:t>
              </a:r>
              <a:r>
                <a:rPr lang="zh-CN" altLang="en-US" sz="2800" b="1">
                  <a:solidFill>
                    <a:srgbClr val="755D3B"/>
                  </a:solidFill>
                  <a:effectLst/>
                  <a:latin typeface="黑体" panose="02010609060101010101" pitchFamily="49" charset="-122"/>
                  <a:ea typeface="黑体" panose="02010609060101010101" pitchFamily="49" charset="-122"/>
                </a:rPr>
                <a:t>事物的普遍联系和变化发展</a:t>
              </a:r>
            </a:p>
          </p:txBody>
        </p:sp>
        <p:sp>
          <p:nvSpPr>
            <p:cNvPr id="14" name="任意多边形 1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808" y="672"/>
              <a:ext cx="659" cy="507"/>
              <a:chOff x="1140" y="743"/>
              <a:chExt cx="567" cy="436"/>
            </a:xfrm>
            <a:effectLst/>
          </p:grpSpPr>
          <p:sp>
            <p:nvSpPr>
              <p:cNvPr id="18" name="矩形 17"/>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19" name="矩形 18"/>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 name="组合 8"/>
          <p:cNvGrpSpPr/>
          <p:nvPr/>
        </p:nvGrpSpPr>
        <p:grpSpPr>
          <a:xfrm>
            <a:off x="1058545" y="1019810"/>
            <a:ext cx="6345555" cy="491490"/>
            <a:chOff x="1493" y="1541"/>
            <a:chExt cx="9993" cy="774"/>
          </a:xfrm>
        </p:grpSpPr>
        <p:sp>
          <p:nvSpPr>
            <p:cNvPr id="10" name="文本框 9"/>
            <p:cNvSpPr txBox="1"/>
            <p:nvPr/>
          </p:nvSpPr>
          <p:spPr>
            <a:xfrm>
              <a:off x="1780" y="1541"/>
              <a:ext cx="9706"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2.</a:t>
              </a:r>
              <a:r>
                <a:rPr lang="zh-CN" altLang="en-US" sz="2600">
                  <a:solidFill>
                    <a:schemeClr val="tx1"/>
                  </a:solidFill>
                  <a:effectLst/>
                  <a:latin typeface="黑体" panose="02010609060101010101" pitchFamily="49" charset="-122"/>
                  <a:ea typeface="黑体" panose="02010609060101010101" pitchFamily="49" charset="-122"/>
                  <a:sym typeface="+mn-ea"/>
                </a:rPr>
                <a:t>对立统一规律是事物发展的根本规律</a:t>
              </a:r>
            </a:p>
          </p:txBody>
        </p:sp>
        <p:sp>
          <p:nvSpPr>
            <p:cNvPr id="11" name="矩形 10"/>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
        <p:nvSpPr>
          <p:cNvPr id="5" name="文本框 4"/>
          <p:cNvSpPr txBox="1"/>
          <p:nvPr/>
        </p:nvSpPr>
        <p:spPr>
          <a:xfrm>
            <a:off x="1189990" y="1692275"/>
            <a:ext cx="5974080" cy="460375"/>
          </a:xfrm>
          <a:prstGeom prst="rect">
            <a:avLst/>
          </a:prstGeom>
          <a:noFill/>
        </p:spPr>
        <p:txBody>
          <a:bodyPr wrap="none" rtlCol="0">
            <a:spAutoFit/>
          </a:bodyPr>
          <a:lstStyle/>
          <a:p>
            <a:r>
              <a:rPr lang="zh-CN" altLang="en-US" sz="2400">
                <a:latin typeface="黑体" panose="02010609060101010101" pitchFamily="49" charset="-122"/>
                <a:ea typeface="黑体" panose="02010609060101010101" pitchFamily="49" charset="-122"/>
              </a:rPr>
              <a:t>（二）矛盾的普遍性和特殊性及其相互关系</a:t>
            </a: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grpSp>
        <p:nvGrpSpPr>
          <p:cNvPr id="3" name="组合 2"/>
          <p:cNvGrpSpPr/>
          <p:nvPr/>
        </p:nvGrpSpPr>
        <p:grpSpPr>
          <a:xfrm>
            <a:off x="508000" y="307975"/>
            <a:ext cx="6116320" cy="548640"/>
            <a:chOff x="800" y="485"/>
            <a:chExt cx="9632" cy="864"/>
          </a:xfrm>
        </p:grpSpPr>
        <p:sp>
          <p:nvSpPr>
            <p:cNvPr id="8" name="文本框 7"/>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二、</a:t>
              </a:r>
              <a:r>
                <a:rPr lang="zh-CN" altLang="en-US" sz="2800" b="1">
                  <a:solidFill>
                    <a:srgbClr val="755D3B"/>
                  </a:solidFill>
                  <a:effectLst/>
                  <a:latin typeface="黑体" panose="02010609060101010101" pitchFamily="49" charset="-122"/>
                  <a:ea typeface="黑体" panose="02010609060101010101" pitchFamily="49" charset="-122"/>
                </a:rPr>
                <a:t>事物的普遍联系和变化发展</a:t>
              </a:r>
            </a:p>
          </p:txBody>
        </p:sp>
        <p:sp>
          <p:nvSpPr>
            <p:cNvPr id="14" name="任意多边形 1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808" y="672"/>
              <a:ext cx="659" cy="507"/>
              <a:chOff x="1140" y="743"/>
              <a:chExt cx="567" cy="436"/>
            </a:xfrm>
            <a:effectLst/>
          </p:grpSpPr>
          <p:sp>
            <p:nvSpPr>
              <p:cNvPr id="18" name="矩形 17"/>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19" name="矩形 18"/>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 name="组合 8"/>
          <p:cNvGrpSpPr/>
          <p:nvPr/>
        </p:nvGrpSpPr>
        <p:grpSpPr>
          <a:xfrm>
            <a:off x="1058545" y="1019810"/>
            <a:ext cx="6345555" cy="491490"/>
            <a:chOff x="1493" y="1541"/>
            <a:chExt cx="9993" cy="774"/>
          </a:xfrm>
        </p:grpSpPr>
        <p:sp>
          <p:nvSpPr>
            <p:cNvPr id="10" name="文本框 9"/>
            <p:cNvSpPr txBox="1"/>
            <p:nvPr/>
          </p:nvSpPr>
          <p:spPr>
            <a:xfrm>
              <a:off x="1780" y="1541"/>
              <a:ext cx="9706"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3.</a:t>
              </a:r>
              <a:r>
                <a:rPr lang="zh-CN" altLang="en-US" sz="2600">
                  <a:solidFill>
                    <a:schemeClr val="tx1"/>
                  </a:solidFill>
                  <a:effectLst/>
                  <a:latin typeface="黑体" panose="02010609060101010101" pitchFamily="49" charset="-122"/>
                  <a:ea typeface="黑体" panose="02010609060101010101" pitchFamily="49" charset="-122"/>
                  <a:sym typeface="+mn-ea"/>
                </a:rPr>
                <a:t>量变质变规律和否定之否定规律</a:t>
              </a:r>
            </a:p>
          </p:txBody>
        </p:sp>
        <p:sp>
          <p:nvSpPr>
            <p:cNvPr id="11" name="矩形 10"/>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
        <p:nvSpPr>
          <p:cNvPr id="5" name="文本框 4"/>
          <p:cNvSpPr txBox="1"/>
          <p:nvPr/>
        </p:nvSpPr>
        <p:spPr>
          <a:xfrm>
            <a:off x="1189990" y="1692275"/>
            <a:ext cx="2926080" cy="460375"/>
          </a:xfrm>
          <a:prstGeom prst="rect">
            <a:avLst/>
          </a:prstGeom>
          <a:noFill/>
        </p:spPr>
        <p:txBody>
          <a:bodyPr wrap="none" rtlCol="0">
            <a:spAutoFit/>
          </a:bodyPr>
          <a:lstStyle/>
          <a:p>
            <a:r>
              <a:rPr lang="zh-CN" altLang="en-US" sz="2400">
                <a:latin typeface="黑体" panose="02010609060101010101" pitchFamily="49" charset="-122"/>
                <a:ea typeface="黑体" panose="02010609060101010101" pitchFamily="49" charset="-122"/>
              </a:rPr>
              <a:t>（一）量变质变规律</a:t>
            </a:r>
          </a:p>
        </p:txBody>
      </p:sp>
      <p:graphicFrame>
        <p:nvGraphicFramePr>
          <p:cNvPr id="16" name="图示 15"/>
          <p:cNvGraphicFramePr/>
          <p:nvPr/>
        </p:nvGraphicFramePr>
        <p:xfrm>
          <a:off x="693420" y="2296795"/>
          <a:ext cx="11028680" cy="411099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ustDataLst>
      <p:tags r:id="rId2"/>
    </p:custDataLst>
  </p:cSld>
  <p:clrMapOvr>
    <a:overrideClrMapping bg1="lt1" tx1="dk1" bg2="lt2" tx2="dk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rotWithShape="1">
          <a:blip r:embed="rId11"/>
          <a:stretch>
            <a:fillRect/>
          </a:stretch>
        </a:blipFill>
        <a:effectLst/>
      </p:bgPr>
    </p:bg>
    <p:spTree>
      <p:nvGrpSpPr>
        <p:cNvPr id="1" name=""/>
        <p:cNvGrpSpPr/>
        <p:nvPr/>
      </p:nvGrpSpPr>
      <p:grpSpPr>
        <a:xfrm>
          <a:off x="0" y="0"/>
          <a:ext cx="0" cy="0"/>
          <a:chOff x="0" y="0"/>
          <a:chExt cx="0" cy="0"/>
        </a:xfrm>
      </p:grpSpPr>
      <p:sp>
        <p:nvSpPr>
          <p:cNvPr id="6" name="文本框 5"/>
          <p:cNvSpPr txBox="1"/>
          <p:nvPr>
            <p:custDataLst>
              <p:tags r:id="rId3"/>
            </p:custDataLst>
          </p:nvPr>
        </p:nvSpPr>
        <p:spPr>
          <a:xfrm>
            <a:off x="832485" y="2039620"/>
            <a:ext cx="10558145" cy="2306955"/>
          </a:xfrm>
          <a:prstGeom prst="rect">
            <a:avLst/>
          </a:prstGeom>
          <a:noFill/>
          <a:ln w="28575" cmpd="thickThin">
            <a:noFill/>
            <a:prstDash val="solid"/>
          </a:ln>
        </p:spPr>
        <p:txBody>
          <a:bodyPr wrap="square" lIns="91440" tIns="45720" rIns="9144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algn="l">
              <a:lnSpc>
                <a:spcPct val="200000"/>
              </a:lnSpc>
              <a:buClr>
                <a:srgbClr val="F7DFBB"/>
              </a:buClr>
              <a:buSzTx/>
              <a:buFont typeface="Wingdings" panose="05000000000000000000" charset="0"/>
              <a:buChar char="u"/>
            </a:pPr>
            <a:r>
              <a:rPr lang="zh-CN" altLang="en-US">
                <a:ln>
                  <a:noFill/>
                </a:ln>
                <a:solidFill>
                  <a:schemeClr val="tx2"/>
                </a:solidFill>
                <a:latin typeface="黑体" panose="02010609060101010101" pitchFamily="49" charset="-122"/>
                <a:ea typeface="黑体" panose="02010609060101010101" pitchFamily="49" charset="-122"/>
                <a:sym typeface="+mn-ea"/>
              </a:rPr>
              <a:t>量变是事物数量的增减和组成要素排列次序的变动，是保持事物的质的相对稳定性的不显著变化，体现了事物发展渐进过程的连续性。</a:t>
            </a:r>
          </a:p>
          <a:p>
            <a:pPr marL="342900" lvl="0" algn="l">
              <a:lnSpc>
                <a:spcPct val="200000"/>
              </a:lnSpc>
              <a:buClr>
                <a:srgbClr val="F7DFBB"/>
              </a:buClr>
              <a:buSzTx/>
              <a:buFont typeface="Wingdings" panose="05000000000000000000" charset="0"/>
              <a:buChar char="u"/>
            </a:pPr>
            <a:r>
              <a:rPr lang="zh-CN" altLang="en-US">
                <a:ln>
                  <a:noFill/>
                </a:ln>
                <a:solidFill>
                  <a:schemeClr val="tx2"/>
                </a:solidFill>
                <a:latin typeface="黑体" panose="02010609060101010101" pitchFamily="49" charset="-122"/>
                <a:ea typeface="黑体" panose="02010609060101010101" pitchFamily="49" charset="-122"/>
                <a:sym typeface="+mn-ea"/>
              </a:rPr>
              <a:t>质变是事物性质的根本变化，是事物由一种质态向另一种质态的飞跃，体现了事物发展渐进过程和连续性的中断。</a:t>
            </a:r>
          </a:p>
        </p:txBody>
      </p:sp>
      <p:grpSp>
        <p:nvGrpSpPr>
          <p:cNvPr id="3" name="组合 2"/>
          <p:cNvGrpSpPr/>
          <p:nvPr/>
        </p:nvGrpSpPr>
        <p:grpSpPr>
          <a:xfrm>
            <a:off x="508000" y="307975"/>
            <a:ext cx="6116320" cy="548640"/>
            <a:chOff x="800" y="485"/>
            <a:chExt cx="9632" cy="864"/>
          </a:xfrm>
        </p:grpSpPr>
        <p:sp>
          <p:nvSpPr>
            <p:cNvPr id="8" name="文本框 7"/>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二、</a:t>
              </a:r>
              <a:r>
                <a:rPr lang="zh-CN" altLang="en-US" sz="2800" b="1">
                  <a:solidFill>
                    <a:srgbClr val="755D3B"/>
                  </a:solidFill>
                  <a:effectLst/>
                  <a:latin typeface="黑体" panose="02010609060101010101" pitchFamily="49" charset="-122"/>
                  <a:ea typeface="黑体" panose="02010609060101010101" pitchFamily="49" charset="-122"/>
                </a:rPr>
                <a:t>事物的普遍联系和变化发展</a:t>
              </a:r>
            </a:p>
          </p:txBody>
        </p:sp>
        <p:sp>
          <p:nvSpPr>
            <p:cNvPr id="14" name="任意多边形 1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808" y="672"/>
              <a:ext cx="659" cy="507"/>
              <a:chOff x="1140" y="743"/>
              <a:chExt cx="567" cy="436"/>
            </a:xfrm>
            <a:effectLst/>
          </p:grpSpPr>
          <p:sp>
            <p:nvSpPr>
              <p:cNvPr id="18" name="矩形 17"/>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19" name="矩形 18"/>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 name="组合 8"/>
          <p:cNvGrpSpPr/>
          <p:nvPr/>
        </p:nvGrpSpPr>
        <p:grpSpPr>
          <a:xfrm>
            <a:off x="1058545" y="1019810"/>
            <a:ext cx="6345555" cy="491490"/>
            <a:chOff x="1493" y="1541"/>
            <a:chExt cx="9993" cy="774"/>
          </a:xfrm>
        </p:grpSpPr>
        <p:sp>
          <p:nvSpPr>
            <p:cNvPr id="10" name="文本框 9"/>
            <p:cNvSpPr txBox="1"/>
            <p:nvPr/>
          </p:nvSpPr>
          <p:spPr>
            <a:xfrm>
              <a:off x="1780" y="1541"/>
              <a:ext cx="9706"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3.</a:t>
              </a:r>
              <a:r>
                <a:rPr lang="zh-CN" altLang="en-US" sz="2600">
                  <a:solidFill>
                    <a:schemeClr val="tx1"/>
                  </a:solidFill>
                  <a:effectLst/>
                  <a:latin typeface="黑体" panose="02010609060101010101" pitchFamily="49" charset="-122"/>
                  <a:ea typeface="黑体" panose="02010609060101010101" pitchFamily="49" charset="-122"/>
                  <a:sym typeface="+mn-ea"/>
                </a:rPr>
                <a:t>量变质变规律和否定之否定规律</a:t>
              </a:r>
            </a:p>
          </p:txBody>
        </p:sp>
        <p:sp>
          <p:nvSpPr>
            <p:cNvPr id="11" name="矩形 10"/>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
        <p:nvSpPr>
          <p:cNvPr id="5" name="文本框 4"/>
          <p:cNvSpPr txBox="1"/>
          <p:nvPr/>
        </p:nvSpPr>
        <p:spPr>
          <a:xfrm>
            <a:off x="1189990" y="1692275"/>
            <a:ext cx="2926080" cy="460375"/>
          </a:xfrm>
          <a:prstGeom prst="rect">
            <a:avLst/>
          </a:prstGeom>
          <a:noFill/>
        </p:spPr>
        <p:txBody>
          <a:bodyPr wrap="none" rtlCol="0">
            <a:spAutoFit/>
          </a:bodyPr>
          <a:lstStyle/>
          <a:p>
            <a:r>
              <a:rPr lang="zh-CN" altLang="en-US" sz="2400">
                <a:latin typeface="黑体" panose="02010609060101010101" pitchFamily="49" charset="-122"/>
                <a:ea typeface="黑体" panose="02010609060101010101" pitchFamily="49" charset="-122"/>
              </a:rPr>
              <a:t>（一）量变质变规律</a:t>
            </a:r>
          </a:p>
        </p:txBody>
      </p:sp>
      <p:pic>
        <p:nvPicPr>
          <p:cNvPr id="2" name="PA-图片 9"/>
          <p:cNvPicPr>
            <a:picLocks noChangeAspect="1"/>
          </p:cNvPicPr>
          <p:nvPr>
            <p:custDataLst>
              <p:tags r:id="rId4"/>
            </p:custDataLst>
          </p:nvPr>
        </p:nvPicPr>
        <p:blipFill>
          <a:blip r:embed="rId12"/>
          <a:stretch>
            <a:fillRect/>
          </a:stretch>
        </p:blipFill>
        <p:spPr>
          <a:xfrm>
            <a:off x="2172970" y="4340860"/>
            <a:ext cx="1495425" cy="2237105"/>
          </a:xfrm>
          <a:prstGeom prst="roundRect">
            <a:avLst/>
          </a:prstGeom>
        </p:spPr>
      </p:pic>
      <p:pic>
        <p:nvPicPr>
          <p:cNvPr id="4" name="PA-图片 10"/>
          <p:cNvPicPr>
            <a:picLocks noChangeAspect="1"/>
          </p:cNvPicPr>
          <p:nvPr>
            <p:custDataLst>
              <p:tags r:id="rId5"/>
            </p:custDataLst>
          </p:nvPr>
        </p:nvPicPr>
        <p:blipFill>
          <a:blip r:embed="rId13"/>
          <a:stretch>
            <a:fillRect/>
          </a:stretch>
        </p:blipFill>
        <p:spPr>
          <a:xfrm>
            <a:off x="6997700" y="4409440"/>
            <a:ext cx="2513965" cy="2168525"/>
          </a:xfrm>
          <a:prstGeom prst="roundRect">
            <a:avLst/>
          </a:prstGeom>
        </p:spPr>
      </p:pic>
      <p:sp>
        <p:nvSpPr>
          <p:cNvPr id="13" name="PA-右箭头 12"/>
          <p:cNvSpPr/>
          <p:nvPr>
            <p:custDataLst>
              <p:tags r:id="rId6"/>
            </p:custDataLst>
          </p:nvPr>
        </p:nvSpPr>
        <p:spPr>
          <a:xfrm>
            <a:off x="4507548" y="5251450"/>
            <a:ext cx="1963738" cy="277813"/>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2408" name="PA-文本框 14"/>
          <p:cNvSpPr txBox="1"/>
          <p:nvPr>
            <p:custDataLst>
              <p:tags r:id="rId7"/>
            </p:custDataLst>
          </p:nvPr>
        </p:nvSpPr>
        <p:spPr>
          <a:xfrm>
            <a:off x="4331335" y="4791075"/>
            <a:ext cx="2316480" cy="460375"/>
          </a:xfrm>
          <a:prstGeom prst="rect">
            <a:avLst/>
          </a:prstGeom>
          <a:noFill/>
          <a:ln w="9525">
            <a:noFill/>
          </a:ln>
        </p:spPr>
        <p:txBody>
          <a:bodyPr wrap="none" anchor="t" anchorCtr="0">
            <a:spAutoFit/>
          </a:bodyPr>
          <a:lstStyle/>
          <a:p>
            <a:r>
              <a:rPr lang="zh-CN" sz="2400" dirty="0">
                <a:latin typeface="黑体" panose="02010609060101010101" pitchFamily="49" charset="-122"/>
                <a:ea typeface="黑体" panose="02010609060101010101" pitchFamily="49" charset="-122"/>
              </a:rPr>
              <a:t>温度降低：量变</a:t>
            </a:r>
          </a:p>
        </p:txBody>
      </p:sp>
      <p:sp>
        <p:nvSpPr>
          <p:cNvPr id="102409" name="PA-文本框 16"/>
          <p:cNvSpPr txBox="1"/>
          <p:nvPr>
            <p:custDataLst>
              <p:tags r:id="rId8"/>
            </p:custDataLst>
          </p:nvPr>
        </p:nvSpPr>
        <p:spPr>
          <a:xfrm>
            <a:off x="4178935" y="5529263"/>
            <a:ext cx="2621280" cy="460375"/>
          </a:xfrm>
          <a:prstGeom prst="rect">
            <a:avLst/>
          </a:prstGeom>
          <a:noFill/>
          <a:ln w="9525">
            <a:noFill/>
          </a:ln>
        </p:spPr>
        <p:txBody>
          <a:bodyPr wrap="none" anchor="t" anchorCtr="0">
            <a:spAutoFit/>
          </a:bodyPr>
          <a:lstStyle/>
          <a:p>
            <a:r>
              <a:rPr lang="zh-CN" altLang="en-US" sz="2400" dirty="0">
                <a:latin typeface="黑体" panose="02010609060101010101" pitchFamily="49" charset="-122"/>
                <a:ea typeface="黑体" panose="02010609060101010101" pitchFamily="49" charset="-122"/>
              </a:rPr>
              <a:t>液体到固体：质变</a:t>
            </a: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rotWithShape="1">
          <a:blip r:embed="rId9"/>
          <a:stretch>
            <a:fillRect/>
          </a:stretch>
        </a:blipFill>
        <a:effectLst/>
      </p:bgPr>
    </p:bg>
    <p:spTree>
      <p:nvGrpSpPr>
        <p:cNvPr id="1" name=""/>
        <p:cNvGrpSpPr/>
        <p:nvPr/>
      </p:nvGrpSpPr>
      <p:grpSpPr>
        <a:xfrm>
          <a:off x="0" y="0"/>
          <a:ext cx="0" cy="0"/>
          <a:chOff x="0" y="0"/>
          <a:chExt cx="0" cy="0"/>
        </a:xfrm>
      </p:grpSpPr>
      <p:sp>
        <p:nvSpPr>
          <p:cNvPr id="13" name="矩形 12"/>
          <p:cNvSpPr/>
          <p:nvPr userDrawn="1">
            <p:custDataLst>
              <p:tags r:id="rId3"/>
            </p:custDataLst>
          </p:nvPr>
        </p:nvSpPr>
        <p:spPr>
          <a:xfrm>
            <a:off x="0" y="0"/>
            <a:ext cx="4673775" cy="6858000"/>
          </a:xfrm>
          <a:prstGeom prst="rect">
            <a:avLst/>
          </a:prstGeom>
          <a:solidFill>
            <a:schemeClr val="lt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olidFill>
                <a:schemeClr val="dk1">
                  <a:lumMod val="85000"/>
                  <a:lumOff val="15000"/>
                </a:schemeClr>
              </a:solidFill>
              <a:latin typeface="微软雅黑" panose="020B0503020204020204" charset="-122"/>
              <a:ea typeface="微软雅黑" panose="020B0503020204020204" charset="-122"/>
              <a:sym typeface="+mn-ea"/>
            </a:endParaRPr>
          </a:p>
        </p:txBody>
      </p:sp>
      <p:sp>
        <p:nvSpPr>
          <p:cNvPr id="4" name="衬底"/>
          <p:cNvSpPr/>
          <p:nvPr>
            <p:custDataLst>
              <p:tags r:id="rId4"/>
            </p:custDataLst>
          </p:nvPr>
        </p:nvSpPr>
        <p:spPr>
          <a:xfrm>
            <a:off x="0" y="0"/>
            <a:ext cx="4267234" cy="685805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2" name="文本框 1"/>
          <p:cNvSpPr txBox="1"/>
          <p:nvPr>
            <p:custDataLst>
              <p:tags r:id="rId5"/>
            </p:custDataLst>
          </p:nvPr>
        </p:nvSpPr>
        <p:spPr>
          <a:xfrm>
            <a:off x="102235" y="1274445"/>
            <a:ext cx="4216400" cy="1047115"/>
          </a:xfrm>
          <a:prstGeom prst="rect">
            <a:avLst/>
          </a:prstGeom>
          <a:noFill/>
        </p:spPr>
        <p:txBody>
          <a:bodyPr wrap="square" lIns="63500" tIns="25400" rIns="63500" bIns="25400" rtlCol="0" anchor="b" anchorCtr="0">
            <a:normAutofit fontScale="70000"/>
          </a:bodyPr>
          <a:lstStyle/>
          <a:p>
            <a:pPr lvl="0" algn="l">
              <a:lnSpc>
                <a:spcPct val="110000"/>
              </a:lnSpc>
              <a:buClrTx/>
              <a:buSzTx/>
              <a:buFontTx/>
            </a:pPr>
            <a:r>
              <a:rPr lang="zh-CN" altLang="en-US" sz="4000" b="1" spc="240" dirty="0">
                <a:solidFill>
                  <a:schemeClr val="lt1"/>
                </a:solidFill>
                <a:uFillTx/>
                <a:latin typeface="微软雅黑" panose="020B0503020204020204" charset="-122"/>
                <a:ea typeface="微软雅黑" panose="020B0503020204020204" charset="-122"/>
                <a:sym typeface="+mn-ea"/>
              </a:rPr>
              <a:t>量变和质变的辩证关系</a:t>
            </a:r>
          </a:p>
        </p:txBody>
      </p:sp>
      <p:sp>
        <p:nvSpPr>
          <p:cNvPr id="8" name="Title 6"/>
          <p:cNvSpPr txBox="1"/>
          <p:nvPr>
            <p:custDataLst>
              <p:tags r:id="rId6"/>
            </p:custDataLst>
          </p:nvPr>
        </p:nvSpPr>
        <p:spPr>
          <a:xfrm>
            <a:off x="4744720" y="828040"/>
            <a:ext cx="6984365" cy="5631180"/>
          </a:xfrm>
          <a:prstGeom prst="rect">
            <a:avLst/>
          </a:prstGeom>
          <a:noFill/>
          <a:ln w="28575" cmpd="thickThin">
            <a:noFill/>
            <a:prstDash val="solid"/>
          </a:ln>
        </p:spPr>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algn="l" fontAlgn="auto">
              <a:lnSpc>
                <a:spcPct val="150000"/>
              </a:lnSpc>
              <a:buClr>
                <a:srgbClr val="F7DFBB"/>
              </a:buClr>
              <a:buSzTx/>
              <a:buFont typeface="Wingdings" panose="05000000000000000000" charset="0"/>
              <a:buChar char="u"/>
            </a:pPr>
            <a:r>
              <a:rPr lang="zh-CN" altLang="en-US" sz="2000">
                <a:ln>
                  <a:noFill/>
                </a:ln>
                <a:solidFill>
                  <a:schemeClr val="tx2"/>
                </a:solidFill>
                <a:latin typeface="黑体" panose="02010609060101010101" pitchFamily="49" charset="-122"/>
                <a:ea typeface="黑体" panose="02010609060101010101" pitchFamily="49" charset="-122"/>
                <a:sym typeface="+mn-ea"/>
              </a:rPr>
              <a:t>第一，量变是质变的必要准备。任何事物的变化都有一个量变的积累过程，没有量变的积累，质变就不会发生。</a:t>
            </a:r>
          </a:p>
          <a:p>
            <a:pPr marL="342900" lvl="0" algn="l" fontAlgn="auto">
              <a:lnSpc>
                <a:spcPct val="150000"/>
              </a:lnSpc>
              <a:buClr>
                <a:srgbClr val="F7DFBB"/>
              </a:buClr>
              <a:buSzTx/>
              <a:buFont typeface="Wingdings" panose="05000000000000000000" charset="0"/>
              <a:buChar char="u"/>
            </a:pPr>
            <a:r>
              <a:rPr lang="zh-CN" altLang="en-US" sz="2000">
                <a:ln>
                  <a:noFill/>
                </a:ln>
                <a:solidFill>
                  <a:schemeClr val="tx2"/>
                </a:solidFill>
                <a:latin typeface="黑体" panose="02010609060101010101" pitchFamily="49" charset="-122"/>
                <a:ea typeface="黑体" panose="02010609060101010101" pitchFamily="49" charset="-122"/>
                <a:sym typeface="+mn-ea"/>
              </a:rPr>
              <a:t>第二，质变是量变的必然结果，并为新的量变开辟道路。单纯的量变不会永远持续下去，量变达到一定程度必然引起质变。</a:t>
            </a:r>
          </a:p>
          <a:p>
            <a:pPr marL="342900" lvl="0" algn="l" fontAlgn="auto">
              <a:lnSpc>
                <a:spcPct val="150000"/>
              </a:lnSpc>
              <a:buClr>
                <a:srgbClr val="F7DFBB"/>
              </a:buClr>
              <a:buSzTx/>
              <a:buFont typeface="Wingdings" panose="05000000000000000000" charset="0"/>
              <a:buChar char="u"/>
            </a:pPr>
            <a:r>
              <a:rPr lang="zh-CN" altLang="en-US" sz="2000">
                <a:ln>
                  <a:noFill/>
                </a:ln>
                <a:solidFill>
                  <a:schemeClr val="tx2"/>
                </a:solidFill>
                <a:latin typeface="黑体" panose="02010609060101010101" pitchFamily="49" charset="-122"/>
                <a:ea typeface="黑体" panose="02010609060101010101" pitchFamily="49" charset="-122"/>
                <a:sym typeface="+mn-ea"/>
              </a:rPr>
              <a:t>第三，量变和质变是相互渗透的。一方面，在总的量变过程中有阶段性和局部性的部分质变；另一方面，在质变过程中也有旧质在量上的收缩和新质在量上的扩张。</a:t>
            </a:r>
          </a:p>
          <a:p>
            <a:pPr marL="342900" lvl="0" algn="l" fontAlgn="auto">
              <a:lnSpc>
                <a:spcPct val="150000"/>
              </a:lnSpc>
              <a:buClr>
                <a:srgbClr val="F7DFBB"/>
              </a:buClr>
              <a:buSzTx/>
              <a:buFont typeface="Wingdings" panose="05000000000000000000" charset="0"/>
              <a:buChar char="u"/>
            </a:pPr>
            <a:r>
              <a:rPr lang="zh-CN" altLang="en-US" sz="2000">
                <a:ln>
                  <a:noFill/>
                </a:ln>
                <a:solidFill>
                  <a:schemeClr val="tx2"/>
                </a:solidFill>
                <a:latin typeface="黑体" panose="02010609060101010101" pitchFamily="49" charset="-122"/>
                <a:ea typeface="黑体" panose="02010609060101010101" pitchFamily="49" charset="-122"/>
                <a:sym typeface="+mn-ea"/>
              </a:rPr>
              <a:t>量变和质变是相互依存、相互贯通的，量变引起质变，在新质的基础上，事物又开始新的量变，如此交替循环，构成了事物的发展过程。量变质变规律体现了事物发展的渐进性和飞跃性的统一。</a:t>
            </a:r>
          </a:p>
        </p:txBody>
      </p:sp>
      <p:pic>
        <p:nvPicPr>
          <p:cNvPr id="3" name="图片 2" descr="d01f678e40037aeef2087db77525179e"/>
          <p:cNvPicPr>
            <a:picLocks noChangeAspect="1"/>
          </p:cNvPicPr>
          <p:nvPr/>
        </p:nvPicPr>
        <p:blipFill>
          <a:blip r:embed="rId10"/>
          <a:stretch>
            <a:fillRect/>
          </a:stretch>
        </p:blipFill>
        <p:spPr>
          <a:xfrm>
            <a:off x="365760" y="2716530"/>
            <a:ext cx="3535680" cy="2828290"/>
          </a:xfrm>
          <a:prstGeom prst="rect">
            <a:avLst/>
          </a:prstGeom>
        </p:spPr>
      </p:pic>
      <p:sp>
        <p:nvSpPr>
          <p:cNvPr id="5" name="文本框 4"/>
          <p:cNvSpPr txBox="1"/>
          <p:nvPr/>
        </p:nvSpPr>
        <p:spPr>
          <a:xfrm>
            <a:off x="1601470" y="5681345"/>
            <a:ext cx="1115060" cy="368300"/>
          </a:xfrm>
          <a:prstGeom prst="rect">
            <a:avLst/>
          </a:prstGeom>
          <a:noFill/>
        </p:spPr>
        <p:txBody>
          <a:bodyPr wrap="square" rtlCol="0">
            <a:spAutoFit/>
          </a:bodyPr>
          <a:lstStyle/>
          <a:p>
            <a:r>
              <a:rPr lang="zh-CN" altLang="en-US">
                <a:solidFill>
                  <a:schemeClr val="bg2">
                    <a:lumMod val="65000"/>
                  </a:schemeClr>
                </a:solidFill>
              </a:rPr>
              <a:t>水滴石穿</a:t>
            </a: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3" name="组合 2"/>
          <p:cNvGrpSpPr/>
          <p:nvPr/>
        </p:nvGrpSpPr>
        <p:grpSpPr>
          <a:xfrm>
            <a:off x="508000" y="307975"/>
            <a:ext cx="6116320" cy="548640"/>
            <a:chOff x="800" y="485"/>
            <a:chExt cx="9632" cy="864"/>
          </a:xfrm>
        </p:grpSpPr>
        <p:sp>
          <p:nvSpPr>
            <p:cNvPr id="8" name="文本框 7"/>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二、</a:t>
              </a:r>
              <a:r>
                <a:rPr lang="zh-CN" altLang="en-US" sz="2800" b="1">
                  <a:solidFill>
                    <a:srgbClr val="755D3B"/>
                  </a:solidFill>
                  <a:effectLst/>
                  <a:latin typeface="黑体" panose="02010609060101010101" pitchFamily="49" charset="-122"/>
                  <a:ea typeface="黑体" panose="02010609060101010101" pitchFamily="49" charset="-122"/>
                </a:rPr>
                <a:t>事物的普遍联系和变化发展</a:t>
              </a:r>
            </a:p>
          </p:txBody>
        </p:sp>
        <p:sp>
          <p:nvSpPr>
            <p:cNvPr id="14" name="任意多边形 1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808" y="672"/>
              <a:ext cx="659" cy="507"/>
              <a:chOff x="1140" y="743"/>
              <a:chExt cx="567" cy="436"/>
            </a:xfrm>
            <a:effectLst/>
          </p:grpSpPr>
          <p:sp>
            <p:nvSpPr>
              <p:cNvPr id="18" name="矩形 17"/>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19" name="矩形 18"/>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 name="组合 8"/>
          <p:cNvGrpSpPr/>
          <p:nvPr/>
        </p:nvGrpSpPr>
        <p:grpSpPr>
          <a:xfrm>
            <a:off x="1058545" y="1019810"/>
            <a:ext cx="6345555" cy="491490"/>
            <a:chOff x="1493" y="1541"/>
            <a:chExt cx="9993" cy="774"/>
          </a:xfrm>
        </p:grpSpPr>
        <p:sp>
          <p:nvSpPr>
            <p:cNvPr id="10" name="文本框 9"/>
            <p:cNvSpPr txBox="1"/>
            <p:nvPr/>
          </p:nvSpPr>
          <p:spPr>
            <a:xfrm>
              <a:off x="1780" y="1541"/>
              <a:ext cx="9706"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3.</a:t>
              </a:r>
              <a:r>
                <a:rPr lang="zh-CN" altLang="en-US" sz="2600">
                  <a:solidFill>
                    <a:schemeClr val="tx1"/>
                  </a:solidFill>
                  <a:effectLst/>
                  <a:latin typeface="黑体" panose="02010609060101010101" pitchFamily="49" charset="-122"/>
                  <a:ea typeface="黑体" panose="02010609060101010101" pitchFamily="49" charset="-122"/>
                  <a:sym typeface="+mn-ea"/>
                </a:rPr>
                <a:t>量变质变规律和否定之否定规律</a:t>
              </a:r>
            </a:p>
          </p:txBody>
        </p:sp>
        <p:sp>
          <p:nvSpPr>
            <p:cNvPr id="11" name="矩形 10"/>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
        <p:nvSpPr>
          <p:cNvPr id="5" name="文本框 4"/>
          <p:cNvSpPr txBox="1"/>
          <p:nvPr/>
        </p:nvSpPr>
        <p:spPr>
          <a:xfrm>
            <a:off x="1189990" y="1692275"/>
            <a:ext cx="2926080" cy="460375"/>
          </a:xfrm>
          <a:prstGeom prst="rect">
            <a:avLst/>
          </a:prstGeom>
          <a:noFill/>
        </p:spPr>
        <p:txBody>
          <a:bodyPr wrap="none" rtlCol="0">
            <a:spAutoFit/>
          </a:bodyPr>
          <a:lstStyle/>
          <a:p>
            <a:r>
              <a:rPr lang="zh-CN" altLang="en-US" sz="2400">
                <a:latin typeface="黑体" panose="02010609060101010101" pitchFamily="49" charset="-122"/>
                <a:ea typeface="黑体" panose="02010609060101010101" pitchFamily="49" charset="-122"/>
              </a:rPr>
              <a:t>（一）量变质变规律</a:t>
            </a:r>
          </a:p>
        </p:txBody>
      </p:sp>
      <p:sp>
        <p:nvSpPr>
          <p:cNvPr id="4" name="文本框 3"/>
          <p:cNvSpPr txBox="1"/>
          <p:nvPr/>
        </p:nvSpPr>
        <p:spPr>
          <a:xfrm>
            <a:off x="1783080" y="2745740"/>
            <a:ext cx="9063990" cy="2306955"/>
          </a:xfrm>
          <a:prstGeom prst="rect">
            <a:avLst/>
          </a:prstGeom>
          <a:noFill/>
        </p:spPr>
        <p:txBody>
          <a:bodyPr wrap="square" lIns="91440" tIns="45720" rIns="9144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609600" algn="l">
              <a:lnSpc>
                <a:spcPct val="150000"/>
              </a:lnSpc>
              <a:buClrTx/>
              <a:buSzTx/>
              <a:buFontTx/>
              <a:extLst>
                <a:ext uri="{35155182-B16C-46BC-9424-99874614C6A1}">
                  <wpsdc:indentchars xmlns:wpsdc="http://www.wps.cn/officeDocument/2017/drawingmlCustomData" xmlns="" val="200" checksum="4158780845"/>
                </a:ext>
              </a:extLst>
            </a:pP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量变质变规律具有重要的方法论意义。一方面，当事物的发展处在量变阶段时，要踏踏实实做好日常工作，为未来重大改变作准备；另一方面，当质变来临的时候，要果断地、不失时机地抓住机遇，促成质变，使工作迈上新台阶。</a:t>
            </a: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37" name="组合 36"/>
          <p:cNvGrpSpPr/>
          <p:nvPr/>
        </p:nvGrpSpPr>
        <p:grpSpPr>
          <a:xfrm>
            <a:off x="441325" y="317500"/>
            <a:ext cx="6581140" cy="550545"/>
            <a:chOff x="695" y="500"/>
            <a:chExt cx="10364" cy="867"/>
          </a:xfrm>
        </p:grpSpPr>
        <p:sp>
          <p:nvSpPr>
            <p:cNvPr id="84" name="流程图: 过程 83"/>
            <p:cNvSpPr/>
            <p:nvPr/>
          </p:nvSpPr>
          <p:spPr>
            <a:xfrm>
              <a:off x="695" y="500"/>
              <a:ext cx="541" cy="776"/>
            </a:xfrm>
            <a:prstGeom prst="flowChartProcess">
              <a:avLst/>
            </a:prstGeom>
            <a:noFill/>
            <a:ln w="12700" cmpd="sng">
              <a:solidFill>
                <a:srgbClr val="45676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864" y="648"/>
              <a:ext cx="497" cy="497"/>
            </a:xfrm>
            <a:prstGeom prst="rect">
              <a:avLst/>
            </a:prstGeom>
            <a:solidFill>
              <a:srgbClr val="F7DFBB"/>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文本框 85"/>
            <p:cNvSpPr txBox="1"/>
            <p:nvPr/>
          </p:nvSpPr>
          <p:spPr>
            <a:xfrm>
              <a:off x="1571" y="545"/>
              <a:ext cx="9488" cy="822"/>
            </a:xfrm>
            <a:prstGeom prst="rect">
              <a:avLst/>
            </a:prstGeom>
            <a:noFill/>
          </p:spPr>
          <p:txBody>
            <a:bodyPr wrap="square" rtlCol="0">
              <a:spAutoFit/>
            </a:bodyPr>
            <a:lstStyle/>
            <a:p>
              <a:r>
                <a:rPr lang="zh-CN" altLang="en-US" sz="2800" b="1">
                  <a:solidFill>
                    <a:srgbClr val="6E5737"/>
                  </a:solidFill>
                  <a:latin typeface="黑体" panose="02010609060101010101" pitchFamily="49" charset="-122"/>
                  <a:ea typeface="黑体" panose="02010609060101010101" pitchFamily="49" charset="-122"/>
                </a:rPr>
                <a:t>量变质变规律</a:t>
              </a:r>
            </a:p>
          </p:txBody>
        </p:sp>
        <p:sp>
          <p:nvSpPr>
            <p:cNvPr id="87" name="任意多边形 86"/>
            <p:cNvSpPr/>
            <p:nvPr/>
          </p:nvSpPr>
          <p:spPr>
            <a:xfrm rot="5400000">
              <a:off x="5355" y="-3336"/>
              <a:ext cx="46" cy="9360"/>
            </a:xfrm>
            <a:custGeom>
              <a:avLst/>
              <a:gdLst>
                <a:gd name="connsiteX0" fmla="*/ 0 w 46"/>
                <a:gd name="connsiteY0" fmla="*/ 9313 h 9360"/>
                <a:gd name="connsiteX1" fmla="*/ 15 w 46"/>
                <a:gd name="connsiteY1" fmla="*/ 0 h 9360"/>
                <a:gd name="connsiteX2" fmla="*/ 46 w 46"/>
                <a:gd name="connsiteY2" fmla="*/ 9360 h 9360"/>
                <a:gd name="connsiteX3" fmla="*/ 0 w 46"/>
                <a:gd name="connsiteY3" fmla="*/ 9313 h 9360"/>
              </a:gdLst>
              <a:ahLst/>
              <a:cxnLst>
                <a:cxn ang="0">
                  <a:pos x="connsiteX0" y="connsiteY0"/>
                </a:cxn>
                <a:cxn ang="0">
                  <a:pos x="connsiteX1" y="connsiteY1"/>
                </a:cxn>
                <a:cxn ang="0">
                  <a:pos x="connsiteX2" y="connsiteY2"/>
                </a:cxn>
                <a:cxn ang="0">
                  <a:pos x="connsiteX3" y="connsiteY3"/>
                </a:cxn>
              </a:cxnLst>
              <a:rect l="l" t="t" r="r" b="b"/>
              <a:pathLst>
                <a:path w="46" h="9360">
                  <a:moveTo>
                    <a:pt x="0" y="9313"/>
                  </a:moveTo>
                  <a:lnTo>
                    <a:pt x="15" y="0"/>
                  </a:lnTo>
                  <a:lnTo>
                    <a:pt x="46" y="9360"/>
                  </a:lnTo>
                  <a:lnTo>
                    <a:pt x="0" y="9313"/>
                  </a:lnTo>
                  <a:close/>
                </a:path>
              </a:pathLst>
            </a:cu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651510" y="1861820"/>
            <a:ext cx="6474460" cy="3969385"/>
          </a:xfrm>
          <a:prstGeom prst="rect">
            <a:avLst/>
          </a:prstGeom>
          <a:noFill/>
        </p:spPr>
        <p:txBody>
          <a:bodyPr wrap="square" lIns="91440" tIns="45720" rIns="9144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609600" algn="l">
              <a:lnSpc>
                <a:spcPct val="150000"/>
              </a:lnSpc>
              <a:buClrTx/>
              <a:buSzTx/>
              <a:buFontTx/>
              <a:extLst>
                <a:ext uri="{35155182-B16C-46BC-9424-99874614C6A1}">
                  <wpsdc:indentchars xmlns:wpsdc="http://www.wps.cn/officeDocument/2017/drawingmlCustomData" xmlns="" val="200" checksum="4158780845"/>
                </a:ext>
              </a:extLst>
            </a:pP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近年来，我们推动污染防治的措施之实、力度之大、成效之显著前所未有。“十四五”时期，我国生态文明建设进入以降碳为重点战略方向、推动减污降碳协同增效、促进经济社会发展全面绿色转型、实现生态环境质量改善由量变到质变的关键时期，污染防治触及的矛盾问题层次更深、领域更广，要求也更高。</a:t>
            </a:r>
          </a:p>
        </p:txBody>
      </p:sp>
      <p:pic>
        <p:nvPicPr>
          <p:cNvPr id="4" name="图片 3" descr="d7036c9a17f5fda2-677210b4c6871c9a-ded4bd7e2c71542e9cf92aa2ce49a2c5"/>
          <p:cNvPicPr>
            <a:picLocks noChangeAspect="1"/>
          </p:cNvPicPr>
          <p:nvPr/>
        </p:nvPicPr>
        <p:blipFill>
          <a:blip r:embed="rId5"/>
          <a:stretch>
            <a:fillRect/>
          </a:stretch>
        </p:blipFill>
        <p:spPr>
          <a:xfrm>
            <a:off x="7339330" y="2308225"/>
            <a:ext cx="4457065" cy="2973705"/>
          </a:xfrm>
          <a:prstGeom prst="rect">
            <a:avLst/>
          </a:prstGeom>
        </p:spPr>
      </p:pic>
      <p:sp>
        <p:nvSpPr>
          <p:cNvPr id="5" name="文本框 4"/>
          <p:cNvSpPr txBox="1"/>
          <p:nvPr/>
        </p:nvSpPr>
        <p:spPr>
          <a:xfrm>
            <a:off x="7816850" y="5407025"/>
            <a:ext cx="3502025" cy="337185"/>
          </a:xfrm>
          <a:prstGeom prst="rect">
            <a:avLst/>
          </a:prstGeom>
          <a:noFill/>
        </p:spPr>
        <p:txBody>
          <a:bodyPr wrap="square" rtlCol="0">
            <a:spAutoFit/>
          </a:bodyPr>
          <a:lstStyle/>
          <a:p>
            <a:r>
              <a:rPr lang="zh-CN" altLang="en-US" sz="1600" dirty="0">
                <a:latin typeface="黑体" panose="02010609060101010101" pitchFamily="49" charset="-122"/>
                <a:ea typeface="黑体" panose="02010609060101010101" pitchFamily="49" charset="-122"/>
                <a:cs typeface="黑体" panose="02010609060101010101" pitchFamily="49" charset="-122"/>
                <a:sym typeface="+mn-ea"/>
              </a:rPr>
              <a:t>推动</a:t>
            </a:r>
            <a:r>
              <a:rPr lang="en-US" altLang="zh-CN" sz="1600" dirty="0">
                <a:latin typeface="黑体" panose="02010609060101010101" pitchFamily="49" charset="-122"/>
                <a:ea typeface="黑体" panose="02010609060101010101" pitchFamily="49" charset="-122"/>
                <a:cs typeface="黑体" panose="02010609060101010101" pitchFamily="49" charset="-122"/>
                <a:sym typeface="+mn-ea"/>
              </a:rPr>
              <a:t>生态环境质量改善由量变到质变</a:t>
            </a: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10" name="组合 9"/>
          <p:cNvGrpSpPr/>
          <p:nvPr/>
        </p:nvGrpSpPr>
        <p:grpSpPr>
          <a:xfrm>
            <a:off x="508000" y="307975"/>
            <a:ext cx="6116320" cy="548640"/>
            <a:chOff x="800" y="485"/>
            <a:chExt cx="9632" cy="864"/>
          </a:xfrm>
        </p:grpSpPr>
        <p:sp>
          <p:nvSpPr>
            <p:cNvPr id="13" name="文本框 12"/>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一、</a:t>
              </a:r>
              <a:r>
                <a:rPr lang="zh-CN" altLang="en-US" sz="2800" b="1">
                  <a:solidFill>
                    <a:srgbClr val="755D3B"/>
                  </a:solidFill>
                  <a:effectLst/>
                  <a:latin typeface="黑体" panose="02010609060101010101" pitchFamily="49" charset="-122"/>
                  <a:ea typeface="黑体" panose="02010609060101010101" pitchFamily="49" charset="-122"/>
                </a:rPr>
                <a:t>世界多样性与物质统一性</a:t>
              </a:r>
            </a:p>
          </p:txBody>
        </p:sp>
        <p:sp>
          <p:nvSpPr>
            <p:cNvPr id="14" name="任意多边形 1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808" y="672"/>
              <a:ext cx="659" cy="507"/>
              <a:chOff x="1140" y="743"/>
              <a:chExt cx="567" cy="436"/>
            </a:xfrm>
            <a:effectLst/>
          </p:grpSpPr>
          <p:sp>
            <p:nvSpPr>
              <p:cNvPr id="18" name="矩形 17"/>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19" name="矩形 18"/>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 name="组合 10"/>
          <p:cNvGrpSpPr/>
          <p:nvPr/>
        </p:nvGrpSpPr>
        <p:grpSpPr>
          <a:xfrm>
            <a:off x="1058545" y="1019810"/>
            <a:ext cx="5152390" cy="491490"/>
            <a:chOff x="1493" y="1541"/>
            <a:chExt cx="8114" cy="774"/>
          </a:xfrm>
        </p:grpSpPr>
        <p:sp>
          <p:nvSpPr>
            <p:cNvPr id="12" name="文本框 11"/>
            <p:cNvSpPr txBox="1"/>
            <p:nvPr/>
          </p:nvSpPr>
          <p:spPr>
            <a:xfrm>
              <a:off x="1780" y="1541"/>
              <a:ext cx="7827"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1.</a:t>
              </a:r>
              <a:r>
                <a:rPr lang="zh-CN" altLang="en-US" sz="2600">
                  <a:solidFill>
                    <a:schemeClr val="tx1"/>
                  </a:solidFill>
                  <a:effectLst/>
                  <a:latin typeface="黑体" panose="02010609060101010101" pitchFamily="49" charset="-122"/>
                  <a:ea typeface="黑体" panose="02010609060101010101" pitchFamily="49" charset="-122"/>
                  <a:sym typeface="+mn-ea"/>
                </a:rPr>
                <a:t>物质及其存在方式</a:t>
              </a:r>
            </a:p>
          </p:txBody>
        </p:sp>
        <p:sp>
          <p:nvSpPr>
            <p:cNvPr id="16" name="矩形 15"/>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
        <p:nvSpPr>
          <p:cNvPr id="29" name="文本框 28"/>
          <p:cNvSpPr txBox="1"/>
          <p:nvPr/>
        </p:nvSpPr>
        <p:spPr>
          <a:xfrm>
            <a:off x="1233170" y="1740535"/>
            <a:ext cx="2316480" cy="460375"/>
          </a:xfrm>
          <a:prstGeom prst="rect">
            <a:avLst/>
          </a:prstGeom>
          <a:noFill/>
        </p:spPr>
        <p:txBody>
          <a:bodyPr wrap="none" rtlCol="0">
            <a:spAutoFit/>
          </a:bodyPr>
          <a:lstStyle/>
          <a:p>
            <a:r>
              <a:rPr lang="zh-CN" altLang="en-US" sz="2400">
                <a:latin typeface="黑体" panose="02010609060101010101" pitchFamily="49" charset="-122"/>
                <a:ea typeface="黑体" panose="02010609060101010101" pitchFamily="49" charset="-122"/>
              </a:rPr>
              <a:t>哲学的基本问题</a:t>
            </a:r>
          </a:p>
        </p:txBody>
      </p:sp>
      <p:cxnSp>
        <p:nvCxnSpPr>
          <p:cNvPr id="35" name="直接连接符 34"/>
          <p:cNvCxnSpPr/>
          <p:nvPr/>
        </p:nvCxnSpPr>
        <p:spPr>
          <a:xfrm flipV="1">
            <a:off x="1361440" y="2289810"/>
            <a:ext cx="3880485" cy="22860"/>
          </a:xfrm>
          <a:prstGeom prst="line">
            <a:avLst/>
          </a:prstGeom>
          <a:ln w="15875">
            <a:solidFill>
              <a:srgbClr val="F7DFBB"/>
            </a:solidFill>
            <a:prstDash val="dash"/>
          </a:ln>
          <a:effectLst/>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213485" y="3014027"/>
            <a:ext cx="5080000" cy="1938020"/>
          </a:xfrm>
          <a:prstGeom prst="rect">
            <a:avLst/>
          </a:prstGeom>
          <a:noFill/>
        </p:spPr>
        <p:txBody>
          <a:bodyPr wrap="square" rtlCol="0">
            <a:spAutoFit/>
          </a:bodyPr>
          <a:lstStyle/>
          <a:p>
            <a:pPr lvl="0" indent="504190" algn="l">
              <a:lnSpc>
                <a:spcPct val="150000"/>
              </a:lnSpc>
              <a:buClrTx/>
              <a:buSzTx/>
              <a:buFontTx/>
            </a:pPr>
            <a:r>
              <a:rPr lang="zh-CN" sz="20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对哲学基本问题的回答是解决其他一切哲学问题的前提和基础</a:t>
            </a:r>
            <a:r>
              <a:rPr lang="zh-CN" sz="2000" dirty="0">
                <a:latin typeface="黑体" panose="02010609060101010101" pitchFamily="49" charset="-122"/>
                <a:ea typeface="黑体" panose="02010609060101010101" pitchFamily="49" charset="-122"/>
                <a:cs typeface="黑体" panose="02010609060101010101" pitchFamily="49" charset="-122"/>
                <a:sym typeface="+mn-ea"/>
              </a:rPr>
              <a:t>。只有科学解决存在和思维的关系问题，才能正确认识世界的本质和把握世界发展的规律。</a:t>
            </a:r>
          </a:p>
        </p:txBody>
      </p:sp>
      <p:pic>
        <p:nvPicPr>
          <p:cNvPr id="12292" name="图片 1"/>
          <p:cNvPicPr>
            <a:picLocks noChangeAspect="1"/>
          </p:cNvPicPr>
          <p:nvPr/>
        </p:nvPicPr>
        <p:blipFill>
          <a:blip r:embed="rId5"/>
          <a:stretch>
            <a:fillRect/>
          </a:stretch>
        </p:blipFill>
        <p:spPr>
          <a:xfrm>
            <a:off x="6695440" y="2557145"/>
            <a:ext cx="5496560" cy="3006090"/>
          </a:xfrm>
          <a:prstGeom prst="rect">
            <a:avLst/>
          </a:prstGeom>
          <a:noFill/>
          <a:ln w="9525">
            <a:noFill/>
          </a:ln>
        </p:spPr>
      </p:pic>
    </p:spTree>
    <p:custDataLst>
      <p:tags r:id="rId2"/>
    </p:custDataLst>
  </p:cSld>
  <p:clrMapOvr>
    <a:overrideClrMapping bg1="lt1" tx1="dk1" bg2="lt2" tx2="dk2" accent1="accent1" accent2="accent2" accent3="accent3" accent4="accent4" accent5="accent5" accent6="accent6" hlink="hlink" folHlink="folHlink"/>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106500" name="文本框 1"/>
          <p:cNvSpPr txBox="1"/>
          <p:nvPr/>
        </p:nvSpPr>
        <p:spPr>
          <a:xfrm>
            <a:off x="378460" y="2152650"/>
            <a:ext cx="6696075" cy="3830955"/>
          </a:xfrm>
          <a:prstGeom prst="rect">
            <a:avLst/>
          </a:prstGeom>
          <a:noFill/>
        </p:spPr>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0" algn="l" fontAlgn="auto">
              <a:lnSpc>
                <a:spcPct val="150000"/>
              </a:lnSpc>
              <a:buClrTx/>
              <a:buSzTx/>
              <a:buFontTx/>
            </a:pPr>
            <a:r>
              <a:rPr lang="en-US" altLang="zh-CN" dirty="0">
                <a:latin typeface="黑体" panose="02010609060101010101" pitchFamily="49" charset="-122"/>
                <a:ea typeface="黑体" panose="02010609060101010101" pitchFamily="49" charset="-122"/>
                <a:cs typeface="黑体" panose="02010609060101010101" pitchFamily="49" charset="-122"/>
                <a:sym typeface="+mn-ea"/>
              </a:rPr>
              <a:t>一粒谷子能成谷堆吗？</a:t>
            </a:r>
          </a:p>
          <a:p>
            <a:pPr lvl="0" indent="457200" algn="l">
              <a:lnSpc>
                <a:spcPct val="150000"/>
              </a:lnSpc>
              <a:buClrTx/>
              <a:buSzTx/>
              <a:buFontTx/>
              <a:extLst>
                <a:ext uri="{35155182-B16C-46BC-9424-99874614C6A1}">
                  <wpsdc:indentchars xmlns:wpsdc="http://www.wps.cn/officeDocument/2017/drawingmlCustomData" xmlns="" val="200" checksum="59296752"/>
                </a:ext>
              </a:extLst>
            </a:pPr>
            <a:r>
              <a:rPr lang="en-US" altLang="zh-CN" dirty="0">
                <a:latin typeface="黑体" panose="02010609060101010101" pitchFamily="49" charset="-122"/>
                <a:ea typeface="黑体" panose="02010609060101010101" pitchFamily="49" charset="-122"/>
                <a:cs typeface="黑体" panose="02010609060101010101" pitchFamily="49" charset="-122"/>
                <a:sym typeface="+mn-ea"/>
              </a:rPr>
              <a:t>古希腊哲学家欧布利德年轻时曾在一个贵族家做事谋生。一天，快下雨了，贵族吩咐欧布利德带人把晒谷场上的谷堆搬回粮仓。欧布利德却没有照大公的吩咐去办，结果，谷子全被淋湿了。贵族非常生气，叫来欧布利德质问。欧布利德辩解道：“一粒谷子不能称作谷堆吧？再加一粒呢？也不是谷堆，再加一粒仍然不是。这样每加一粒谷子，每次都形不成谷堆，因此，谷堆根本就不存在，让我搬什么呢？”</a:t>
            </a:r>
          </a:p>
          <a:p>
            <a:pPr lvl="0" indent="457200" algn="l">
              <a:lnSpc>
                <a:spcPct val="150000"/>
              </a:lnSpc>
              <a:buClrTx/>
              <a:buSzTx/>
              <a:buFontTx/>
              <a:extLst>
                <a:ext uri="{35155182-B16C-46BC-9424-99874614C6A1}">
                  <wpsdc:indentchars xmlns:wpsdc="http://www.wps.cn/officeDocument/2017/drawingmlCustomData" xmlns="" val="200" checksum="59296752"/>
                </a:ext>
              </a:extLst>
            </a:pPr>
            <a:r>
              <a:rPr lang="en-US" altLang="zh-CN" dirty="0">
                <a:latin typeface="黑体" panose="02010609060101010101" pitchFamily="49" charset="-122"/>
                <a:ea typeface="黑体" panose="02010609060101010101" pitchFamily="49" charset="-122"/>
                <a:cs typeface="黑体" panose="02010609060101010101" pitchFamily="49" charset="-122"/>
                <a:sym typeface="+mn-ea"/>
              </a:rPr>
              <a:t>聪明的你，听完欧布利</a:t>
            </a:r>
            <a:r>
              <a:rPr lang="zh-CN" altLang="en-US" dirty="0">
                <a:latin typeface="黑体" panose="02010609060101010101" pitchFamily="49" charset="-122"/>
                <a:ea typeface="黑体" panose="02010609060101010101" pitchFamily="49" charset="-122"/>
                <a:cs typeface="黑体" panose="02010609060101010101" pitchFamily="49" charset="-122"/>
                <a:sym typeface="+mn-ea"/>
              </a:rPr>
              <a:t>德</a:t>
            </a:r>
            <a:r>
              <a:rPr lang="en-US" altLang="zh-CN" dirty="0">
                <a:latin typeface="黑体" panose="02010609060101010101" pitchFamily="49" charset="-122"/>
                <a:ea typeface="黑体" panose="02010609060101010101" pitchFamily="49" charset="-122"/>
                <a:cs typeface="黑体" panose="02010609060101010101" pitchFamily="49" charset="-122"/>
                <a:sym typeface="+mn-ea"/>
              </a:rPr>
              <a:t>的话后，觉得谷子能成谷堆么？</a:t>
            </a:r>
          </a:p>
        </p:txBody>
      </p:sp>
      <p:pic>
        <p:nvPicPr>
          <p:cNvPr id="106502" name="图片 5"/>
          <p:cNvPicPr>
            <a:picLocks noChangeAspect="1"/>
          </p:cNvPicPr>
          <p:nvPr/>
        </p:nvPicPr>
        <p:blipFill>
          <a:blip r:embed="rId5"/>
          <a:stretch>
            <a:fillRect/>
          </a:stretch>
        </p:blipFill>
        <p:spPr>
          <a:xfrm>
            <a:off x="7432675" y="2806700"/>
            <a:ext cx="3783965" cy="2486660"/>
          </a:xfrm>
          <a:prstGeom prst="rect">
            <a:avLst/>
          </a:prstGeom>
          <a:noFill/>
          <a:ln w="9525">
            <a:noFill/>
          </a:ln>
        </p:spPr>
      </p:pic>
      <p:grpSp>
        <p:nvGrpSpPr>
          <p:cNvPr id="3" name="组合 2"/>
          <p:cNvGrpSpPr/>
          <p:nvPr/>
        </p:nvGrpSpPr>
        <p:grpSpPr>
          <a:xfrm>
            <a:off x="508000" y="307975"/>
            <a:ext cx="6116320" cy="548640"/>
            <a:chOff x="800" y="485"/>
            <a:chExt cx="9632" cy="864"/>
          </a:xfrm>
        </p:grpSpPr>
        <p:sp>
          <p:nvSpPr>
            <p:cNvPr id="8" name="文本框 7"/>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二、</a:t>
              </a:r>
              <a:r>
                <a:rPr lang="zh-CN" altLang="en-US" sz="2800" b="1">
                  <a:solidFill>
                    <a:srgbClr val="755D3B"/>
                  </a:solidFill>
                  <a:effectLst/>
                  <a:latin typeface="黑体" panose="02010609060101010101" pitchFamily="49" charset="-122"/>
                  <a:ea typeface="黑体" panose="02010609060101010101" pitchFamily="49" charset="-122"/>
                </a:rPr>
                <a:t>事物的普遍联系和变化发展</a:t>
              </a:r>
            </a:p>
          </p:txBody>
        </p:sp>
        <p:sp>
          <p:nvSpPr>
            <p:cNvPr id="14" name="任意多边形 1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808" y="672"/>
              <a:ext cx="659" cy="507"/>
              <a:chOff x="1140" y="743"/>
              <a:chExt cx="567" cy="436"/>
            </a:xfrm>
            <a:effectLst/>
          </p:grpSpPr>
          <p:sp>
            <p:nvSpPr>
              <p:cNvPr id="18" name="矩形 17"/>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19" name="矩形 18"/>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 name="组合 8"/>
          <p:cNvGrpSpPr/>
          <p:nvPr/>
        </p:nvGrpSpPr>
        <p:grpSpPr>
          <a:xfrm>
            <a:off x="1058545" y="1019810"/>
            <a:ext cx="6345555" cy="491490"/>
            <a:chOff x="1493" y="1541"/>
            <a:chExt cx="9993" cy="774"/>
          </a:xfrm>
        </p:grpSpPr>
        <p:sp>
          <p:nvSpPr>
            <p:cNvPr id="10" name="文本框 9"/>
            <p:cNvSpPr txBox="1"/>
            <p:nvPr/>
          </p:nvSpPr>
          <p:spPr>
            <a:xfrm>
              <a:off x="1780" y="1541"/>
              <a:ext cx="9706"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3.</a:t>
              </a:r>
              <a:r>
                <a:rPr lang="zh-CN" altLang="en-US" sz="2600">
                  <a:solidFill>
                    <a:schemeClr val="tx1"/>
                  </a:solidFill>
                  <a:effectLst/>
                  <a:latin typeface="黑体" panose="02010609060101010101" pitchFamily="49" charset="-122"/>
                  <a:ea typeface="黑体" panose="02010609060101010101" pitchFamily="49" charset="-122"/>
                  <a:sym typeface="+mn-ea"/>
                </a:rPr>
                <a:t>量变质变规律和否定之否定规律</a:t>
              </a:r>
            </a:p>
          </p:txBody>
        </p:sp>
        <p:sp>
          <p:nvSpPr>
            <p:cNvPr id="11" name="矩形 10"/>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
        <p:nvSpPr>
          <p:cNvPr id="5" name="文本框 4"/>
          <p:cNvSpPr txBox="1"/>
          <p:nvPr/>
        </p:nvSpPr>
        <p:spPr>
          <a:xfrm>
            <a:off x="1189990" y="1692275"/>
            <a:ext cx="2926080" cy="460375"/>
          </a:xfrm>
          <a:prstGeom prst="rect">
            <a:avLst/>
          </a:prstGeom>
          <a:noFill/>
        </p:spPr>
        <p:txBody>
          <a:bodyPr wrap="none" rtlCol="0">
            <a:spAutoFit/>
          </a:bodyPr>
          <a:lstStyle/>
          <a:p>
            <a:r>
              <a:rPr lang="zh-CN" altLang="en-US" sz="2400">
                <a:latin typeface="黑体" panose="02010609060101010101" pitchFamily="49" charset="-122"/>
                <a:ea typeface="黑体" panose="02010609060101010101" pitchFamily="49" charset="-122"/>
              </a:rPr>
              <a:t>（一）量变质变规律</a:t>
            </a: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rotWithShape="1">
          <a:blip r:embed="rId8"/>
          <a:stretch>
            <a:fillRect/>
          </a:stretch>
        </a:blipFill>
        <a:effectLst/>
      </p:bgPr>
    </p:bg>
    <p:spTree>
      <p:nvGrpSpPr>
        <p:cNvPr id="1" name=""/>
        <p:cNvGrpSpPr/>
        <p:nvPr/>
      </p:nvGrpSpPr>
      <p:grpSpPr>
        <a:xfrm>
          <a:off x="0" y="0"/>
          <a:ext cx="0" cy="0"/>
          <a:chOff x="0" y="0"/>
          <a:chExt cx="0" cy="0"/>
        </a:xfrm>
      </p:grpSpPr>
      <p:cxnSp>
        <p:nvCxnSpPr>
          <p:cNvPr id="8" name="直接连接符 7"/>
          <p:cNvCxnSpPr/>
          <p:nvPr>
            <p:custDataLst>
              <p:tags r:id="rId3"/>
            </p:custDataLst>
          </p:nvPr>
        </p:nvCxnSpPr>
        <p:spPr>
          <a:xfrm>
            <a:off x="448310" y="1019175"/>
            <a:ext cx="908685" cy="0"/>
          </a:xfrm>
          <a:prstGeom prst="line">
            <a:avLst/>
          </a:prstGeom>
          <a:ln w="25400" cap="rnd">
            <a:solidFill>
              <a:schemeClr val="lt2"/>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4"/>
            </p:custDataLst>
          </p:nvPr>
        </p:nvCxnSpPr>
        <p:spPr>
          <a:xfrm>
            <a:off x="457200" y="6096049"/>
            <a:ext cx="291465" cy="0"/>
          </a:xfrm>
          <a:prstGeom prst="line">
            <a:avLst/>
          </a:prstGeom>
          <a:ln w="25400" cap="rnd">
            <a:solidFill>
              <a:schemeClr val="lt2"/>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5"/>
            </p:custDataLst>
          </p:nvPr>
        </p:nvCxnSpPr>
        <p:spPr>
          <a:xfrm>
            <a:off x="11278235" y="609600"/>
            <a:ext cx="230505" cy="0"/>
          </a:xfrm>
          <a:prstGeom prst="line">
            <a:avLst/>
          </a:prstGeom>
          <a:ln w="19050" cap="rnd">
            <a:solidFill>
              <a:schemeClr val="dk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6"/>
            </p:custDataLst>
          </p:nvPr>
        </p:nvCxnSpPr>
        <p:spPr>
          <a:xfrm>
            <a:off x="11278235" y="670560"/>
            <a:ext cx="141605" cy="0"/>
          </a:xfrm>
          <a:prstGeom prst="line">
            <a:avLst/>
          </a:prstGeom>
          <a:ln w="19050" cap="rnd">
            <a:solidFill>
              <a:schemeClr val="dk2"/>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508000" y="307975"/>
            <a:ext cx="6116320" cy="548640"/>
            <a:chOff x="800" y="485"/>
            <a:chExt cx="9632" cy="864"/>
          </a:xfrm>
        </p:grpSpPr>
        <p:sp>
          <p:nvSpPr>
            <p:cNvPr id="9" name="文本框 8"/>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二、</a:t>
              </a:r>
              <a:r>
                <a:rPr lang="zh-CN" altLang="en-US" sz="2800" b="1">
                  <a:solidFill>
                    <a:srgbClr val="755D3B"/>
                  </a:solidFill>
                  <a:effectLst/>
                  <a:latin typeface="黑体" panose="02010609060101010101" pitchFamily="49" charset="-122"/>
                  <a:ea typeface="黑体" panose="02010609060101010101" pitchFamily="49" charset="-122"/>
                </a:rPr>
                <a:t>事物的普遍联系和变化发展</a:t>
              </a:r>
            </a:p>
          </p:txBody>
        </p:sp>
        <p:sp>
          <p:nvSpPr>
            <p:cNvPr id="24" name="任意多边形 2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808" y="672"/>
              <a:ext cx="659" cy="507"/>
              <a:chOff x="1140" y="743"/>
              <a:chExt cx="567" cy="436"/>
            </a:xfrm>
            <a:effectLst/>
          </p:grpSpPr>
          <p:sp>
            <p:nvSpPr>
              <p:cNvPr id="26" name="矩形 25"/>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27" name="矩形 26"/>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8" name="组合 27"/>
          <p:cNvGrpSpPr/>
          <p:nvPr/>
        </p:nvGrpSpPr>
        <p:grpSpPr>
          <a:xfrm>
            <a:off x="1058545" y="1019810"/>
            <a:ext cx="6345555" cy="491490"/>
            <a:chOff x="1493" y="1541"/>
            <a:chExt cx="9993" cy="774"/>
          </a:xfrm>
        </p:grpSpPr>
        <p:sp>
          <p:nvSpPr>
            <p:cNvPr id="29" name="文本框 28"/>
            <p:cNvSpPr txBox="1"/>
            <p:nvPr/>
          </p:nvSpPr>
          <p:spPr>
            <a:xfrm>
              <a:off x="1780" y="1541"/>
              <a:ext cx="9706"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3.</a:t>
              </a:r>
              <a:r>
                <a:rPr lang="zh-CN" altLang="en-US" sz="2600">
                  <a:solidFill>
                    <a:schemeClr val="tx1"/>
                  </a:solidFill>
                  <a:effectLst/>
                  <a:latin typeface="黑体" panose="02010609060101010101" pitchFamily="49" charset="-122"/>
                  <a:ea typeface="黑体" panose="02010609060101010101" pitchFamily="49" charset="-122"/>
                  <a:sym typeface="+mn-ea"/>
                </a:rPr>
                <a:t>量变质变规律和否定之否定规律</a:t>
              </a:r>
            </a:p>
          </p:txBody>
        </p:sp>
        <p:sp>
          <p:nvSpPr>
            <p:cNvPr id="30" name="矩形 29"/>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
        <p:nvSpPr>
          <p:cNvPr id="31" name="文本框 30"/>
          <p:cNvSpPr txBox="1"/>
          <p:nvPr/>
        </p:nvSpPr>
        <p:spPr>
          <a:xfrm>
            <a:off x="1189990" y="1692275"/>
            <a:ext cx="3230880" cy="460375"/>
          </a:xfrm>
          <a:prstGeom prst="rect">
            <a:avLst/>
          </a:prstGeom>
          <a:noFill/>
        </p:spPr>
        <p:txBody>
          <a:bodyPr wrap="none" rtlCol="0">
            <a:spAutoFit/>
          </a:bodyPr>
          <a:lstStyle/>
          <a:p>
            <a:r>
              <a:rPr lang="zh-CN" altLang="en-US" sz="2400">
                <a:latin typeface="黑体" panose="02010609060101010101" pitchFamily="49" charset="-122"/>
                <a:ea typeface="黑体" panose="02010609060101010101" pitchFamily="49" charset="-122"/>
              </a:rPr>
              <a:t>（二）否定之否定规律</a:t>
            </a:r>
          </a:p>
        </p:txBody>
      </p:sp>
      <p:sp>
        <p:nvSpPr>
          <p:cNvPr id="43" name="文本框 42"/>
          <p:cNvSpPr txBox="1"/>
          <p:nvPr/>
        </p:nvSpPr>
        <p:spPr>
          <a:xfrm>
            <a:off x="931545" y="2503805"/>
            <a:ext cx="10061575" cy="2861310"/>
          </a:xfrm>
          <a:prstGeom prst="rect">
            <a:avLst/>
          </a:prstGeom>
          <a:noFill/>
        </p:spPr>
        <p:txBody>
          <a:bodyPr wrap="square" lIns="91440" tIns="45720" rIns="9144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609600" algn="l">
              <a:lnSpc>
                <a:spcPct val="150000"/>
              </a:lnSpc>
              <a:buClrTx/>
              <a:buSzTx/>
              <a:buFontTx/>
              <a:extLst>
                <a:ext uri="{35155182-B16C-46BC-9424-99874614C6A1}">
                  <wpsdc:indentchars xmlns:wpsdc="http://www.wps.cn/officeDocument/2017/drawingmlCustomData" xmlns="" val="200" checksum="4158780845"/>
                </a:ext>
              </a:extLst>
            </a:pP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事物的发展是通过其内在矛盾运动以自我否定的方式而实现的。任何事物内部都包含着肯定的方面与否定的方面，由于矛盾双方的相互作用，当否定的方面上升至支配地位时，事物就会由肯定走向对自身的否定，再由否定进一步走向更高阶段的肯定，即否定之否定。否定之否定规律就是要揭示事物自己发展自己的完整过程及本质。</a:t>
            </a: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13" name="任意多边形: 形状 12"/>
          <p:cNvSpPr/>
          <p:nvPr>
            <p:custDataLst>
              <p:tags r:id="rId3"/>
            </p:custDataLst>
          </p:nvPr>
        </p:nvSpPr>
        <p:spPr>
          <a:xfrm>
            <a:off x="1" y="3038168"/>
            <a:ext cx="5230153" cy="3835320"/>
          </a:xfrm>
          <a:custGeom>
            <a:avLst/>
            <a:gdLst>
              <a:gd name="connsiteX0" fmla="*/ 2147740 w 5230153"/>
              <a:gd name="connsiteY0" fmla="*/ 0 h 3835320"/>
              <a:gd name="connsiteX1" fmla="*/ 5230153 w 5230153"/>
              <a:gd name="connsiteY1" fmla="*/ 3082413 h 3835320"/>
              <a:gd name="connsiteX2" fmla="*/ 5167530 w 5230153"/>
              <a:gd name="connsiteY2" fmla="*/ 3703627 h 3835320"/>
              <a:gd name="connsiteX3" fmla="*/ 5133668 w 5230153"/>
              <a:gd name="connsiteY3" fmla="*/ 3835320 h 3835320"/>
              <a:gd name="connsiteX4" fmla="*/ 0 w 5230153"/>
              <a:gd name="connsiteY4" fmla="*/ 3835320 h 3835320"/>
              <a:gd name="connsiteX5" fmla="*/ 0 w 5230153"/>
              <a:gd name="connsiteY5" fmla="*/ 873866 h 3835320"/>
              <a:gd name="connsiteX6" fmla="*/ 187039 w 5230153"/>
              <a:gd name="connsiteY6" fmla="*/ 703873 h 3835320"/>
              <a:gd name="connsiteX7" fmla="*/ 2147740 w 5230153"/>
              <a:gd name="connsiteY7" fmla="*/ 0 h 3835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0153" h="3835320">
                <a:moveTo>
                  <a:pt x="2147740" y="0"/>
                </a:moveTo>
                <a:cubicBezTo>
                  <a:pt x="3850110" y="0"/>
                  <a:pt x="5230153" y="1380043"/>
                  <a:pt x="5230153" y="3082413"/>
                </a:cubicBezTo>
                <a:cubicBezTo>
                  <a:pt x="5230153" y="3295210"/>
                  <a:pt x="5208590" y="3502969"/>
                  <a:pt x="5167530" y="3703627"/>
                </a:cubicBezTo>
                <a:lnTo>
                  <a:pt x="5133668" y="3835320"/>
                </a:lnTo>
                <a:lnTo>
                  <a:pt x="0" y="3835320"/>
                </a:lnTo>
                <a:lnTo>
                  <a:pt x="0" y="873866"/>
                </a:lnTo>
                <a:lnTo>
                  <a:pt x="187039" y="703873"/>
                </a:lnTo>
                <a:cubicBezTo>
                  <a:pt x="719862" y="264149"/>
                  <a:pt x="1402953" y="0"/>
                  <a:pt x="2147740" y="0"/>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7" name="矩形 6"/>
          <p:cNvSpPr/>
          <p:nvPr>
            <p:custDataLst>
              <p:tags r:id="rId4"/>
            </p:custDataLst>
          </p:nvPr>
        </p:nvSpPr>
        <p:spPr>
          <a:xfrm>
            <a:off x="603885" y="2501265"/>
            <a:ext cx="10984230" cy="4098290"/>
          </a:xfrm>
          <a:prstGeom prst="rect">
            <a:avLst/>
          </a:prstGeom>
          <a:solidFill>
            <a:schemeClr val="lt2"/>
          </a:solidFill>
          <a:ln>
            <a:noFill/>
          </a:ln>
          <a:effectLst>
            <a:outerShdw blurRad="76200" sx="101000" sy="101000" algn="ctr" rotWithShape="0">
              <a:schemeClr val="dk1">
                <a:lumMod val="95000"/>
                <a:lumOff val="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6" name="文本框 5"/>
          <p:cNvSpPr txBox="1"/>
          <p:nvPr>
            <p:custDataLst>
              <p:tags r:id="rId5"/>
            </p:custDataLst>
          </p:nvPr>
        </p:nvSpPr>
        <p:spPr>
          <a:xfrm>
            <a:off x="864529" y="2879527"/>
            <a:ext cx="10059078" cy="3322955"/>
          </a:xfrm>
          <a:prstGeom prst="rect">
            <a:avLst/>
          </a:prstGeom>
          <a:noFill/>
          <a:ln w="28575" cmpd="thickThin">
            <a:noFill/>
            <a:prstDash val="solid"/>
          </a:ln>
        </p:spPr>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algn="l">
              <a:lnSpc>
                <a:spcPct val="150000"/>
              </a:lnSpc>
              <a:buClr>
                <a:srgbClr val="F7DFBB"/>
              </a:buClr>
              <a:buSzTx/>
              <a:buFont typeface="Wingdings" panose="05000000000000000000" charset="0"/>
              <a:buChar char="u"/>
            </a:pPr>
            <a:r>
              <a:rPr lang="zh-CN" altLang="en-US" sz="2000">
                <a:ln>
                  <a:noFill/>
                </a:ln>
                <a:solidFill>
                  <a:schemeClr val="tx2"/>
                </a:solidFill>
                <a:latin typeface="黑体" panose="02010609060101010101" pitchFamily="49" charset="-122"/>
                <a:ea typeface="黑体" panose="02010609060101010101" pitchFamily="49" charset="-122"/>
                <a:sym typeface="+mn-ea"/>
              </a:rPr>
              <a:t>第一，否定是事物的自我否定、自我发展，是事物内部矛盾运动的结果。</a:t>
            </a:r>
          </a:p>
          <a:p>
            <a:pPr marL="342900" lvl="0" algn="l">
              <a:lnSpc>
                <a:spcPct val="150000"/>
              </a:lnSpc>
              <a:buClr>
                <a:srgbClr val="F7DFBB"/>
              </a:buClr>
              <a:buSzTx/>
              <a:buFont typeface="Wingdings" panose="05000000000000000000" charset="0"/>
              <a:buChar char="u"/>
            </a:pPr>
            <a:r>
              <a:rPr lang="zh-CN" altLang="en-US" sz="2000">
                <a:ln>
                  <a:noFill/>
                </a:ln>
                <a:solidFill>
                  <a:schemeClr val="tx2"/>
                </a:solidFill>
                <a:latin typeface="黑体" panose="02010609060101010101" pitchFamily="49" charset="-122"/>
                <a:ea typeface="黑体" panose="02010609060101010101" pitchFamily="49" charset="-122"/>
                <a:sym typeface="+mn-ea"/>
              </a:rPr>
              <a:t>第二，否定是事物发展的环节，是旧事物向新事物的转变，是从旧质到新质的飞跃。只有经过否定，旧事物才能向新事物转变。</a:t>
            </a:r>
          </a:p>
          <a:p>
            <a:pPr marL="342900" lvl="0" algn="l">
              <a:lnSpc>
                <a:spcPct val="150000"/>
              </a:lnSpc>
              <a:buClr>
                <a:srgbClr val="F7DFBB"/>
              </a:buClr>
              <a:buSzTx/>
              <a:buFont typeface="Wingdings" panose="05000000000000000000" charset="0"/>
              <a:buChar char="u"/>
            </a:pPr>
            <a:r>
              <a:rPr lang="zh-CN" altLang="en-US" sz="2000">
                <a:ln>
                  <a:noFill/>
                </a:ln>
                <a:solidFill>
                  <a:schemeClr val="tx2"/>
                </a:solidFill>
                <a:latin typeface="黑体" panose="02010609060101010101" pitchFamily="49" charset="-122"/>
                <a:ea typeface="黑体" panose="02010609060101010101" pitchFamily="49" charset="-122"/>
                <a:sym typeface="+mn-ea"/>
              </a:rPr>
              <a:t>第三，否定是新旧事物联系的环节，新事物孕育产生于旧事物，新旧事物是通过否定环节联系起来的。</a:t>
            </a:r>
          </a:p>
          <a:p>
            <a:pPr marL="342900" lvl="0" algn="l">
              <a:lnSpc>
                <a:spcPct val="150000"/>
              </a:lnSpc>
              <a:buClr>
                <a:srgbClr val="F7DFBB"/>
              </a:buClr>
              <a:buSzTx/>
              <a:buFont typeface="Wingdings" panose="05000000000000000000" charset="0"/>
              <a:buChar char="u"/>
            </a:pPr>
            <a:r>
              <a:rPr lang="zh-CN" altLang="en-US" sz="2000">
                <a:ln>
                  <a:noFill/>
                </a:ln>
                <a:solidFill>
                  <a:schemeClr val="tx2"/>
                </a:solidFill>
                <a:latin typeface="黑体" panose="02010609060101010101" pitchFamily="49" charset="-122"/>
                <a:ea typeface="黑体" panose="02010609060101010101" pitchFamily="49" charset="-122"/>
                <a:sym typeface="+mn-ea"/>
              </a:rPr>
              <a:t>第四，辩证否定的实质是</a:t>
            </a:r>
            <a:r>
              <a:rPr lang="zh-CN" altLang="en-US" sz="2000">
                <a:ln>
                  <a:noFill/>
                </a:ln>
                <a:solidFill>
                  <a:srgbClr val="FF0000"/>
                </a:solidFill>
                <a:latin typeface="黑体" panose="02010609060101010101" pitchFamily="49" charset="-122"/>
                <a:ea typeface="黑体" panose="02010609060101010101" pitchFamily="49" charset="-122"/>
                <a:sym typeface="+mn-ea"/>
              </a:rPr>
              <a:t>“扬弃</a:t>
            </a:r>
            <a:r>
              <a:rPr lang="zh-CN" altLang="en-US" sz="2000">
                <a:ln>
                  <a:noFill/>
                </a:ln>
                <a:solidFill>
                  <a:schemeClr val="tx2"/>
                </a:solidFill>
                <a:latin typeface="黑体" panose="02010609060101010101" pitchFamily="49" charset="-122"/>
                <a:ea typeface="黑体" panose="02010609060101010101" pitchFamily="49" charset="-122"/>
                <a:sym typeface="+mn-ea"/>
              </a:rPr>
              <a:t>”，即新事物对旧事物既批判又继承，既克服其消极因素又保留其积极因素。</a:t>
            </a:r>
          </a:p>
        </p:txBody>
      </p:sp>
      <p:grpSp>
        <p:nvGrpSpPr>
          <p:cNvPr id="37" name="组合 36"/>
          <p:cNvGrpSpPr/>
          <p:nvPr/>
        </p:nvGrpSpPr>
        <p:grpSpPr>
          <a:xfrm>
            <a:off x="441325" y="317500"/>
            <a:ext cx="6581140" cy="550545"/>
            <a:chOff x="695" y="500"/>
            <a:chExt cx="10364" cy="867"/>
          </a:xfrm>
        </p:grpSpPr>
        <p:sp>
          <p:nvSpPr>
            <p:cNvPr id="84" name="流程图: 过程 83"/>
            <p:cNvSpPr/>
            <p:nvPr/>
          </p:nvSpPr>
          <p:spPr>
            <a:xfrm>
              <a:off x="695" y="500"/>
              <a:ext cx="541" cy="776"/>
            </a:xfrm>
            <a:prstGeom prst="flowChartProcess">
              <a:avLst/>
            </a:prstGeom>
            <a:noFill/>
            <a:ln w="12700" cmpd="sng">
              <a:solidFill>
                <a:srgbClr val="45676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864" y="648"/>
              <a:ext cx="497" cy="497"/>
            </a:xfrm>
            <a:prstGeom prst="rect">
              <a:avLst/>
            </a:prstGeom>
            <a:solidFill>
              <a:srgbClr val="F7DFBB"/>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文本框 85"/>
            <p:cNvSpPr txBox="1"/>
            <p:nvPr/>
          </p:nvSpPr>
          <p:spPr>
            <a:xfrm>
              <a:off x="1571" y="545"/>
              <a:ext cx="9488" cy="822"/>
            </a:xfrm>
            <a:prstGeom prst="rect">
              <a:avLst/>
            </a:prstGeom>
            <a:noFill/>
          </p:spPr>
          <p:txBody>
            <a:bodyPr wrap="square" rtlCol="0">
              <a:spAutoFit/>
            </a:bodyPr>
            <a:lstStyle/>
            <a:p>
              <a:r>
                <a:rPr lang="zh-CN" altLang="en-US" sz="2800" b="1">
                  <a:solidFill>
                    <a:srgbClr val="6E5737"/>
                  </a:solidFill>
                  <a:latin typeface="黑体" panose="02010609060101010101" pitchFamily="49" charset="-122"/>
                  <a:ea typeface="黑体" panose="02010609060101010101" pitchFamily="49" charset="-122"/>
                </a:rPr>
                <a:t>否定之否定规律</a:t>
              </a:r>
            </a:p>
          </p:txBody>
        </p:sp>
        <p:sp>
          <p:nvSpPr>
            <p:cNvPr id="87" name="任意多边形 86"/>
            <p:cNvSpPr/>
            <p:nvPr/>
          </p:nvSpPr>
          <p:spPr>
            <a:xfrm rot="5400000">
              <a:off x="5355" y="-3336"/>
              <a:ext cx="46" cy="9360"/>
            </a:xfrm>
            <a:custGeom>
              <a:avLst/>
              <a:gdLst>
                <a:gd name="connsiteX0" fmla="*/ 0 w 46"/>
                <a:gd name="connsiteY0" fmla="*/ 9313 h 9360"/>
                <a:gd name="connsiteX1" fmla="*/ 15 w 46"/>
                <a:gd name="connsiteY1" fmla="*/ 0 h 9360"/>
                <a:gd name="connsiteX2" fmla="*/ 46 w 46"/>
                <a:gd name="connsiteY2" fmla="*/ 9360 h 9360"/>
                <a:gd name="connsiteX3" fmla="*/ 0 w 46"/>
                <a:gd name="connsiteY3" fmla="*/ 9313 h 9360"/>
              </a:gdLst>
              <a:ahLst/>
              <a:cxnLst>
                <a:cxn ang="0">
                  <a:pos x="connsiteX0" y="connsiteY0"/>
                </a:cxn>
                <a:cxn ang="0">
                  <a:pos x="connsiteX1" y="connsiteY1"/>
                </a:cxn>
                <a:cxn ang="0">
                  <a:pos x="connsiteX2" y="connsiteY2"/>
                </a:cxn>
                <a:cxn ang="0">
                  <a:pos x="connsiteX3" y="connsiteY3"/>
                </a:cxn>
              </a:cxnLst>
              <a:rect l="l" t="t" r="r" b="b"/>
              <a:pathLst>
                <a:path w="46" h="9360">
                  <a:moveTo>
                    <a:pt x="0" y="9313"/>
                  </a:moveTo>
                  <a:lnTo>
                    <a:pt x="15" y="0"/>
                  </a:lnTo>
                  <a:lnTo>
                    <a:pt x="46" y="9360"/>
                  </a:lnTo>
                  <a:lnTo>
                    <a:pt x="0" y="9313"/>
                  </a:lnTo>
                  <a:close/>
                </a:path>
              </a:pathLst>
            </a:cu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946150" y="1288415"/>
            <a:ext cx="10075545" cy="1014730"/>
          </a:xfrm>
          <a:prstGeom prst="rect">
            <a:avLst/>
          </a:prstGeom>
          <a:noFill/>
        </p:spPr>
        <p:txBody>
          <a:bodyPr wrap="square" lIns="91440" tIns="45720" rIns="9144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508000" algn="l">
              <a:lnSpc>
                <a:spcPct val="150000"/>
              </a:lnSpc>
              <a:buClrTx/>
              <a:buSzTx/>
              <a:buFontTx/>
              <a:extLst>
                <a:ext uri="{35155182-B16C-46BC-9424-99874614C6A1}">
                  <wpsdc:indentchars xmlns:wpsdc="http://www.wps.cn/officeDocument/2017/drawingmlCustomData" xmlns="" val="200" checksum="282533468"/>
                </a:ext>
              </a:extLst>
            </a:pPr>
            <a:r>
              <a:rPr lang="en-US" altLang="zh-CN" sz="2000" dirty="0">
                <a:latin typeface="黑体" panose="02010609060101010101" pitchFamily="49" charset="-122"/>
                <a:ea typeface="黑体" panose="02010609060101010101" pitchFamily="49" charset="-122"/>
                <a:cs typeface="黑体" panose="02010609060101010101" pitchFamily="49" charset="-122"/>
                <a:sym typeface="+mn-ea"/>
              </a:rPr>
              <a:t>事物内部都存在着肯定因素和否定因素肯定因素是维持现存事物存在的因素，否定因素是促使现存事物灭亡的因素。唯物辩证法的否定观科学揭示了否定的深刻内涵。</a:t>
            </a: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19" name="组合 18"/>
          <p:cNvGrpSpPr/>
          <p:nvPr/>
        </p:nvGrpSpPr>
        <p:grpSpPr>
          <a:xfrm>
            <a:off x="443230" y="2147570"/>
            <a:ext cx="11153140" cy="4565650"/>
            <a:chOff x="1169" y="2808"/>
            <a:chExt cx="17564" cy="7190"/>
          </a:xfrm>
        </p:grpSpPr>
        <p:sp>
          <p:nvSpPr>
            <p:cNvPr id="11" name="矩形 10"/>
            <p:cNvSpPr/>
            <p:nvPr/>
          </p:nvSpPr>
          <p:spPr bwMode="auto">
            <a:xfrm>
              <a:off x="1169" y="2808"/>
              <a:ext cx="17565" cy="7191"/>
            </a:xfrm>
            <a:prstGeom prst="rect">
              <a:avLst/>
            </a:prstGeom>
            <a:solidFill>
              <a:schemeClr val="bg2">
                <a:lumMod val="95000"/>
                <a:alpha val="75000"/>
              </a:schemeClr>
            </a:solidFill>
            <a:ln w="3175">
              <a:solidFill>
                <a:srgbClr val="F7DFBB"/>
              </a:solidFill>
              <a:miter lim="800000"/>
            </a:ln>
          </p:spPr>
          <p:txBody>
            <a:bodyPr vert="horz" wrap="square" lIns="91440" tIns="45720" rIns="91440" bIns="45720" numCol="1" anchor="t" anchorCtr="0" compatLnSpc="1"/>
            <a:lstStyle/>
            <a:p>
              <a:endParaRPr lang="zh-CN" altLang="en-US">
                <a:solidFill>
                  <a:schemeClr val="bg1"/>
                </a:solidFill>
              </a:endParaRPr>
            </a:p>
          </p:txBody>
        </p:sp>
        <p:cxnSp>
          <p:nvCxnSpPr>
            <p:cNvPr id="16" name="直接连接符 15"/>
            <p:cNvCxnSpPr/>
            <p:nvPr/>
          </p:nvCxnSpPr>
          <p:spPr>
            <a:xfrm flipV="1">
              <a:off x="17529" y="9831"/>
              <a:ext cx="1064" cy="1"/>
            </a:xfrm>
            <a:prstGeom prst="line">
              <a:avLst/>
            </a:prstGeom>
            <a:ln>
              <a:solidFill>
                <a:srgbClr val="F7DFBB"/>
              </a:solidFill>
              <a:prstDash val="dash"/>
            </a:ln>
          </p:spPr>
          <p:style>
            <a:lnRef idx="1">
              <a:schemeClr val="accent1"/>
            </a:lnRef>
            <a:fillRef idx="0">
              <a:schemeClr val="accent1"/>
            </a:fillRef>
            <a:effectRef idx="0">
              <a:schemeClr val="accent1"/>
            </a:effectRef>
            <a:fontRef idx="minor">
              <a:schemeClr val="tx1"/>
            </a:fontRef>
          </p:style>
        </p:cxnSp>
      </p:grpSp>
      <p:grpSp>
        <p:nvGrpSpPr>
          <p:cNvPr id="37" name="组合 36"/>
          <p:cNvGrpSpPr/>
          <p:nvPr/>
        </p:nvGrpSpPr>
        <p:grpSpPr>
          <a:xfrm>
            <a:off x="441325" y="317500"/>
            <a:ext cx="6581140" cy="550545"/>
            <a:chOff x="695" y="500"/>
            <a:chExt cx="10364" cy="867"/>
          </a:xfrm>
        </p:grpSpPr>
        <p:sp>
          <p:nvSpPr>
            <p:cNvPr id="84" name="流程图: 过程 83"/>
            <p:cNvSpPr/>
            <p:nvPr/>
          </p:nvSpPr>
          <p:spPr>
            <a:xfrm>
              <a:off x="695" y="500"/>
              <a:ext cx="541" cy="776"/>
            </a:xfrm>
            <a:prstGeom prst="flowChartProcess">
              <a:avLst/>
            </a:prstGeom>
            <a:noFill/>
            <a:ln w="12700" cmpd="sng">
              <a:solidFill>
                <a:srgbClr val="45676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864" y="648"/>
              <a:ext cx="497" cy="497"/>
            </a:xfrm>
            <a:prstGeom prst="rect">
              <a:avLst/>
            </a:prstGeom>
            <a:solidFill>
              <a:srgbClr val="F7DFBB"/>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文本框 85"/>
            <p:cNvSpPr txBox="1"/>
            <p:nvPr/>
          </p:nvSpPr>
          <p:spPr>
            <a:xfrm>
              <a:off x="1571" y="545"/>
              <a:ext cx="9488" cy="822"/>
            </a:xfrm>
            <a:prstGeom prst="rect">
              <a:avLst/>
            </a:prstGeom>
            <a:noFill/>
          </p:spPr>
          <p:txBody>
            <a:bodyPr wrap="square" rtlCol="0">
              <a:spAutoFit/>
            </a:bodyPr>
            <a:lstStyle/>
            <a:p>
              <a:r>
                <a:rPr lang="zh-CN" altLang="en-US" sz="2800" b="1">
                  <a:solidFill>
                    <a:srgbClr val="6E5737"/>
                  </a:solidFill>
                  <a:latin typeface="黑体" panose="02010609060101010101" pitchFamily="49" charset="-122"/>
                  <a:ea typeface="黑体" panose="02010609060101010101" pitchFamily="49" charset="-122"/>
                </a:rPr>
                <a:t>否定之否定规律</a:t>
              </a:r>
            </a:p>
          </p:txBody>
        </p:sp>
        <p:sp>
          <p:nvSpPr>
            <p:cNvPr id="87" name="任意多边形 86"/>
            <p:cNvSpPr/>
            <p:nvPr/>
          </p:nvSpPr>
          <p:spPr>
            <a:xfrm rot="5400000">
              <a:off x="5355" y="-3336"/>
              <a:ext cx="46" cy="9360"/>
            </a:xfrm>
            <a:custGeom>
              <a:avLst/>
              <a:gdLst>
                <a:gd name="connsiteX0" fmla="*/ 0 w 46"/>
                <a:gd name="connsiteY0" fmla="*/ 9313 h 9360"/>
                <a:gd name="connsiteX1" fmla="*/ 15 w 46"/>
                <a:gd name="connsiteY1" fmla="*/ 0 h 9360"/>
                <a:gd name="connsiteX2" fmla="*/ 46 w 46"/>
                <a:gd name="connsiteY2" fmla="*/ 9360 h 9360"/>
                <a:gd name="connsiteX3" fmla="*/ 0 w 46"/>
                <a:gd name="connsiteY3" fmla="*/ 9313 h 9360"/>
              </a:gdLst>
              <a:ahLst/>
              <a:cxnLst>
                <a:cxn ang="0">
                  <a:pos x="connsiteX0" y="connsiteY0"/>
                </a:cxn>
                <a:cxn ang="0">
                  <a:pos x="connsiteX1" y="connsiteY1"/>
                </a:cxn>
                <a:cxn ang="0">
                  <a:pos x="connsiteX2" y="connsiteY2"/>
                </a:cxn>
                <a:cxn ang="0">
                  <a:pos x="connsiteX3" y="connsiteY3"/>
                </a:cxn>
              </a:cxnLst>
              <a:rect l="l" t="t" r="r" b="b"/>
              <a:pathLst>
                <a:path w="46" h="9360">
                  <a:moveTo>
                    <a:pt x="0" y="9313"/>
                  </a:moveTo>
                  <a:lnTo>
                    <a:pt x="15" y="0"/>
                  </a:lnTo>
                  <a:lnTo>
                    <a:pt x="46" y="9360"/>
                  </a:lnTo>
                  <a:lnTo>
                    <a:pt x="0" y="9313"/>
                  </a:lnTo>
                  <a:close/>
                </a:path>
              </a:pathLst>
            </a:cu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6" name="图示 5"/>
          <p:cNvGraphicFramePr/>
          <p:nvPr/>
        </p:nvGraphicFramePr>
        <p:xfrm>
          <a:off x="2324100" y="2972435"/>
          <a:ext cx="8269605" cy="431101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文本框 6"/>
          <p:cNvSpPr txBox="1"/>
          <p:nvPr/>
        </p:nvSpPr>
        <p:spPr>
          <a:xfrm>
            <a:off x="5272405" y="2972435"/>
            <a:ext cx="2373630" cy="1337945"/>
          </a:xfrm>
          <a:prstGeom prst="rect">
            <a:avLst/>
          </a:prstGeom>
          <a:noFill/>
        </p:spPr>
        <p:txBody>
          <a:bodyPr wrap="square" lIns="91440" tIns="45720" rIns="9144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0" algn="l" fontAlgn="auto">
              <a:lnSpc>
                <a:spcPct val="150000"/>
              </a:lnSpc>
              <a:buClrTx/>
              <a:buSzTx/>
              <a:buFontTx/>
            </a:pPr>
            <a:r>
              <a:rPr lang="en-US" altLang="zh-CN" dirty="0">
                <a:latin typeface="黑体" panose="02010609060101010101" pitchFamily="49" charset="-122"/>
                <a:ea typeface="黑体" panose="02010609060101010101" pitchFamily="49" charset="-122"/>
                <a:cs typeface="黑体" panose="02010609060101010101" pitchFamily="49" charset="-122"/>
                <a:sym typeface="+mn-ea"/>
              </a:rPr>
              <a:t>使矛盾得到初步解决，而处于否定阶段的事物仍然具有片面性</a:t>
            </a:r>
          </a:p>
        </p:txBody>
      </p:sp>
      <p:sp>
        <p:nvSpPr>
          <p:cNvPr id="8" name="文本框 7"/>
          <p:cNvSpPr txBox="1"/>
          <p:nvPr/>
        </p:nvSpPr>
        <p:spPr>
          <a:xfrm>
            <a:off x="8210550" y="2327910"/>
            <a:ext cx="2073275" cy="1337945"/>
          </a:xfrm>
          <a:prstGeom prst="rect">
            <a:avLst/>
          </a:prstGeom>
          <a:noFill/>
        </p:spPr>
        <p:txBody>
          <a:bodyPr wrap="square" lIns="91440" tIns="45720" rIns="9144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lnSpc>
                <a:spcPct val="150000"/>
              </a:lnSpc>
              <a:buClrTx/>
              <a:buSzTx/>
              <a:buFontTx/>
            </a:pPr>
            <a:r>
              <a:rPr lang="en-US" altLang="zh-CN" dirty="0">
                <a:latin typeface="黑体" panose="02010609060101010101" pitchFamily="49" charset="-122"/>
                <a:ea typeface="黑体" panose="02010609060101010101" pitchFamily="49" charset="-122"/>
                <a:cs typeface="黑体" panose="02010609060101010101" pitchFamily="49" charset="-122"/>
                <a:sym typeface="+mn-ea"/>
              </a:rPr>
              <a:t>否定之否定，实现对立面的统一，使矛盾得到根本解决</a:t>
            </a:r>
          </a:p>
        </p:txBody>
      </p:sp>
      <p:sp>
        <p:nvSpPr>
          <p:cNvPr id="9" name="文本框 8"/>
          <p:cNvSpPr txBox="1"/>
          <p:nvPr/>
        </p:nvSpPr>
        <p:spPr>
          <a:xfrm>
            <a:off x="3192780" y="4481830"/>
            <a:ext cx="640080" cy="368300"/>
          </a:xfrm>
          <a:prstGeom prst="rect">
            <a:avLst/>
          </a:prstGeom>
          <a:noFill/>
        </p:spPr>
        <p:txBody>
          <a:bodyPr wrap="none" rtlCol="0" anchor="t">
            <a:spAutoFit/>
          </a:bodyPr>
          <a:lstStyle/>
          <a:p>
            <a:r>
              <a:rPr lang="en-US" altLang="zh-CN" dirty="0">
                <a:latin typeface="黑体" panose="02010609060101010101" pitchFamily="49" charset="-122"/>
                <a:ea typeface="黑体" panose="02010609060101010101" pitchFamily="49" charset="-122"/>
                <a:cs typeface="黑体" panose="02010609060101010101" pitchFamily="49" charset="-122"/>
                <a:sym typeface="+mn-ea"/>
              </a:rPr>
              <a:t>矛盾</a:t>
            </a:r>
            <a:endParaRPr lang="zh-CN" altLang="en-US"/>
          </a:p>
        </p:txBody>
      </p:sp>
      <p:sp>
        <p:nvSpPr>
          <p:cNvPr id="10" name="文本框 9"/>
          <p:cNvSpPr txBox="1"/>
          <p:nvPr/>
        </p:nvSpPr>
        <p:spPr>
          <a:xfrm>
            <a:off x="885825" y="1132840"/>
            <a:ext cx="10420985" cy="1014730"/>
          </a:xfrm>
          <a:prstGeom prst="rect">
            <a:avLst/>
          </a:prstGeom>
          <a:noFill/>
        </p:spPr>
        <p:txBody>
          <a:bodyPr wrap="square" lIns="91440" tIns="45720" rIns="9144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508000" algn="l">
              <a:lnSpc>
                <a:spcPct val="150000"/>
              </a:lnSpc>
              <a:buClrTx/>
              <a:buSzTx/>
              <a:buFontTx/>
              <a:extLst>
                <a:ext uri="{35155182-B16C-46BC-9424-99874614C6A1}">
                  <wpsdc:indentchars xmlns:wpsdc="http://www.wps.cn/officeDocument/2017/drawingmlCustomData" xmlns="" val="200" checksum="282533468"/>
                </a:ext>
              </a:extLst>
            </a:pPr>
            <a:r>
              <a:rPr lang="en-US" altLang="zh-CN" sz="2000" dirty="0">
                <a:latin typeface="黑体" panose="02010609060101010101" pitchFamily="49" charset="-122"/>
                <a:ea typeface="黑体" panose="02010609060101010101" pitchFamily="49" charset="-122"/>
                <a:cs typeface="黑体" panose="02010609060101010101" pitchFamily="49" charset="-122"/>
                <a:sym typeface="+mn-ea"/>
              </a:rPr>
              <a:t>事物的辩证否定不是一次完成的，而是要经历事物自我发展的两次否定、三个阶段即“肯定一否定一否定之否定”的有规律过程</a:t>
            </a: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a:t>
            </a: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3" name="组合 2"/>
          <p:cNvGrpSpPr/>
          <p:nvPr/>
        </p:nvGrpSpPr>
        <p:grpSpPr>
          <a:xfrm>
            <a:off x="508000" y="307975"/>
            <a:ext cx="6116320" cy="548640"/>
            <a:chOff x="800" y="485"/>
            <a:chExt cx="9632" cy="864"/>
          </a:xfrm>
        </p:grpSpPr>
        <p:sp>
          <p:nvSpPr>
            <p:cNvPr id="9" name="文本框 8"/>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二、</a:t>
              </a:r>
              <a:r>
                <a:rPr lang="zh-CN" altLang="en-US" sz="2800" b="1">
                  <a:solidFill>
                    <a:srgbClr val="755D3B"/>
                  </a:solidFill>
                  <a:effectLst/>
                  <a:latin typeface="黑体" panose="02010609060101010101" pitchFamily="49" charset="-122"/>
                  <a:ea typeface="黑体" panose="02010609060101010101" pitchFamily="49" charset="-122"/>
                </a:rPr>
                <a:t>事物的普遍联系和变化发展</a:t>
              </a:r>
            </a:p>
          </p:txBody>
        </p:sp>
        <p:sp>
          <p:nvSpPr>
            <p:cNvPr id="24" name="任意多边形 2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808" y="672"/>
              <a:ext cx="659" cy="507"/>
              <a:chOff x="1140" y="743"/>
              <a:chExt cx="567" cy="436"/>
            </a:xfrm>
            <a:effectLst/>
          </p:grpSpPr>
          <p:sp>
            <p:nvSpPr>
              <p:cNvPr id="26" name="矩形 25"/>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27" name="矩形 26"/>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8" name="组合 27"/>
          <p:cNvGrpSpPr/>
          <p:nvPr/>
        </p:nvGrpSpPr>
        <p:grpSpPr>
          <a:xfrm>
            <a:off x="1058545" y="1019810"/>
            <a:ext cx="6345555" cy="491490"/>
            <a:chOff x="1493" y="1541"/>
            <a:chExt cx="9993" cy="774"/>
          </a:xfrm>
        </p:grpSpPr>
        <p:sp>
          <p:nvSpPr>
            <p:cNvPr id="29" name="文本框 28"/>
            <p:cNvSpPr txBox="1"/>
            <p:nvPr/>
          </p:nvSpPr>
          <p:spPr>
            <a:xfrm>
              <a:off x="1780" y="1541"/>
              <a:ext cx="9706"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3.</a:t>
              </a:r>
              <a:r>
                <a:rPr lang="zh-CN" altLang="en-US" sz="2600">
                  <a:solidFill>
                    <a:schemeClr val="tx1"/>
                  </a:solidFill>
                  <a:effectLst/>
                  <a:latin typeface="黑体" panose="02010609060101010101" pitchFamily="49" charset="-122"/>
                  <a:ea typeface="黑体" panose="02010609060101010101" pitchFamily="49" charset="-122"/>
                  <a:sym typeface="+mn-ea"/>
                </a:rPr>
                <a:t>量变质变规律和否定之否定规律</a:t>
              </a:r>
            </a:p>
          </p:txBody>
        </p:sp>
        <p:sp>
          <p:nvSpPr>
            <p:cNvPr id="30" name="矩形 29"/>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
        <p:nvSpPr>
          <p:cNvPr id="31" name="文本框 30"/>
          <p:cNvSpPr txBox="1"/>
          <p:nvPr/>
        </p:nvSpPr>
        <p:spPr>
          <a:xfrm>
            <a:off x="1189990" y="1692275"/>
            <a:ext cx="3230880" cy="460375"/>
          </a:xfrm>
          <a:prstGeom prst="rect">
            <a:avLst/>
          </a:prstGeom>
          <a:noFill/>
        </p:spPr>
        <p:txBody>
          <a:bodyPr wrap="none" rtlCol="0">
            <a:spAutoFit/>
          </a:bodyPr>
          <a:lstStyle/>
          <a:p>
            <a:r>
              <a:rPr lang="zh-CN" altLang="en-US" sz="2400">
                <a:latin typeface="黑体" panose="02010609060101010101" pitchFamily="49" charset="-122"/>
                <a:ea typeface="黑体" panose="02010609060101010101" pitchFamily="49" charset="-122"/>
              </a:rPr>
              <a:t>（二）否定之否定规律</a:t>
            </a:r>
          </a:p>
        </p:txBody>
      </p:sp>
      <p:pic>
        <p:nvPicPr>
          <p:cNvPr id="107525" name="图片 1"/>
          <p:cNvPicPr>
            <a:picLocks noChangeAspect="1"/>
          </p:cNvPicPr>
          <p:nvPr/>
        </p:nvPicPr>
        <p:blipFill>
          <a:blip r:embed="rId5"/>
          <a:stretch>
            <a:fillRect/>
          </a:stretch>
        </p:blipFill>
        <p:spPr>
          <a:xfrm>
            <a:off x="709930" y="2679383"/>
            <a:ext cx="4772025" cy="3248025"/>
          </a:xfrm>
          <a:prstGeom prst="rect">
            <a:avLst/>
          </a:prstGeom>
          <a:noFill/>
          <a:ln w="9525">
            <a:noFill/>
          </a:ln>
        </p:spPr>
      </p:pic>
      <p:sp>
        <p:nvSpPr>
          <p:cNvPr id="4" name="文本框 3"/>
          <p:cNvSpPr txBox="1"/>
          <p:nvPr/>
        </p:nvSpPr>
        <p:spPr>
          <a:xfrm>
            <a:off x="6094730" y="3103880"/>
            <a:ext cx="5236845" cy="2399665"/>
          </a:xfrm>
          <a:prstGeom prst="rect">
            <a:avLst/>
          </a:prstGeom>
          <a:noFill/>
        </p:spPr>
        <p:txBody>
          <a:bodyPr wrap="square" lIns="91440" tIns="45720" rIns="9144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508000" algn="l">
              <a:lnSpc>
                <a:spcPct val="150000"/>
              </a:lnSpc>
              <a:buClrTx/>
              <a:buSzTx/>
              <a:buFontTx/>
              <a:extLst>
                <a:ext uri="{35155182-B16C-46BC-9424-99874614C6A1}">
                  <wpsdc:indentchars xmlns:wpsdc="http://www.wps.cn/officeDocument/2017/drawingmlCustomData" xmlns="" val="200" checksum="282533468"/>
                </a:ext>
              </a:extLst>
            </a:pPr>
            <a:r>
              <a:rPr lang="en-US" altLang="zh-CN" sz="2000" dirty="0">
                <a:latin typeface="黑体" panose="02010609060101010101" pitchFamily="49" charset="-122"/>
                <a:ea typeface="黑体" panose="02010609060101010101" pitchFamily="49" charset="-122"/>
                <a:cs typeface="黑体" panose="02010609060101010101" pitchFamily="49" charset="-122"/>
                <a:sym typeface="+mn-ea"/>
              </a:rPr>
              <a:t>否定之否定阶段仿佛是向原来出发点的“回复”，但这是在更高阶段的“回复”。事物的发展呈现出周期性，不同周期的交替使事物的发展呈现出波浪式前进或螺旋式上升的总趋势。</a:t>
            </a: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1386205" y="2333625"/>
            <a:ext cx="9928225" cy="3784600"/>
          </a:xfrm>
          <a:prstGeom prst="rect">
            <a:avLst/>
          </a:prstGeom>
          <a:noFill/>
        </p:spPr>
        <p:txBody>
          <a:bodyPr wrap="square" lIns="91440" tIns="45720" rIns="9144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508000" algn="l">
              <a:lnSpc>
                <a:spcPct val="150000"/>
              </a:lnSpc>
              <a:buClrTx/>
              <a:buSzTx/>
              <a:buFontTx/>
              <a:extLst>
                <a:ext uri="{35155182-B16C-46BC-9424-99874614C6A1}">
                  <wpsdc:indentchars xmlns:wpsdc="http://www.wps.cn/officeDocument/2017/drawingmlCustomData" xmlns="" val="200" checksum="282533468"/>
                </a:ext>
              </a:extLst>
            </a:pPr>
            <a:r>
              <a:rPr lang="en-US" altLang="zh-CN" sz="2000" dirty="0">
                <a:latin typeface="黑体" panose="02010609060101010101" pitchFamily="49" charset="-122"/>
                <a:ea typeface="黑体" panose="02010609060101010101" pitchFamily="49" charset="-122"/>
                <a:cs typeface="黑体" panose="02010609060101010101" pitchFamily="49" charset="-122"/>
                <a:sym typeface="+mn-ea"/>
              </a:rPr>
              <a:t>否定之否定规律揭示了事物发展的前进性与曲折性的统一。前进性体现在每一次否定都是质变，都把事物推进到新阶段；每一个周期都是开放的，前一个周期的终点是下一个周期的起点，不存在不被否定的终点。曲折性体现在回复性上，其中有暂时的停顿甚至是倒退。这表明，事物的发展不是直线式前进，而是螺旋式上升的。</a:t>
            </a:r>
          </a:p>
          <a:p>
            <a:pPr lvl="0" indent="508000" algn="l">
              <a:lnSpc>
                <a:spcPct val="150000"/>
              </a:lnSpc>
              <a:buClrTx/>
              <a:buSzTx/>
              <a:buFontTx/>
              <a:extLst>
                <a:ext uri="{35155182-B16C-46BC-9424-99874614C6A1}">
                  <wpsdc:indentchars xmlns:wpsdc="http://www.wps.cn/officeDocument/2017/drawingmlCustomData" xmlns="" val="200" checksum="282533468"/>
                </a:ext>
              </a:extLst>
            </a:pPr>
            <a:r>
              <a:rPr lang="en-US" altLang="zh-CN" sz="2000" dirty="0">
                <a:latin typeface="黑体" panose="02010609060101010101" pitchFamily="49" charset="-122"/>
                <a:ea typeface="黑体" panose="02010609060101010101" pitchFamily="49" charset="-122"/>
                <a:cs typeface="黑体" panose="02010609060101010101" pitchFamily="49" charset="-122"/>
                <a:sym typeface="+mn-ea"/>
              </a:rPr>
              <a:t>否定之否定规律对于人们的认识和实践活动具有重要的指导意义。按照否定之否定规律办事，就要求我们树立辩证的否定观，反对形而上学地肯定一切或否定一切，要对事物采取科学分析的态度，使实践活动符合事物自我否定的辩证本性。同时</a:t>
            </a:r>
            <a:r>
              <a:rPr lang="zh-CN" altLang="en-US" sz="2000" dirty="0">
                <a:latin typeface="黑体" panose="02010609060101010101" pitchFamily="49" charset="-122"/>
                <a:ea typeface="黑体" panose="02010609060101010101" pitchFamily="49" charset="-122"/>
                <a:cs typeface="黑体" panose="02010609060101010101" pitchFamily="49" charset="-122"/>
                <a:sym typeface="+mn-ea"/>
              </a:rPr>
              <a:t>，</a:t>
            </a:r>
            <a:r>
              <a:rPr lang="en-US" altLang="zh-CN" sz="2000" dirty="0">
                <a:latin typeface="黑体" panose="02010609060101010101" pitchFamily="49" charset="-122"/>
                <a:ea typeface="黑体" panose="02010609060101010101" pitchFamily="49" charset="-122"/>
                <a:cs typeface="黑体" panose="02010609060101010101" pitchFamily="49" charset="-122"/>
                <a:sym typeface="+mn-ea"/>
              </a:rPr>
              <a:t>又要求我们正确看待事物发展的过程，既要看到道路的曲折，更要看到前途的光明。</a:t>
            </a:r>
          </a:p>
        </p:txBody>
      </p:sp>
      <p:grpSp>
        <p:nvGrpSpPr>
          <p:cNvPr id="4" name="组合 3"/>
          <p:cNvGrpSpPr/>
          <p:nvPr/>
        </p:nvGrpSpPr>
        <p:grpSpPr>
          <a:xfrm>
            <a:off x="508000" y="307975"/>
            <a:ext cx="6116320" cy="548640"/>
            <a:chOff x="800" y="485"/>
            <a:chExt cx="9632" cy="864"/>
          </a:xfrm>
        </p:grpSpPr>
        <p:sp>
          <p:nvSpPr>
            <p:cNvPr id="9" name="文本框 8"/>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二、</a:t>
              </a:r>
              <a:r>
                <a:rPr lang="zh-CN" altLang="en-US" sz="2800" b="1">
                  <a:solidFill>
                    <a:srgbClr val="755D3B"/>
                  </a:solidFill>
                  <a:effectLst/>
                  <a:latin typeface="黑体" panose="02010609060101010101" pitchFamily="49" charset="-122"/>
                  <a:ea typeface="黑体" panose="02010609060101010101" pitchFamily="49" charset="-122"/>
                </a:rPr>
                <a:t>事物的普遍联系和变化发展</a:t>
              </a:r>
            </a:p>
          </p:txBody>
        </p:sp>
        <p:sp>
          <p:nvSpPr>
            <p:cNvPr id="24" name="任意多边形 2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808" y="672"/>
              <a:ext cx="659" cy="507"/>
              <a:chOff x="1140" y="743"/>
              <a:chExt cx="567" cy="436"/>
            </a:xfrm>
            <a:effectLst/>
          </p:grpSpPr>
          <p:sp>
            <p:nvSpPr>
              <p:cNvPr id="26" name="矩形 25"/>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27" name="矩形 26"/>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8" name="组合 27"/>
          <p:cNvGrpSpPr/>
          <p:nvPr/>
        </p:nvGrpSpPr>
        <p:grpSpPr>
          <a:xfrm>
            <a:off x="1058545" y="1019810"/>
            <a:ext cx="6345555" cy="491490"/>
            <a:chOff x="1493" y="1541"/>
            <a:chExt cx="9993" cy="774"/>
          </a:xfrm>
        </p:grpSpPr>
        <p:sp>
          <p:nvSpPr>
            <p:cNvPr id="29" name="文本框 28"/>
            <p:cNvSpPr txBox="1"/>
            <p:nvPr/>
          </p:nvSpPr>
          <p:spPr>
            <a:xfrm>
              <a:off x="1780" y="1541"/>
              <a:ext cx="9706"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3.</a:t>
              </a:r>
              <a:r>
                <a:rPr lang="zh-CN" altLang="en-US" sz="2600">
                  <a:solidFill>
                    <a:schemeClr val="tx1"/>
                  </a:solidFill>
                  <a:effectLst/>
                  <a:latin typeface="黑体" panose="02010609060101010101" pitchFamily="49" charset="-122"/>
                  <a:ea typeface="黑体" panose="02010609060101010101" pitchFamily="49" charset="-122"/>
                  <a:sym typeface="+mn-ea"/>
                </a:rPr>
                <a:t>量变质变规律和否定之否定规律</a:t>
              </a:r>
            </a:p>
          </p:txBody>
        </p:sp>
        <p:sp>
          <p:nvSpPr>
            <p:cNvPr id="30" name="矩形 29"/>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
        <p:nvSpPr>
          <p:cNvPr id="31" name="文本框 30"/>
          <p:cNvSpPr txBox="1"/>
          <p:nvPr/>
        </p:nvSpPr>
        <p:spPr>
          <a:xfrm>
            <a:off x="1189990" y="1692275"/>
            <a:ext cx="3230880" cy="460375"/>
          </a:xfrm>
          <a:prstGeom prst="rect">
            <a:avLst/>
          </a:prstGeom>
          <a:noFill/>
        </p:spPr>
        <p:txBody>
          <a:bodyPr wrap="none" rtlCol="0">
            <a:spAutoFit/>
          </a:bodyPr>
          <a:lstStyle/>
          <a:p>
            <a:r>
              <a:rPr lang="zh-CN" altLang="en-US" sz="2400">
                <a:latin typeface="黑体" panose="02010609060101010101" pitchFamily="49" charset="-122"/>
                <a:ea typeface="黑体" panose="02010609060101010101" pitchFamily="49" charset="-122"/>
              </a:rPr>
              <a:t>（二）否定之否定规律</a:t>
            </a: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rotWithShape="1">
          <a:blip r:embed="rId6"/>
          <a:stretch>
            <a:fillRect/>
          </a:stretch>
        </a:blipFill>
        <a:effectLst/>
      </p:bgPr>
    </p:bg>
    <p:spTree>
      <p:nvGrpSpPr>
        <p:cNvPr id="1" name=""/>
        <p:cNvGrpSpPr/>
        <p:nvPr/>
      </p:nvGrpSpPr>
      <p:grpSpPr>
        <a:xfrm>
          <a:off x="0" y="0"/>
          <a:ext cx="0" cy="0"/>
          <a:chOff x="0" y="0"/>
          <a:chExt cx="0" cy="0"/>
        </a:xfrm>
      </p:grpSpPr>
      <p:sp>
        <p:nvSpPr>
          <p:cNvPr id="6" name="文本框 5"/>
          <p:cNvSpPr txBox="1"/>
          <p:nvPr>
            <p:custDataLst>
              <p:tags r:id="rId3"/>
            </p:custDataLst>
          </p:nvPr>
        </p:nvSpPr>
        <p:spPr>
          <a:xfrm>
            <a:off x="1864360" y="2708910"/>
            <a:ext cx="8702675" cy="1753235"/>
          </a:xfrm>
          <a:prstGeom prst="rect">
            <a:avLst/>
          </a:prstGeom>
          <a:noFill/>
        </p:spPr>
        <p:txBody>
          <a:bodyPr wrap="square" lIns="91440" tIns="45720" rIns="9144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609600" algn="l">
              <a:lnSpc>
                <a:spcPct val="150000"/>
              </a:lnSpc>
              <a:buClrTx/>
              <a:buSzTx/>
              <a:buFontTx/>
              <a:extLst>
                <a:ext uri="{35155182-B16C-46BC-9424-99874614C6A1}">
                  <wpsdc:indentchars xmlns:wpsdc="http://www.wps.cn/officeDocument/2017/drawingmlCustomData" xmlns="" val="200" checksum="4158780845"/>
                </a:ext>
              </a:extLst>
            </a:pP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除了对立统一规律、量变质变规律、否定之否定规律，唯物辩证法还包括一系列成对范畴，它们从不同角度揭示了事物联系和发展的基本环节。</a:t>
            </a:r>
          </a:p>
        </p:txBody>
      </p:sp>
      <p:grpSp>
        <p:nvGrpSpPr>
          <p:cNvPr id="3" name="组合 2"/>
          <p:cNvGrpSpPr/>
          <p:nvPr/>
        </p:nvGrpSpPr>
        <p:grpSpPr>
          <a:xfrm>
            <a:off x="508000" y="307975"/>
            <a:ext cx="6116320" cy="548640"/>
            <a:chOff x="800" y="485"/>
            <a:chExt cx="9632" cy="864"/>
          </a:xfrm>
        </p:grpSpPr>
        <p:sp>
          <p:nvSpPr>
            <p:cNvPr id="9" name="文本框 8"/>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二、</a:t>
              </a:r>
              <a:r>
                <a:rPr lang="zh-CN" altLang="en-US" sz="2800" b="1">
                  <a:solidFill>
                    <a:srgbClr val="755D3B"/>
                  </a:solidFill>
                  <a:effectLst/>
                  <a:latin typeface="黑体" panose="02010609060101010101" pitchFamily="49" charset="-122"/>
                  <a:ea typeface="黑体" panose="02010609060101010101" pitchFamily="49" charset="-122"/>
                </a:rPr>
                <a:t>事物的普遍联系和变化发展</a:t>
              </a:r>
            </a:p>
          </p:txBody>
        </p:sp>
        <p:sp>
          <p:nvSpPr>
            <p:cNvPr id="24" name="任意多边形 2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808" y="672"/>
              <a:ext cx="659" cy="507"/>
              <a:chOff x="1140" y="743"/>
              <a:chExt cx="567" cy="436"/>
            </a:xfrm>
            <a:effectLst/>
          </p:grpSpPr>
          <p:sp>
            <p:nvSpPr>
              <p:cNvPr id="26" name="矩形 25"/>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27" name="矩形 26"/>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8" name="组合 27"/>
          <p:cNvGrpSpPr/>
          <p:nvPr/>
        </p:nvGrpSpPr>
        <p:grpSpPr>
          <a:xfrm>
            <a:off x="1058545" y="1019810"/>
            <a:ext cx="6345555" cy="491490"/>
            <a:chOff x="1493" y="1541"/>
            <a:chExt cx="9993" cy="774"/>
          </a:xfrm>
        </p:grpSpPr>
        <p:sp>
          <p:nvSpPr>
            <p:cNvPr id="29" name="文本框 28"/>
            <p:cNvSpPr txBox="1"/>
            <p:nvPr/>
          </p:nvSpPr>
          <p:spPr>
            <a:xfrm>
              <a:off x="1780" y="1541"/>
              <a:ext cx="9706"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4.</a:t>
              </a:r>
              <a:r>
                <a:rPr lang="zh-CN" altLang="en-US" sz="2600">
                  <a:solidFill>
                    <a:schemeClr val="tx1"/>
                  </a:solidFill>
                  <a:effectLst/>
                  <a:latin typeface="黑体" panose="02010609060101010101" pitchFamily="49" charset="-122"/>
                  <a:ea typeface="黑体" panose="02010609060101010101" pitchFamily="49" charset="-122"/>
                  <a:sym typeface="+mn-ea"/>
                </a:rPr>
                <a:t>联系和发展的基本环节</a:t>
              </a:r>
            </a:p>
          </p:txBody>
        </p:sp>
        <p:sp>
          <p:nvSpPr>
            <p:cNvPr id="30" name="矩形 29"/>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Tree>
    <p:custDataLst>
      <p:tags r:id="rId2"/>
    </p:custDataLst>
  </p:cSld>
  <p:clrMapOvr>
    <a:overrideClrMapping bg1="lt1" tx1="dk1" bg2="lt2" tx2="dk2" accent1="accent1" accent2="accent2" accent3="accent3" accent4="accent4" accent5="accent5" accent6="accent6" hlink="hlink" folHlink="folHlink"/>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13" name="组合 12"/>
          <p:cNvGrpSpPr/>
          <p:nvPr/>
        </p:nvGrpSpPr>
        <p:grpSpPr>
          <a:xfrm>
            <a:off x="0" y="6703695"/>
            <a:ext cx="12192000" cy="154305"/>
            <a:chOff x="0" y="10557"/>
            <a:chExt cx="6802" cy="243"/>
          </a:xfrm>
        </p:grpSpPr>
        <p:sp>
          <p:nvSpPr>
            <p:cNvPr id="37" name="矩形 36"/>
            <p:cNvSpPr/>
            <p:nvPr/>
          </p:nvSpPr>
          <p:spPr>
            <a:xfrm>
              <a:off x="0" y="10680"/>
              <a:ext cx="6802" cy="120"/>
            </a:xfrm>
            <a:prstGeom prst="rect">
              <a:avLst/>
            </a:pr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p:cNvCxnSpPr/>
            <p:nvPr/>
          </p:nvCxnSpPr>
          <p:spPr>
            <a:xfrm>
              <a:off x="712" y="10557"/>
              <a:ext cx="5445" cy="10"/>
            </a:xfrm>
            <a:prstGeom prst="line">
              <a:avLst/>
            </a:prstGeom>
            <a:ln>
              <a:solidFill>
                <a:srgbClr val="456864"/>
              </a:solidFill>
              <a:prstDash val="dash"/>
            </a:ln>
          </p:spPr>
          <p:style>
            <a:lnRef idx="1">
              <a:schemeClr val="accent1"/>
            </a:lnRef>
            <a:fillRef idx="0">
              <a:schemeClr val="accent1"/>
            </a:fillRef>
            <a:effectRef idx="0">
              <a:schemeClr val="accent1"/>
            </a:effectRef>
            <a:fontRef idx="minor">
              <a:schemeClr val="tx1"/>
            </a:fontRef>
          </p:style>
        </p:cxnSp>
      </p:grpSp>
      <p:grpSp>
        <p:nvGrpSpPr>
          <p:cNvPr id="66" name="组合 65"/>
          <p:cNvGrpSpPr/>
          <p:nvPr/>
        </p:nvGrpSpPr>
        <p:grpSpPr bwMode="auto">
          <a:xfrm>
            <a:off x="10990580" y="6085205"/>
            <a:ext cx="1156335" cy="368935"/>
            <a:chOff x="914400" y="5208588"/>
            <a:chExt cx="3076575" cy="982662"/>
          </a:xfrm>
        </p:grpSpPr>
        <p:cxnSp>
          <p:nvCxnSpPr>
            <p:cNvPr id="67" name="直接连接符 96"/>
            <p:cNvCxnSpPr>
              <a:cxnSpLocks noChangeShapeType="1"/>
            </p:cNvCxnSpPr>
            <p:nvPr/>
          </p:nvCxnSpPr>
          <p:spPr bwMode="auto">
            <a:xfrm flipH="1" flipV="1">
              <a:off x="914400" y="5900738"/>
              <a:ext cx="3076575" cy="0"/>
            </a:xfrm>
            <a:prstGeom prst="line">
              <a:avLst/>
            </a:prstGeom>
            <a:noFill/>
            <a:ln w="19050" algn="ctr">
              <a:solidFill>
                <a:srgbClr val="F7DFBB"/>
              </a:solidFill>
              <a:prstDash val="sysDash"/>
              <a:miter lim="800000"/>
            </a:ln>
            <a:extLst>
              <a:ext uri="{909E8E84-426E-40DD-AFC4-6F175D3DCCD1}">
                <a14:hiddenFill xmlns:a14="http://schemas.microsoft.com/office/drawing/2010/main">
                  <a:noFill/>
                </a14:hiddenFill>
              </a:ext>
            </a:extLst>
          </p:spPr>
        </p:cxnSp>
        <p:cxnSp>
          <p:nvCxnSpPr>
            <p:cNvPr id="68" name="直接连接符 97"/>
            <p:cNvCxnSpPr>
              <a:cxnSpLocks noChangeShapeType="1"/>
            </p:cNvCxnSpPr>
            <p:nvPr/>
          </p:nvCxnSpPr>
          <p:spPr bwMode="auto">
            <a:xfrm flipH="1" flipV="1">
              <a:off x="3660775" y="5208588"/>
              <a:ext cx="0" cy="982662"/>
            </a:xfrm>
            <a:prstGeom prst="line">
              <a:avLst/>
            </a:prstGeom>
            <a:noFill/>
            <a:ln w="19050" algn="ctr">
              <a:solidFill>
                <a:srgbClr val="F7DFBB"/>
              </a:solidFill>
              <a:prstDash val="sysDash"/>
              <a:miter lim="800000"/>
            </a:ln>
            <a:extLst>
              <a:ext uri="{909E8E84-426E-40DD-AFC4-6F175D3DCCD1}">
                <a14:hiddenFill xmlns:a14="http://schemas.microsoft.com/office/drawing/2010/main">
                  <a:noFill/>
                </a14:hiddenFill>
              </a:ext>
            </a:extLst>
          </p:spPr>
        </p:cxnSp>
        <p:cxnSp>
          <p:nvCxnSpPr>
            <p:cNvPr id="69" name="直接连接符 98"/>
            <p:cNvCxnSpPr>
              <a:cxnSpLocks noChangeShapeType="1"/>
            </p:cNvCxnSpPr>
            <p:nvPr/>
          </p:nvCxnSpPr>
          <p:spPr bwMode="auto">
            <a:xfrm flipH="1" flipV="1">
              <a:off x="3984625" y="5900738"/>
              <a:ext cx="0" cy="290512"/>
            </a:xfrm>
            <a:prstGeom prst="line">
              <a:avLst/>
            </a:prstGeom>
            <a:noFill/>
            <a:ln w="19050" algn="ctr">
              <a:solidFill>
                <a:srgbClr val="F7DFBB"/>
              </a:solidFill>
              <a:miter lim="800000"/>
            </a:ln>
            <a:extLst>
              <a:ext uri="{909E8E84-426E-40DD-AFC4-6F175D3DCCD1}">
                <a14:hiddenFill xmlns:a14="http://schemas.microsoft.com/office/drawing/2010/main">
                  <a:noFill/>
                </a14:hiddenFill>
              </a:ext>
            </a:extLst>
          </p:spPr>
        </p:cxnSp>
        <p:cxnSp>
          <p:nvCxnSpPr>
            <p:cNvPr id="70" name="直接连接符 99"/>
            <p:cNvCxnSpPr>
              <a:cxnSpLocks noChangeShapeType="1"/>
            </p:cNvCxnSpPr>
            <p:nvPr/>
          </p:nvCxnSpPr>
          <p:spPr bwMode="auto">
            <a:xfrm flipH="1" flipV="1">
              <a:off x="3660775" y="6191250"/>
              <a:ext cx="330200" cy="0"/>
            </a:xfrm>
            <a:prstGeom prst="line">
              <a:avLst/>
            </a:prstGeom>
            <a:noFill/>
            <a:ln w="19050" algn="ctr">
              <a:solidFill>
                <a:srgbClr val="F7DFBB"/>
              </a:solidFill>
              <a:miter lim="800000"/>
            </a:ln>
            <a:extLst>
              <a:ext uri="{909E8E84-426E-40DD-AFC4-6F175D3DCCD1}">
                <a14:hiddenFill xmlns:a14="http://schemas.microsoft.com/office/drawing/2010/main">
                  <a:noFill/>
                </a14:hiddenFill>
              </a:ext>
            </a:extLst>
          </p:spPr>
        </p:cxnSp>
      </p:grpSp>
      <p:grpSp>
        <p:nvGrpSpPr>
          <p:cNvPr id="2" name="组合 1"/>
          <p:cNvGrpSpPr/>
          <p:nvPr/>
        </p:nvGrpSpPr>
        <p:grpSpPr>
          <a:xfrm>
            <a:off x="441325" y="317500"/>
            <a:ext cx="6135370" cy="550545"/>
            <a:chOff x="695" y="500"/>
            <a:chExt cx="9662" cy="867"/>
          </a:xfrm>
        </p:grpSpPr>
        <p:sp>
          <p:nvSpPr>
            <p:cNvPr id="84" name="流程图: 过程 83"/>
            <p:cNvSpPr/>
            <p:nvPr/>
          </p:nvSpPr>
          <p:spPr>
            <a:xfrm>
              <a:off x="695" y="500"/>
              <a:ext cx="541" cy="776"/>
            </a:xfrm>
            <a:prstGeom prst="flowChartProcess">
              <a:avLst/>
            </a:prstGeom>
            <a:noFill/>
            <a:ln w="12700" cmpd="sng">
              <a:solidFill>
                <a:srgbClr val="45676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864" y="648"/>
              <a:ext cx="497" cy="497"/>
            </a:xfrm>
            <a:prstGeom prst="rect">
              <a:avLst/>
            </a:prstGeom>
            <a:solidFill>
              <a:srgbClr val="F7DFBB"/>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文本框 85"/>
            <p:cNvSpPr txBox="1"/>
            <p:nvPr/>
          </p:nvSpPr>
          <p:spPr>
            <a:xfrm>
              <a:off x="1571" y="545"/>
              <a:ext cx="8786" cy="822"/>
            </a:xfrm>
            <a:prstGeom prst="rect">
              <a:avLst/>
            </a:prstGeom>
            <a:noFill/>
          </p:spPr>
          <p:txBody>
            <a:bodyPr wrap="square" rtlCol="0">
              <a:spAutoFit/>
            </a:bodyPr>
            <a:lstStyle/>
            <a:p>
              <a:r>
                <a:rPr lang="zh-CN" altLang="en-US" sz="2800" b="1">
                  <a:solidFill>
                    <a:srgbClr val="6E5737"/>
                  </a:solidFill>
                  <a:latin typeface="黑体" panose="02010609060101010101" pitchFamily="49" charset="-122"/>
                  <a:ea typeface="黑体" panose="02010609060101010101" pitchFamily="49" charset="-122"/>
                </a:rPr>
                <a:t>联系和发展的基本环节</a:t>
              </a:r>
            </a:p>
          </p:txBody>
        </p:sp>
        <p:sp>
          <p:nvSpPr>
            <p:cNvPr id="87" name="任意多边形 86"/>
            <p:cNvSpPr/>
            <p:nvPr/>
          </p:nvSpPr>
          <p:spPr>
            <a:xfrm rot="5400000">
              <a:off x="5355" y="-3336"/>
              <a:ext cx="46" cy="9360"/>
            </a:xfrm>
            <a:custGeom>
              <a:avLst/>
              <a:gdLst>
                <a:gd name="connsiteX0" fmla="*/ 0 w 46"/>
                <a:gd name="connsiteY0" fmla="*/ 9313 h 9360"/>
                <a:gd name="connsiteX1" fmla="*/ 15 w 46"/>
                <a:gd name="connsiteY1" fmla="*/ 0 h 9360"/>
                <a:gd name="connsiteX2" fmla="*/ 46 w 46"/>
                <a:gd name="connsiteY2" fmla="*/ 9360 h 9360"/>
                <a:gd name="connsiteX3" fmla="*/ 0 w 46"/>
                <a:gd name="connsiteY3" fmla="*/ 9313 h 9360"/>
              </a:gdLst>
              <a:ahLst/>
              <a:cxnLst>
                <a:cxn ang="0">
                  <a:pos x="connsiteX0" y="connsiteY0"/>
                </a:cxn>
                <a:cxn ang="0">
                  <a:pos x="connsiteX1" y="connsiteY1"/>
                </a:cxn>
                <a:cxn ang="0">
                  <a:pos x="connsiteX2" y="connsiteY2"/>
                </a:cxn>
                <a:cxn ang="0">
                  <a:pos x="connsiteX3" y="connsiteY3"/>
                </a:cxn>
              </a:cxnLst>
              <a:rect l="l" t="t" r="r" b="b"/>
              <a:pathLst>
                <a:path w="46" h="9360">
                  <a:moveTo>
                    <a:pt x="0" y="9313"/>
                  </a:moveTo>
                  <a:lnTo>
                    <a:pt x="15" y="0"/>
                  </a:lnTo>
                  <a:lnTo>
                    <a:pt x="46" y="9360"/>
                  </a:lnTo>
                  <a:lnTo>
                    <a:pt x="0" y="9313"/>
                  </a:lnTo>
                  <a:close/>
                </a:path>
              </a:pathLst>
            </a:cu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441325" y="1059180"/>
            <a:ext cx="9881235" cy="645160"/>
          </a:xfrm>
          <a:prstGeom prst="rect">
            <a:avLst/>
          </a:prstGeom>
          <a:noFill/>
        </p:spPr>
        <p:txBody>
          <a:bodyPr wrap="square" lIns="91440" tIns="45720" rIns="9144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609600" algn="l">
              <a:lnSpc>
                <a:spcPct val="150000"/>
              </a:lnSpc>
              <a:buClrTx/>
              <a:buSzTx/>
              <a:buFontTx/>
              <a:extLst>
                <a:ext uri="{35155182-B16C-46BC-9424-99874614C6A1}">
                  <wpsdc:indentchars xmlns:wpsdc="http://www.wps.cn/officeDocument/2017/drawingmlCustomData" xmlns="" val="200" checksum="4158780845"/>
                </a:ext>
              </a:extLst>
            </a:pP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内容与形式是从构成要素和表现方式上反映事物的一对基本范畴。</a:t>
            </a:r>
          </a:p>
        </p:txBody>
      </p:sp>
      <p:graphicFrame>
        <p:nvGraphicFramePr>
          <p:cNvPr id="10" name="表格 9"/>
          <p:cNvGraphicFramePr>
            <a:graphicFrameLocks noGrp="1"/>
          </p:cNvGraphicFramePr>
          <p:nvPr>
            <p:custDataLst>
              <p:tags r:id="rId2"/>
            </p:custDataLst>
          </p:nvPr>
        </p:nvGraphicFramePr>
        <p:xfrm>
          <a:off x="1164590" y="1928495"/>
          <a:ext cx="9796145" cy="4481195"/>
        </p:xfrm>
        <a:graphic>
          <a:graphicData uri="http://schemas.openxmlformats.org/drawingml/2006/table">
            <a:tbl>
              <a:tblPr firstRow="1" bandRow="1">
                <a:effectLst/>
                <a:tableStyleId>{5C22544A-7EE6-4342-B048-85BDC9FD1C3A}</a:tableStyleId>
              </a:tblPr>
              <a:tblGrid>
                <a:gridCol w="1745615">
                  <a:extLst>
                    <a:ext uri="{9D8B030D-6E8A-4147-A177-3AD203B41FA5}">
                      <a16:colId xmlns:a16="http://schemas.microsoft.com/office/drawing/2014/main" val="20000"/>
                    </a:ext>
                  </a:extLst>
                </a:gridCol>
                <a:gridCol w="2142490">
                  <a:extLst>
                    <a:ext uri="{9D8B030D-6E8A-4147-A177-3AD203B41FA5}">
                      <a16:colId xmlns:a16="http://schemas.microsoft.com/office/drawing/2014/main" val="20001"/>
                    </a:ext>
                  </a:extLst>
                </a:gridCol>
                <a:gridCol w="5908040">
                  <a:extLst>
                    <a:ext uri="{9D8B030D-6E8A-4147-A177-3AD203B41FA5}">
                      <a16:colId xmlns:a16="http://schemas.microsoft.com/office/drawing/2014/main" val="20002"/>
                    </a:ext>
                  </a:extLst>
                </a:gridCol>
              </a:tblGrid>
              <a:tr h="697865">
                <a:tc>
                  <a:txBody>
                    <a:bodyPr/>
                    <a:lstStyle/>
                    <a:p>
                      <a:pPr algn="ctr" fontAlgn="base">
                        <a:spcBef>
                          <a:spcPct val="0"/>
                        </a:spcBef>
                        <a:spcAft>
                          <a:spcPct val="0"/>
                        </a:spcAft>
                        <a:defRPr/>
                      </a:pPr>
                      <a:endParaRPr lang="zh-CN" altLang="en-US" sz="24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lt"/>
                      </a:endParaRP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solidFill>
                      <a:srgbClr val="F7DFBB"/>
                    </a:solidFill>
                  </a:tcPr>
                </a:tc>
                <a:tc>
                  <a:txBody>
                    <a:bodyPr/>
                    <a:lstStyle/>
                    <a:p>
                      <a:pPr algn="ctr" fontAlgn="base">
                        <a:spcBef>
                          <a:spcPct val="0"/>
                        </a:spcBef>
                        <a:spcAft>
                          <a:spcPct val="0"/>
                        </a:spcAft>
                        <a:defRPr/>
                      </a:pPr>
                      <a:r>
                        <a:rPr lang="zh-CN" altLang="en-US" sz="24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lt"/>
                        </a:rPr>
                        <a:t>内涵</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solidFill>
                      <a:srgbClr val="F7DFBB"/>
                    </a:solidFill>
                  </a:tcPr>
                </a:tc>
                <a:tc>
                  <a:txBody>
                    <a:bodyPr/>
                    <a:lstStyle/>
                    <a:p>
                      <a:pPr algn="ctr" fontAlgn="base">
                        <a:spcBef>
                          <a:spcPct val="0"/>
                        </a:spcBef>
                        <a:spcAft>
                          <a:spcPct val="0"/>
                        </a:spcAft>
                        <a:defRPr/>
                      </a:pPr>
                      <a:r>
                        <a:rPr lang="zh-CN" altLang="en-US" sz="24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lt"/>
                        </a:rPr>
                        <a:t>关系</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solidFill>
                      <a:srgbClr val="F7DFBB"/>
                    </a:solidFill>
                  </a:tcPr>
                </a:tc>
                <a:extLst>
                  <a:ext uri="{0D108BD9-81ED-4DB2-BD59-A6C34878D82A}">
                    <a16:rowId xmlns:a16="http://schemas.microsoft.com/office/drawing/2014/main" val="10000"/>
                  </a:ext>
                </a:extLst>
              </a:tr>
              <a:tr h="163703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400" dirty="0">
                          <a:effectLst>
                            <a:innerShdw blurRad="63500" dist="50800" dir="16200000">
                              <a:prstClr val="black">
                                <a:alpha val="50000"/>
                              </a:prstClr>
                            </a:innerShdw>
                          </a:effectLst>
                          <a:latin typeface="黑体" panose="02010609060101010101" pitchFamily="49" charset="-122"/>
                          <a:ea typeface="黑体" panose="02010609060101010101" pitchFamily="49" charset="-122"/>
                        </a:rPr>
                        <a:t>内容</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tc>
                  <a:txBody>
                    <a:bodyPr/>
                    <a:lstStyle/>
                    <a:p>
                      <a:pPr algn="l" fontAlgn="auto">
                        <a:lnSpc>
                          <a:spcPct val="150000"/>
                        </a:lnSpc>
                      </a:pPr>
                      <a:r>
                        <a:rPr lang="zh-CN" altLang="en-US" sz="1800" dirty="0">
                          <a:solidFill>
                            <a:schemeClr val="tx1">
                              <a:lumMod val="75000"/>
                              <a:lumOff val="25000"/>
                            </a:schemeClr>
                          </a:solidFill>
                          <a:effectLst>
                            <a:innerShdw blurRad="63500" dist="50800" dir="16200000">
                              <a:prstClr val="black">
                                <a:alpha val="50000"/>
                              </a:prstClr>
                            </a:innerShdw>
                          </a:effectLst>
                          <a:latin typeface="楷体" panose="02010609060101010101" charset="-122"/>
                          <a:ea typeface="楷体" panose="02010609060101010101" charset="-122"/>
                          <a:cs typeface="楷体" panose="02010609060101010101" charset="-122"/>
                          <a:sym typeface="微软雅黑" panose="020B0503020204020204" charset="-122"/>
                        </a:rPr>
                        <a:t>构成事物的一切要素的总和。</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tc rowSpan="2">
                  <a:txBody>
                    <a:bodyPr/>
                    <a:lstStyle/>
                    <a:p>
                      <a:pPr algn="l" fontAlgn="auto">
                        <a:lnSpc>
                          <a:spcPct val="150000"/>
                        </a:lnSpc>
                      </a:pPr>
                      <a:r>
                        <a:rPr lang="zh-CN" altLang="en-US" sz="1800" dirty="0">
                          <a:solidFill>
                            <a:schemeClr val="tx1">
                              <a:lumMod val="75000"/>
                              <a:lumOff val="25000"/>
                            </a:schemeClr>
                          </a:solidFill>
                          <a:effectLst>
                            <a:innerShdw blurRad="63500" dist="50800" dir="16200000">
                              <a:prstClr val="black">
                                <a:alpha val="50000"/>
                              </a:prstClr>
                            </a:innerShdw>
                          </a:effectLst>
                          <a:latin typeface="楷体" panose="02010609060101010101" charset="-122"/>
                          <a:ea typeface="楷体" panose="02010609060101010101" charset="-122"/>
                          <a:cs typeface="楷体" panose="02010609060101010101" charset="-122"/>
                          <a:sym typeface="微软雅黑" panose="020B0503020204020204" charset="-122"/>
                        </a:rPr>
                        <a:t>任何事物都是内容与形式的统一。</a:t>
                      </a:r>
                    </a:p>
                    <a:p>
                      <a:pPr algn="l" fontAlgn="auto">
                        <a:lnSpc>
                          <a:spcPct val="150000"/>
                        </a:lnSpc>
                      </a:pPr>
                      <a:r>
                        <a:rPr lang="zh-CN" altLang="en-US" sz="1800" dirty="0">
                          <a:solidFill>
                            <a:schemeClr val="tx1">
                              <a:lumMod val="75000"/>
                              <a:lumOff val="25000"/>
                            </a:schemeClr>
                          </a:solidFill>
                          <a:effectLst>
                            <a:innerShdw blurRad="63500" dist="50800" dir="16200000">
                              <a:prstClr val="black">
                                <a:alpha val="50000"/>
                              </a:prstClr>
                            </a:innerShdw>
                          </a:effectLst>
                          <a:latin typeface="楷体" panose="02010609060101010101" charset="-122"/>
                          <a:ea typeface="楷体" panose="02010609060101010101" charset="-122"/>
                          <a:cs typeface="楷体" panose="02010609060101010101" charset="-122"/>
                          <a:sym typeface="微软雅黑" panose="020B0503020204020204" charset="-122"/>
                        </a:rPr>
                        <a:t>一方面，内容是事物存在的基础，对形式具有决定作用；</a:t>
                      </a:r>
                    </a:p>
                    <a:p>
                      <a:pPr algn="l" fontAlgn="auto">
                        <a:lnSpc>
                          <a:spcPct val="150000"/>
                        </a:lnSpc>
                      </a:pPr>
                      <a:r>
                        <a:rPr lang="zh-CN" altLang="en-US" sz="1800" dirty="0">
                          <a:solidFill>
                            <a:schemeClr val="tx1">
                              <a:lumMod val="75000"/>
                              <a:lumOff val="25000"/>
                            </a:schemeClr>
                          </a:solidFill>
                          <a:effectLst>
                            <a:innerShdw blurRad="63500" dist="50800" dir="16200000">
                              <a:prstClr val="black">
                                <a:alpha val="50000"/>
                              </a:prstClr>
                            </a:innerShdw>
                          </a:effectLst>
                          <a:latin typeface="楷体" panose="02010609060101010101" charset="-122"/>
                          <a:ea typeface="楷体" panose="02010609060101010101" charset="-122"/>
                          <a:cs typeface="楷体" panose="02010609060101010101" charset="-122"/>
                          <a:sym typeface="微软雅黑" panose="020B0503020204020204" charset="-122"/>
                        </a:rPr>
                        <a:t>另一方面，形式对内容具有反作用。适合内容的形式，对内容的发展起积极的推动作用；不适合内容的形式，对内容的发展起消极的阻碍作用。形式对内容的反作用表明，形式具有相对独立性，这种相对独立性使得在内容与形式的关系中，同一内容可以通过多种形式来体现。</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extLst>
                  <a:ext uri="{0D108BD9-81ED-4DB2-BD59-A6C34878D82A}">
                    <a16:rowId xmlns:a16="http://schemas.microsoft.com/office/drawing/2014/main" val="10001"/>
                  </a:ext>
                </a:extLst>
              </a:tr>
              <a:tr h="21463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400" dirty="0">
                          <a:effectLst>
                            <a:innerShdw blurRad="63500" dist="50800" dir="16200000">
                              <a:prstClr val="black">
                                <a:alpha val="50000"/>
                              </a:prstClr>
                            </a:innerShdw>
                          </a:effectLst>
                          <a:latin typeface="黑体" panose="02010609060101010101" pitchFamily="49" charset="-122"/>
                          <a:ea typeface="黑体" panose="02010609060101010101" pitchFamily="49" charset="-122"/>
                        </a:rPr>
                        <a:t>形式</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tc>
                  <a:txBody>
                    <a:bodyPr/>
                    <a:lstStyle/>
                    <a:p>
                      <a:pPr marL="0" algn="l" defTabSz="914400" rtl="0" fontAlgn="auto">
                        <a:lnSpc>
                          <a:spcPct val="150000"/>
                        </a:lnSpc>
                      </a:pPr>
                      <a:r>
                        <a:rPr lang="zh-CN" altLang="en-US" sz="1800" dirty="0">
                          <a:solidFill>
                            <a:schemeClr val="tx1">
                              <a:lumMod val="75000"/>
                              <a:lumOff val="25000"/>
                            </a:schemeClr>
                          </a:solidFill>
                          <a:effectLst>
                            <a:innerShdw blurRad="63500" dist="50800" dir="16200000">
                              <a:prstClr val="black">
                                <a:alpha val="50000"/>
                              </a:prstClr>
                            </a:innerShdw>
                          </a:effectLst>
                          <a:latin typeface="楷体" panose="02010609060101010101" charset="-122"/>
                          <a:ea typeface="楷体" panose="02010609060101010101" charset="-122"/>
                          <a:cs typeface="楷体" panose="02010609060101010101" charset="-122"/>
                          <a:sym typeface="微软雅黑" panose="020B0503020204020204" charset="-122"/>
                        </a:rPr>
                        <a:t>把诸要素统一起来的结构或表现内容的方式。</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tc vMerge="1">
                  <a:txBody>
                    <a:bodyPr/>
                    <a:lstStyle/>
                    <a:p>
                      <a:endParaRPr lang="zh-CN"/>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extLst>
                  <a:ext uri="{0D108BD9-81ED-4DB2-BD59-A6C34878D82A}">
                    <a16:rowId xmlns:a16="http://schemas.microsoft.com/office/drawing/2014/main" val="10002"/>
                  </a:ext>
                </a:extLst>
              </a:tr>
            </a:tbl>
          </a:graphicData>
        </a:graphic>
      </p:graphicFrame>
    </p:spTree>
    <p:custDataLst>
      <p:tags r:id="rId1"/>
    </p:custData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rotWithShape="1">
          <a:blip r:embed="rId6"/>
          <a:stretch>
            <a:fillRect/>
          </a:stretch>
        </a:blipFill>
        <a:effectLst/>
      </p:bgPr>
    </p:bg>
    <p:spTree>
      <p:nvGrpSpPr>
        <p:cNvPr id="1" name=""/>
        <p:cNvGrpSpPr/>
        <p:nvPr/>
      </p:nvGrpSpPr>
      <p:grpSpPr>
        <a:xfrm>
          <a:off x="0" y="0"/>
          <a:ext cx="0" cy="0"/>
          <a:chOff x="0" y="0"/>
          <a:chExt cx="0" cy="0"/>
        </a:xfrm>
      </p:grpSpPr>
      <p:sp>
        <p:nvSpPr>
          <p:cNvPr id="6" name="文本框 5"/>
          <p:cNvSpPr txBox="1"/>
          <p:nvPr>
            <p:custDataLst>
              <p:tags r:id="rId3"/>
            </p:custDataLst>
          </p:nvPr>
        </p:nvSpPr>
        <p:spPr>
          <a:xfrm>
            <a:off x="1118870" y="2614930"/>
            <a:ext cx="10060940" cy="2861310"/>
          </a:xfrm>
          <a:prstGeom prst="rect">
            <a:avLst/>
          </a:prstGeom>
          <a:noFill/>
        </p:spPr>
        <p:txBody>
          <a:bodyPr wrap="square" lIns="91440" tIns="45720" rIns="9144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609600" algn="l">
              <a:lnSpc>
                <a:spcPct val="150000"/>
              </a:lnSpc>
              <a:buClrTx/>
              <a:buSzTx/>
              <a:buFontTx/>
              <a:extLst>
                <a:ext uri="{35155182-B16C-46BC-9424-99874614C6A1}">
                  <wpsdc:indentchars xmlns:wpsdc="http://www.wps.cn/officeDocument/2017/drawingmlCustomData" xmlns="" val="200" checksum="4158780845"/>
                </a:ext>
              </a:extLst>
            </a:pP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内容与形式的矛盾贯穿于事物发展过程的始终，从最初的基本适合到基本不适合，随着矛盾的解决，再到新的基本适合。在我们的认识和实践中，要根据内容决定形式的原理，注重事物的内容，反对忽视内容、夸大形式作用的形式主义；又要积极利用合适的形式去促进内容的发展，不能忽视形式对内容的能动促进作用。</a:t>
            </a:r>
          </a:p>
        </p:txBody>
      </p:sp>
      <p:grpSp>
        <p:nvGrpSpPr>
          <p:cNvPr id="7" name="组合 6"/>
          <p:cNvGrpSpPr/>
          <p:nvPr/>
        </p:nvGrpSpPr>
        <p:grpSpPr>
          <a:xfrm>
            <a:off x="508000" y="307975"/>
            <a:ext cx="6116320" cy="548640"/>
            <a:chOff x="800" y="485"/>
            <a:chExt cx="9632" cy="864"/>
          </a:xfrm>
        </p:grpSpPr>
        <p:sp>
          <p:nvSpPr>
            <p:cNvPr id="9" name="文本框 8"/>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pitchFamily="49" charset="-122"/>
                  <a:ea typeface="黑体" panose="02010609060101010101" pitchFamily="49" charset="-122"/>
                </a:rPr>
                <a:t>二、</a:t>
              </a:r>
              <a:r>
                <a:rPr lang="zh-CN" altLang="en-US" sz="2800" b="1">
                  <a:solidFill>
                    <a:srgbClr val="755D3B"/>
                  </a:solidFill>
                  <a:effectLst/>
                  <a:latin typeface="黑体" panose="02010609060101010101" pitchFamily="49" charset="-122"/>
                  <a:ea typeface="黑体" panose="02010609060101010101" pitchFamily="49" charset="-122"/>
                </a:rPr>
                <a:t>事物的普遍联系和变化发展</a:t>
              </a:r>
            </a:p>
          </p:txBody>
        </p:sp>
        <p:sp>
          <p:nvSpPr>
            <p:cNvPr id="24" name="任意多边形 2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808" y="672"/>
              <a:ext cx="659" cy="507"/>
              <a:chOff x="1140" y="743"/>
              <a:chExt cx="567" cy="436"/>
            </a:xfrm>
            <a:effectLst/>
          </p:grpSpPr>
          <p:sp>
            <p:nvSpPr>
              <p:cNvPr id="26" name="矩形 25"/>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27" name="矩形 26"/>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8" name="组合 27"/>
          <p:cNvGrpSpPr/>
          <p:nvPr/>
        </p:nvGrpSpPr>
        <p:grpSpPr>
          <a:xfrm>
            <a:off x="1058545" y="1019810"/>
            <a:ext cx="6345555" cy="491490"/>
            <a:chOff x="1493" y="1541"/>
            <a:chExt cx="9993" cy="774"/>
          </a:xfrm>
        </p:grpSpPr>
        <p:sp>
          <p:nvSpPr>
            <p:cNvPr id="29" name="文本框 28"/>
            <p:cNvSpPr txBox="1"/>
            <p:nvPr/>
          </p:nvSpPr>
          <p:spPr>
            <a:xfrm>
              <a:off x="1780" y="1541"/>
              <a:ext cx="9706" cy="774"/>
            </a:xfrm>
            <a:prstGeom prst="rect">
              <a:avLst/>
            </a:prstGeom>
            <a:noFill/>
            <a:effectLst/>
          </p:spPr>
          <p:txBody>
            <a:bodyPr wrap="square" rtlCol="0">
              <a:spAutoFit/>
            </a:bodyPr>
            <a:lstStyle/>
            <a:p>
              <a:pPr algn="just" hangingPunct="0"/>
              <a:r>
                <a:rPr lang="en-US" altLang="zh-CN" sz="2600">
                  <a:solidFill>
                    <a:schemeClr val="tx1"/>
                  </a:solidFill>
                  <a:effectLst/>
                  <a:latin typeface="黑体" panose="02010609060101010101" pitchFamily="49" charset="-122"/>
                  <a:ea typeface="黑体" panose="02010609060101010101" pitchFamily="49" charset="-122"/>
                  <a:sym typeface="+mn-ea"/>
                </a:rPr>
                <a:t>4.</a:t>
              </a:r>
              <a:r>
                <a:rPr lang="zh-CN" altLang="en-US" sz="2600">
                  <a:solidFill>
                    <a:schemeClr val="tx1"/>
                  </a:solidFill>
                  <a:effectLst/>
                  <a:latin typeface="黑体" panose="02010609060101010101" pitchFamily="49" charset="-122"/>
                  <a:ea typeface="黑体" panose="02010609060101010101" pitchFamily="49" charset="-122"/>
                  <a:sym typeface="+mn-ea"/>
                </a:rPr>
                <a:t>联系和发展的基本环节</a:t>
              </a:r>
            </a:p>
          </p:txBody>
        </p:sp>
        <p:sp>
          <p:nvSpPr>
            <p:cNvPr id="30" name="矩形 29"/>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
        <p:nvSpPr>
          <p:cNvPr id="31" name="文本框 30"/>
          <p:cNvSpPr txBox="1"/>
          <p:nvPr/>
        </p:nvSpPr>
        <p:spPr>
          <a:xfrm>
            <a:off x="1189990" y="1692275"/>
            <a:ext cx="2621280" cy="460375"/>
          </a:xfrm>
          <a:prstGeom prst="rect">
            <a:avLst/>
          </a:prstGeom>
          <a:noFill/>
        </p:spPr>
        <p:txBody>
          <a:bodyPr wrap="none" rtlCol="0">
            <a:spAutoFit/>
          </a:bodyPr>
          <a:lstStyle/>
          <a:p>
            <a:r>
              <a:rPr lang="zh-CN" altLang="en-US" sz="2400">
                <a:latin typeface="黑体" panose="02010609060101010101" pitchFamily="49" charset="-122"/>
                <a:ea typeface="黑体" panose="02010609060101010101" pitchFamily="49" charset="-122"/>
              </a:rPr>
              <a:t>（一）内容与形式</a:t>
            </a:r>
          </a:p>
        </p:txBody>
      </p:sp>
      <p:sp>
        <p:nvSpPr>
          <p:cNvPr id="8" name="图形 2"/>
          <p:cNvSpPr/>
          <p:nvPr>
            <p:custDataLst>
              <p:tags r:id="rId4"/>
            </p:custDataLst>
          </p:nvPr>
        </p:nvSpPr>
        <p:spPr>
          <a:xfrm>
            <a:off x="433953" y="5532895"/>
            <a:ext cx="11758049" cy="1325106"/>
          </a:xfrm>
          <a:custGeom>
            <a:avLst/>
            <a:gdLst>
              <a:gd name="connsiteX0" fmla="*/ 0 w 7629275"/>
              <a:gd name="connsiteY0" fmla="*/ 2145151 h 2145151"/>
              <a:gd name="connsiteX1" fmla="*/ 7629276 w 7629275"/>
              <a:gd name="connsiteY1" fmla="*/ 2145151 h 2145151"/>
              <a:gd name="connsiteX2" fmla="*/ 7629276 w 7629275"/>
              <a:gd name="connsiteY2" fmla="*/ 0 h 2145151"/>
              <a:gd name="connsiteX3" fmla="*/ 5278937 w 7629275"/>
              <a:gd name="connsiteY3" fmla="*/ 746140 h 2145151"/>
              <a:gd name="connsiteX4" fmla="*/ 0 w 7629275"/>
              <a:gd name="connsiteY4" fmla="*/ 2145151 h 214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9275" h="2145151">
                <a:moveTo>
                  <a:pt x="0" y="2145151"/>
                </a:moveTo>
                <a:lnTo>
                  <a:pt x="7629276" y="2145151"/>
                </a:lnTo>
                <a:lnTo>
                  <a:pt x="7629276" y="0"/>
                </a:lnTo>
                <a:cubicBezTo>
                  <a:pt x="7629276" y="0"/>
                  <a:pt x="6360839" y="652872"/>
                  <a:pt x="5278937" y="746140"/>
                </a:cubicBezTo>
                <a:cubicBezTo>
                  <a:pt x="4197035" y="839407"/>
                  <a:pt x="1772081" y="671526"/>
                  <a:pt x="0" y="2145151"/>
                </a:cubicBezTo>
                <a:close/>
              </a:path>
            </a:pathLst>
          </a:custGeom>
          <a:solidFill>
            <a:schemeClr val="accent4">
              <a:lumMod val="20000"/>
              <a:lumOff val="80000"/>
            </a:schemeClr>
          </a:solidFill>
          <a:ln w="18631" cap="flat">
            <a:noFill/>
            <a:prstDash val="solid"/>
            <a:miter/>
          </a:ln>
        </p:spPr>
        <p:txBody>
          <a:bodyPr rtlCol="0" anchor="ctr"/>
          <a:lstStyle/>
          <a:p>
            <a:endParaRPr lang="zh-CN" altLang="en-US">
              <a:solidFill>
                <a:schemeClr val="dk1"/>
              </a:solidFill>
              <a:latin typeface="微软雅黑" panose="020B0503020204020204" charset="-122"/>
              <a:ea typeface="微软雅黑" panose="020B0503020204020204" charset="-122"/>
            </a:endParaRP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13" name="组合 12"/>
          <p:cNvGrpSpPr/>
          <p:nvPr/>
        </p:nvGrpSpPr>
        <p:grpSpPr>
          <a:xfrm>
            <a:off x="0" y="6703695"/>
            <a:ext cx="12192000" cy="154305"/>
            <a:chOff x="0" y="10557"/>
            <a:chExt cx="6802" cy="243"/>
          </a:xfrm>
        </p:grpSpPr>
        <p:sp>
          <p:nvSpPr>
            <p:cNvPr id="37" name="矩形 36"/>
            <p:cNvSpPr/>
            <p:nvPr/>
          </p:nvSpPr>
          <p:spPr>
            <a:xfrm>
              <a:off x="0" y="10680"/>
              <a:ext cx="6802" cy="120"/>
            </a:xfrm>
            <a:prstGeom prst="rect">
              <a:avLst/>
            </a:pr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p:cNvCxnSpPr/>
            <p:nvPr/>
          </p:nvCxnSpPr>
          <p:spPr>
            <a:xfrm>
              <a:off x="712" y="10557"/>
              <a:ext cx="5445" cy="10"/>
            </a:xfrm>
            <a:prstGeom prst="line">
              <a:avLst/>
            </a:prstGeom>
            <a:ln>
              <a:solidFill>
                <a:srgbClr val="456864"/>
              </a:solidFill>
              <a:prstDash val="dash"/>
            </a:ln>
          </p:spPr>
          <p:style>
            <a:lnRef idx="1">
              <a:schemeClr val="accent1"/>
            </a:lnRef>
            <a:fillRef idx="0">
              <a:schemeClr val="accent1"/>
            </a:fillRef>
            <a:effectRef idx="0">
              <a:schemeClr val="accent1"/>
            </a:effectRef>
            <a:fontRef idx="minor">
              <a:schemeClr val="tx1"/>
            </a:fontRef>
          </p:style>
        </p:cxnSp>
      </p:grpSp>
      <p:grpSp>
        <p:nvGrpSpPr>
          <p:cNvPr id="66" name="组合 65"/>
          <p:cNvGrpSpPr/>
          <p:nvPr/>
        </p:nvGrpSpPr>
        <p:grpSpPr bwMode="auto">
          <a:xfrm>
            <a:off x="10990580" y="6085205"/>
            <a:ext cx="1156335" cy="368935"/>
            <a:chOff x="914400" y="5208588"/>
            <a:chExt cx="3076575" cy="982662"/>
          </a:xfrm>
        </p:grpSpPr>
        <p:cxnSp>
          <p:nvCxnSpPr>
            <p:cNvPr id="67" name="直接连接符 96"/>
            <p:cNvCxnSpPr>
              <a:cxnSpLocks noChangeShapeType="1"/>
            </p:cNvCxnSpPr>
            <p:nvPr/>
          </p:nvCxnSpPr>
          <p:spPr bwMode="auto">
            <a:xfrm flipH="1" flipV="1">
              <a:off x="914400" y="5900738"/>
              <a:ext cx="3076575" cy="0"/>
            </a:xfrm>
            <a:prstGeom prst="line">
              <a:avLst/>
            </a:prstGeom>
            <a:noFill/>
            <a:ln w="19050" algn="ctr">
              <a:solidFill>
                <a:srgbClr val="F7DFBB"/>
              </a:solidFill>
              <a:prstDash val="sysDash"/>
              <a:miter lim="800000"/>
            </a:ln>
            <a:extLst>
              <a:ext uri="{909E8E84-426E-40DD-AFC4-6F175D3DCCD1}">
                <a14:hiddenFill xmlns:a14="http://schemas.microsoft.com/office/drawing/2010/main">
                  <a:noFill/>
                </a14:hiddenFill>
              </a:ext>
            </a:extLst>
          </p:spPr>
        </p:cxnSp>
        <p:cxnSp>
          <p:nvCxnSpPr>
            <p:cNvPr id="68" name="直接连接符 97"/>
            <p:cNvCxnSpPr>
              <a:cxnSpLocks noChangeShapeType="1"/>
            </p:cNvCxnSpPr>
            <p:nvPr/>
          </p:nvCxnSpPr>
          <p:spPr bwMode="auto">
            <a:xfrm flipH="1" flipV="1">
              <a:off x="3660775" y="5208588"/>
              <a:ext cx="0" cy="982662"/>
            </a:xfrm>
            <a:prstGeom prst="line">
              <a:avLst/>
            </a:prstGeom>
            <a:noFill/>
            <a:ln w="19050" algn="ctr">
              <a:solidFill>
                <a:srgbClr val="F7DFBB"/>
              </a:solidFill>
              <a:prstDash val="sysDash"/>
              <a:miter lim="800000"/>
            </a:ln>
            <a:extLst>
              <a:ext uri="{909E8E84-426E-40DD-AFC4-6F175D3DCCD1}">
                <a14:hiddenFill xmlns:a14="http://schemas.microsoft.com/office/drawing/2010/main">
                  <a:noFill/>
                </a14:hiddenFill>
              </a:ext>
            </a:extLst>
          </p:spPr>
        </p:cxnSp>
        <p:cxnSp>
          <p:nvCxnSpPr>
            <p:cNvPr id="69" name="直接连接符 98"/>
            <p:cNvCxnSpPr>
              <a:cxnSpLocks noChangeShapeType="1"/>
            </p:cNvCxnSpPr>
            <p:nvPr/>
          </p:nvCxnSpPr>
          <p:spPr bwMode="auto">
            <a:xfrm flipH="1" flipV="1">
              <a:off x="3984625" y="5900738"/>
              <a:ext cx="0" cy="290512"/>
            </a:xfrm>
            <a:prstGeom prst="line">
              <a:avLst/>
            </a:prstGeom>
            <a:noFill/>
            <a:ln w="19050" algn="ctr">
              <a:solidFill>
                <a:srgbClr val="F7DFBB"/>
              </a:solidFill>
              <a:miter lim="800000"/>
            </a:ln>
            <a:extLst>
              <a:ext uri="{909E8E84-426E-40DD-AFC4-6F175D3DCCD1}">
                <a14:hiddenFill xmlns:a14="http://schemas.microsoft.com/office/drawing/2010/main">
                  <a:noFill/>
                </a14:hiddenFill>
              </a:ext>
            </a:extLst>
          </p:spPr>
        </p:cxnSp>
        <p:cxnSp>
          <p:nvCxnSpPr>
            <p:cNvPr id="70" name="直接连接符 99"/>
            <p:cNvCxnSpPr>
              <a:cxnSpLocks noChangeShapeType="1"/>
            </p:cNvCxnSpPr>
            <p:nvPr/>
          </p:nvCxnSpPr>
          <p:spPr bwMode="auto">
            <a:xfrm flipH="1" flipV="1">
              <a:off x="3660775" y="6191250"/>
              <a:ext cx="330200" cy="0"/>
            </a:xfrm>
            <a:prstGeom prst="line">
              <a:avLst/>
            </a:prstGeom>
            <a:noFill/>
            <a:ln w="19050" algn="ctr">
              <a:solidFill>
                <a:srgbClr val="F7DFBB"/>
              </a:solidFill>
              <a:miter lim="800000"/>
            </a:ln>
            <a:extLst>
              <a:ext uri="{909E8E84-426E-40DD-AFC4-6F175D3DCCD1}">
                <a14:hiddenFill xmlns:a14="http://schemas.microsoft.com/office/drawing/2010/main">
                  <a:noFill/>
                </a14:hiddenFill>
              </a:ext>
            </a:extLst>
          </p:spPr>
        </p:cxnSp>
      </p:grpSp>
      <p:grpSp>
        <p:nvGrpSpPr>
          <p:cNvPr id="2" name="组合 1"/>
          <p:cNvGrpSpPr/>
          <p:nvPr/>
        </p:nvGrpSpPr>
        <p:grpSpPr>
          <a:xfrm>
            <a:off x="441325" y="317500"/>
            <a:ext cx="6135370" cy="550545"/>
            <a:chOff x="695" y="500"/>
            <a:chExt cx="9662" cy="867"/>
          </a:xfrm>
        </p:grpSpPr>
        <p:sp>
          <p:nvSpPr>
            <p:cNvPr id="84" name="流程图: 过程 83"/>
            <p:cNvSpPr/>
            <p:nvPr/>
          </p:nvSpPr>
          <p:spPr>
            <a:xfrm>
              <a:off x="695" y="500"/>
              <a:ext cx="541" cy="776"/>
            </a:xfrm>
            <a:prstGeom prst="flowChartProcess">
              <a:avLst/>
            </a:prstGeom>
            <a:noFill/>
            <a:ln w="12700" cmpd="sng">
              <a:solidFill>
                <a:srgbClr val="45676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864" y="648"/>
              <a:ext cx="497" cy="497"/>
            </a:xfrm>
            <a:prstGeom prst="rect">
              <a:avLst/>
            </a:prstGeom>
            <a:solidFill>
              <a:srgbClr val="F7DFBB"/>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文本框 85"/>
            <p:cNvSpPr txBox="1"/>
            <p:nvPr/>
          </p:nvSpPr>
          <p:spPr>
            <a:xfrm>
              <a:off x="1571" y="545"/>
              <a:ext cx="8786" cy="822"/>
            </a:xfrm>
            <a:prstGeom prst="rect">
              <a:avLst/>
            </a:prstGeom>
            <a:noFill/>
          </p:spPr>
          <p:txBody>
            <a:bodyPr wrap="square" rtlCol="0">
              <a:spAutoFit/>
            </a:bodyPr>
            <a:lstStyle/>
            <a:p>
              <a:r>
                <a:rPr lang="zh-CN" altLang="en-US" sz="2800" b="1">
                  <a:solidFill>
                    <a:srgbClr val="6E5737"/>
                  </a:solidFill>
                  <a:latin typeface="黑体" panose="02010609060101010101" pitchFamily="49" charset="-122"/>
                  <a:ea typeface="黑体" panose="02010609060101010101" pitchFamily="49" charset="-122"/>
                </a:rPr>
                <a:t>联系和发展的基本环节</a:t>
              </a:r>
            </a:p>
          </p:txBody>
        </p:sp>
        <p:sp>
          <p:nvSpPr>
            <p:cNvPr id="87" name="任意多边形 86"/>
            <p:cNvSpPr/>
            <p:nvPr/>
          </p:nvSpPr>
          <p:spPr>
            <a:xfrm rot="5400000">
              <a:off x="5355" y="-3336"/>
              <a:ext cx="46" cy="9360"/>
            </a:xfrm>
            <a:custGeom>
              <a:avLst/>
              <a:gdLst>
                <a:gd name="connsiteX0" fmla="*/ 0 w 46"/>
                <a:gd name="connsiteY0" fmla="*/ 9313 h 9360"/>
                <a:gd name="connsiteX1" fmla="*/ 15 w 46"/>
                <a:gd name="connsiteY1" fmla="*/ 0 h 9360"/>
                <a:gd name="connsiteX2" fmla="*/ 46 w 46"/>
                <a:gd name="connsiteY2" fmla="*/ 9360 h 9360"/>
                <a:gd name="connsiteX3" fmla="*/ 0 w 46"/>
                <a:gd name="connsiteY3" fmla="*/ 9313 h 9360"/>
              </a:gdLst>
              <a:ahLst/>
              <a:cxnLst>
                <a:cxn ang="0">
                  <a:pos x="connsiteX0" y="connsiteY0"/>
                </a:cxn>
                <a:cxn ang="0">
                  <a:pos x="connsiteX1" y="connsiteY1"/>
                </a:cxn>
                <a:cxn ang="0">
                  <a:pos x="connsiteX2" y="connsiteY2"/>
                </a:cxn>
                <a:cxn ang="0">
                  <a:pos x="connsiteX3" y="connsiteY3"/>
                </a:cxn>
              </a:cxnLst>
              <a:rect l="l" t="t" r="r" b="b"/>
              <a:pathLst>
                <a:path w="46" h="9360">
                  <a:moveTo>
                    <a:pt x="0" y="9313"/>
                  </a:moveTo>
                  <a:lnTo>
                    <a:pt x="15" y="0"/>
                  </a:lnTo>
                  <a:lnTo>
                    <a:pt x="46" y="9360"/>
                  </a:lnTo>
                  <a:lnTo>
                    <a:pt x="0" y="9313"/>
                  </a:lnTo>
                  <a:close/>
                </a:path>
              </a:pathLst>
            </a:cu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441325" y="1059180"/>
            <a:ext cx="9881235" cy="645160"/>
          </a:xfrm>
          <a:prstGeom prst="rect">
            <a:avLst/>
          </a:prstGeom>
          <a:noFill/>
        </p:spPr>
        <p:txBody>
          <a:bodyPr wrap="square" lIns="91440" tIns="45720" rIns="9144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609600" algn="l">
              <a:lnSpc>
                <a:spcPct val="150000"/>
              </a:lnSpc>
              <a:buClrTx/>
              <a:buSzTx/>
              <a:buFontTx/>
              <a:extLst>
                <a:ext uri="{35155182-B16C-46BC-9424-99874614C6A1}">
                  <wpsdc:indentchars xmlns:wpsdc="http://www.wps.cn/officeDocument/2017/drawingmlCustomData" xmlns="" val="200" checksum="4158780845"/>
                </a:ext>
              </a:extLst>
            </a:pPr>
            <a:r>
              <a:rPr lang="en-US" altLang="zh-CN" sz="2400" dirty="0">
                <a:latin typeface="黑体" panose="02010609060101010101" pitchFamily="49" charset="-122"/>
                <a:ea typeface="黑体" panose="02010609060101010101" pitchFamily="49" charset="-122"/>
                <a:cs typeface="黑体" panose="02010609060101010101" pitchFamily="49" charset="-122"/>
                <a:sym typeface="+mn-ea"/>
              </a:rPr>
              <a:t>本质与现象是揭示事物内在联系和外在表现的一对范畴。</a:t>
            </a:r>
          </a:p>
        </p:txBody>
      </p:sp>
      <p:graphicFrame>
        <p:nvGraphicFramePr>
          <p:cNvPr id="10" name="表格 9"/>
          <p:cNvGraphicFramePr>
            <a:graphicFrameLocks noGrp="1"/>
          </p:cNvGraphicFramePr>
          <p:nvPr>
            <p:custDataLst>
              <p:tags r:id="rId2"/>
            </p:custDataLst>
          </p:nvPr>
        </p:nvGraphicFramePr>
        <p:xfrm>
          <a:off x="1164590" y="1928495"/>
          <a:ext cx="9796145" cy="4481195"/>
        </p:xfrm>
        <a:graphic>
          <a:graphicData uri="http://schemas.openxmlformats.org/drawingml/2006/table">
            <a:tbl>
              <a:tblPr firstRow="1" bandRow="1">
                <a:effectLst/>
                <a:tableStyleId>{5C22544A-7EE6-4342-B048-85BDC9FD1C3A}</a:tableStyleId>
              </a:tblPr>
              <a:tblGrid>
                <a:gridCol w="1745615">
                  <a:extLst>
                    <a:ext uri="{9D8B030D-6E8A-4147-A177-3AD203B41FA5}">
                      <a16:colId xmlns:a16="http://schemas.microsoft.com/office/drawing/2014/main" val="20000"/>
                    </a:ext>
                  </a:extLst>
                </a:gridCol>
                <a:gridCol w="2142490">
                  <a:extLst>
                    <a:ext uri="{9D8B030D-6E8A-4147-A177-3AD203B41FA5}">
                      <a16:colId xmlns:a16="http://schemas.microsoft.com/office/drawing/2014/main" val="20001"/>
                    </a:ext>
                  </a:extLst>
                </a:gridCol>
                <a:gridCol w="5908040">
                  <a:extLst>
                    <a:ext uri="{9D8B030D-6E8A-4147-A177-3AD203B41FA5}">
                      <a16:colId xmlns:a16="http://schemas.microsoft.com/office/drawing/2014/main" val="20002"/>
                    </a:ext>
                  </a:extLst>
                </a:gridCol>
              </a:tblGrid>
              <a:tr h="697865">
                <a:tc>
                  <a:txBody>
                    <a:bodyPr/>
                    <a:lstStyle/>
                    <a:p>
                      <a:pPr algn="ctr" fontAlgn="base">
                        <a:spcBef>
                          <a:spcPct val="0"/>
                        </a:spcBef>
                        <a:spcAft>
                          <a:spcPct val="0"/>
                        </a:spcAft>
                        <a:defRPr/>
                      </a:pPr>
                      <a:endParaRPr lang="zh-CN" altLang="en-US" sz="24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lt"/>
                      </a:endParaRP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solidFill>
                      <a:srgbClr val="F7DFBB"/>
                    </a:solidFill>
                  </a:tcPr>
                </a:tc>
                <a:tc>
                  <a:txBody>
                    <a:bodyPr/>
                    <a:lstStyle/>
                    <a:p>
                      <a:pPr algn="ctr" fontAlgn="base">
                        <a:spcBef>
                          <a:spcPct val="0"/>
                        </a:spcBef>
                        <a:spcAft>
                          <a:spcPct val="0"/>
                        </a:spcAft>
                        <a:defRPr/>
                      </a:pPr>
                      <a:r>
                        <a:rPr lang="zh-CN" altLang="en-US" sz="24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lt"/>
                        </a:rPr>
                        <a:t>内涵</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solidFill>
                      <a:srgbClr val="F7DFBB"/>
                    </a:solidFill>
                  </a:tcPr>
                </a:tc>
                <a:tc>
                  <a:txBody>
                    <a:bodyPr/>
                    <a:lstStyle/>
                    <a:p>
                      <a:pPr algn="ctr" fontAlgn="base">
                        <a:spcBef>
                          <a:spcPct val="0"/>
                        </a:spcBef>
                        <a:spcAft>
                          <a:spcPct val="0"/>
                        </a:spcAft>
                        <a:defRPr/>
                      </a:pPr>
                      <a:r>
                        <a:rPr lang="zh-CN" altLang="en-US" sz="24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sym typeface="+mn-lt"/>
                        </a:rPr>
                        <a:t>关系</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solidFill>
                      <a:srgbClr val="F7DFBB"/>
                    </a:solidFill>
                  </a:tcPr>
                </a:tc>
                <a:extLst>
                  <a:ext uri="{0D108BD9-81ED-4DB2-BD59-A6C34878D82A}">
                    <a16:rowId xmlns:a16="http://schemas.microsoft.com/office/drawing/2014/main" val="10000"/>
                  </a:ext>
                </a:extLst>
              </a:tr>
              <a:tr h="163703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400" dirty="0">
                          <a:effectLst>
                            <a:innerShdw blurRad="63500" dist="50800" dir="16200000">
                              <a:prstClr val="black">
                                <a:alpha val="50000"/>
                              </a:prstClr>
                            </a:innerShdw>
                          </a:effectLst>
                          <a:latin typeface="黑体" panose="02010609060101010101" pitchFamily="49" charset="-122"/>
                          <a:ea typeface="黑体" panose="02010609060101010101" pitchFamily="49" charset="-122"/>
                        </a:rPr>
                        <a:t>本质</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tc>
                  <a:txBody>
                    <a:bodyPr/>
                    <a:lstStyle/>
                    <a:p>
                      <a:pPr algn="l" fontAlgn="auto">
                        <a:lnSpc>
                          <a:spcPct val="150000"/>
                        </a:lnSpc>
                      </a:pPr>
                      <a:r>
                        <a:rPr lang="zh-CN" altLang="en-US" sz="1800" dirty="0">
                          <a:solidFill>
                            <a:schemeClr val="tx1">
                              <a:lumMod val="75000"/>
                              <a:lumOff val="25000"/>
                            </a:schemeClr>
                          </a:solidFill>
                          <a:effectLst>
                            <a:innerShdw blurRad="63500" dist="50800" dir="16200000">
                              <a:prstClr val="black">
                                <a:alpha val="50000"/>
                              </a:prstClr>
                            </a:innerShdw>
                          </a:effectLst>
                          <a:latin typeface="楷体" panose="02010609060101010101" charset="-122"/>
                          <a:ea typeface="楷体" panose="02010609060101010101" charset="-122"/>
                          <a:cs typeface="楷体" panose="02010609060101010101" charset="-122"/>
                          <a:sym typeface="微软雅黑" panose="020B0503020204020204" charset="-122"/>
                        </a:rPr>
                        <a:t>本质是事物的根本性质，是构成事物的诸要素之间的内在联系。</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tc rowSpan="2">
                  <a:txBody>
                    <a:bodyPr/>
                    <a:lstStyle/>
                    <a:p>
                      <a:pPr algn="l" fontAlgn="auto">
                        <a:lnSpc>
                          <a:spcPct val="150000"/>
                        </a:lnSpc>
                      </a:pPr>
                      <a:r>
                        <a:rPr lang="zh-CN" altLang="en-US" sz="1800" dirty="0">
                          <a:solidFill>
                            <a:schemeClr val="tx1">
                              <a:lumMod val="75000"/>
                              <a:lumOff val="25000"/>
                            </a:schemeClr>
                          </a:solidFill>
                          <a:effectLst>
                            <a:innerShdw blurRad="63500" dist="50800" dir="16200000">
                              <a:prstClr val="black">
                                <a:alpha val="50000"/>
                              </a:prstClr>
                            </a:innerShdw>
                          </a:effectLst>
                          <a:latin typeface="楷体" panose="02010609060101010101" charset="-122"/>
                          <a:ea typeface="楷体" panose="02010609060101010101" charset="-122"/>
                          <a:cs typeface="楷体" panose="02010609060101010101" charset="-122"/>
                          <a:sym typeface="微软雅黑" panose="020B0503020204020204" charset="-122"/>
                        </a:rPr>
                        <a:t>本质与现象是相互区别的。本质是一般的、普遍的，现象是个别的、具体的；本质是相对稳定的，现象是多变易逝的；本质深藏于事物的内部，只有通过理性思维才能把握，而现象则是表面、外显的，可以直接为人的感官所感知。</a:t>
                      </a:r>
                    </a:p>
                    <a:p>
                      <a:pPr algn="l" fontAlgn="auto">
                        <a:lnSpc>
                          <a:spcPct val="150000"/>
                        </a:lnSpc>
                      </a:pPr>
                      <a:r>
                        <a:rPr lang="zh-CN" altLang="en-US" sz="1800" dirty="0">
                          <a:solidFill>
                            <a:schemeClr val="tx1">
                              <a:lumMod val="75000"/>
                              <a:lumOff val="25000"/>
                            </a:schemeClr>
                          </a:solidFill>
                          <a:effectLst>
                            <a:innerShdw blurRad="63500" dist="50800" dir="16200000">
                              <a:prstClr val="black">
                                <a:alpha val="50000"/>
                              </a:prstClr>
                            </a:innerShdw>
                          </a:effectLst>
                          <a:latin typeface="楷体" panose="02010609060101010101" charset="-122"/>
                          <a:ea typeface="楷体" panose="02010609060101010101" charset="-122"/>
                          <a:cs typeface="楷体" panose="02010609060101010101" charset="-122"/>
                          <a:sym typeface="微软雅黑" panose="020B0503020204020204" charset="-122"/>
                        </a:rPr>
                        <a:t>本质与现象又是相互依存的。本质决定现象，本质总是通过一定的现象表现自己的存在；现象表现本质，现象的存在和变化归根到底依赖于本质。</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extLst>
                  <a:ext uri="{0D108BD9-81ED-4DB2-BD59-A6C34878D82A}">
                    <a16:rowId xmlns:a16="http://schemas.microsoft.com/office/drawing/2014/main" val="10001"/>
                  </a:ext>
                </a:extLst>
              </a:tr>
              <a:tr h="21463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400" dirty="0">
                          <a:effectLst>
                            <a:innerShdw blurRad="63500" dist="50800" dir="16200000">
                              <a:prstClr val="black">
                                <a:alpha val="50000"/>
                              </a:prstClr>
                            </a:innerShdw>
                          </a:effectLst>
                          <a:latin typeface="黑体" panose="02010609060101010101" pitchFamily="49" charset="-122"/>
                          <a:ea typeface="黑体" panose="02010609060101010101" pitchFamily="49" charset="-122"/>
                        </a:rPr>
                        <a:t>形式</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tc>
                  <a:txBody>
                    <a:bodyPr/>
                    <a:lstStyle/>
                    <a:p>
                      <a:pPr marL="0" algn="l" defTabSz="914400" rtl="0" fontAlgn="auto">
                        <a:lnSpc>
                          <a:spcPct val="150000"/>
                        </a:lnSpc>
                      </a:pPr>
                      <a:r>
                        <a:rPr lang="zh-CN" altLang="en-US" sz="1800" dirty="0">
                          <a:solidFill>
                            <a:schemeClr val="tx1">
                              <a:lumMod val="75000"/>
                              <a:lumOff val="25000"/>
                            </a:schemeClr>
                          </a:solidFill>
                          <a:effectLst>
                            <a:innerShdw blurRad="63500" dist="50800" dir="16200000">
                              <a:prstClr val="black">
                                <a:alpha val="50000"/>
                              </a:prstClr>
                            </a:innerShdw>
                          </a:effectLst>
                          <a:latin typeface="楷体" panose="02010609060101010101" charset="-122"/>
                          <a:ea typeface="楷体" panose="02010609060101010101" charset="-122"/>
                          <a:cs typeface="楷体" panose="02010609060101010101" charset="-122"/>
                          <a:sym typeface="微软雅黑" panose="020B0503020204020204" charset="-122"/>
                        </a:rPr>
                        <a:t>现象是事物的外部联系和表面特征，是事物本质的外在表现。</a:t>
                      </a:r>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tc vMerge="1">
                  <a:txBody>
                    <a:bodyPr/>
                    <a:lstStyle/>
                    <a:p>
                      <a:endParaRPr lang="zh-CN"/>
                    </a:p>
                  </a:txBody>
                  <a:tcPr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lnTlToBr>
                      <a:noFill/>
                    </a:lnTlToBr>
                    <a:lnBlToTr>
                      <a:noFill/>
                    </a:lnBlToTr>
                    <a:noFill/>
                  </a:tcPr>
                </a:tc>
                <a:extLst>
                  <a:ext uri="{0D108BD9-81ED-4DB2-BD59-A6C34878D82A}">
                    <a16:rowId xmlns:a16="http://schemas.microsoft.com/office/drawing/2014/main" val="10002"/>
                  </a:ext>
                </a:extLst>
              </a:tr>
            </a:tbl>
          </a:graphicData>
        </a:graphic>
      </p:graphicFrame>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COLOR_SCHEME_SHAPE_ID" val="12"/>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3"/>
  <p:tag name="KSO_WM_UNIT_ID" val="diagram20194755_1*i*3"/>
  <p:tag name="KSO_WM_TEMPLATE_CATEGORY" val="diagram"/>
  <p:tag name="KSO_WM_TEMPLATE_INDEX" val="20194755"/>
  <p:tag name="KSO_WM_UNIT_LAYERLEVEL" val="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01.xml><?xml version="1.0" encoding="utf-8"?>
<p:tagLst xmlns:a="http://schemas.openxmlformats.org/drawingml/2006/main" xmlns:r="http://schemas.openxmlformats.org/officeDocument/2006/relationships" xmlns:p="http://schemas.openxmlformats.org/presentationml/2006/main">
  <p:tag name="KSO_WM_UNIT_COLOR_SCHEME_SHAPE_ID" val="35"/>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5"/>
  <p:tag name="KSO_WM_UNIT_ID" val="diagram20194755_1*i*5"/>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02.xml><?xml version="1.0" encoding="utf-8"?>
<p:tagLst xmlns:a="http://schemas.openxmlformats.org/drawingml/2006/main" xmlns:r="http://schemas.openxmlformats.org/officeDocument/2006/relationships" xmlns:p="http://schemas.openxmlformats.org/presentationml/2006/main">
  <p:tag name="KSO_WM_SLIDE_ID" val="diagram20204767_1"/>
  <p:tag name="KSO_WM_TEMPLATE_SUBCATEGORY" val="17"/>
  <p:tag name="KSO_WM_TEMPLATE_MASTER_TYPE" val="0"/>
  <p:tag name="KSO_WM_TEMPLATE_COLOR_TYPE" val="1"/>
  <p:tag name="KSO_WM_SLIDE_ITEM_CNT" val="2"/>
  <p:tag name="KSO_WM_SLIDE_INDEX" val="1"/>
  <p:tag name="KSO_WM_DIAGRAM_GROUP_CODE" val="l1-1"/>
  <p:tag name="KSO_WM_SLIDE_DIAGTYPE" val="l"/>
  <p:tag name="KSO_WM_TAG_VERSION" val="1.0"/>
  <p:tag name="KSO_WM_BEAUTIFY_FLAG" val="#wm#"/>
  <p:tag name="KSO_WM_TEMPLATE_CATEGORY" val="diagram"/>
  <p:tag name="KSO_WM_TEMPLATE_INDEX" val="20204767"/>
  <p:tag name="KSO_WM_SLIDE_LAYOUT" val="a_b_l"/>
  <p:tag name="KSO_WM_SLIDE_LAYOUT_CNT" val="1_1_1"/>
  <p:tag name="KSO_WM_SLIDE_TYPE" val="text"/>
  <p:tag name="KSO_WM_SLIDE_SUBTYPE" val="diag"/>
  <p:tag name="KSO_WM_SLIDE_SIZE" val="863.599*317.481"/>
  <p:tag name="KSO_WM_SLIDE_POSITION" val="48.1001*152.8"/>
  <p:tag name="KSO_WM_SLIDE_BK_DARK_LIGHT" val="2"/>
  <p:tag name="KSO_WM_SLIDE_BACKGROUND_TYPE" val="general"/>
</p:tagLst>
</file>

<file path=ppt/tags/tag103.xml><?xml version="1.0" encoding="utf-8"?>
<p:tagLst xmlns:a="http://schemas.openxmlformats.org/drawingml/2006/main" xmlns:r="http://schemas.openxmlformats.org/officeDocument/2006/relationships" xmlns:p="http://schemas.openxmlformats.org/presentationml/2006/main">
  <p:tag name="KSO_WM_UNIT_COLOR_SCHEME_SHAPE_ID" val="16"/>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1"/>
  <p:tag name="KSO_WM_UNIT_ID" val="diagram20194755_1*i*1"/>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104.xml><?xml version="1.0" encoding="utf-8"?>
<p:tagLst xmlns:a="http://schemas.openxmlformats.org/drawingml/2006/main" xmlns:r="http://schemas.openxmlformats.org/officeDocument/2006/relationships" xmlns:p="http://schemas.openxmlformats.org/presentationml/2006/main">
  <p:tag name="KSO_WM_UNIT_COLOR_SCHEME_SHAPE_ID" val="14"/>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6"/>
  <p:tag name="KSO_WM_UNIT_ID" val="diagram20194755_1*i*6"/>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05.xml><?xml version="1.0" encoding="utf-8"?>
<p:tagLst xmlns:a="http://schemas.openxmlformats.org/drawingml/2006/main" xmlns:r="http://schemas.openxmlformats.org/officeDocument/2006/relationships" xmlns:p="http://schemas.openxmlformats.org/presentationml/2006/main">
  <p:tag name="KSO_WM_UNIT_COLOR_SCHEME_SHAPE_ID" val="15"/>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4"/>
  <p:tag name="KSO_WM_UNIT_ID" val="diagram20194755_1*i*4"/>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06.xml><?xml version="1.0" encoding="utf-8"?>
<p:tagLst xmlns:a="http://schemas.openxmlformats.org/drawingml/2006/main" xmlns:r="http://schemas.openxmlformats.org/officeDocument/2006/relationships" xmlns:p="http://schemas.openxmlformats.org/presentationml/2006/main">
  <p:tag name="KSO_WM_UNIT_COLOR_SCHEME_SHAPE_ID" val="13"/>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7"/>
  <p:tag name="KSO_WM_UNIT_ID" val="diagram20194755_1*i*7"/>
  <p:tag name="KSO_WM_TEMPLATE_CATEGORY" val="diagram"/>
  <p:tag name="KSO_WM_TEMPLATE_INDEX" val="20194755"/>
  <p:tag name="KSO_WM_UNIT_LAYERLEVEL" val="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07.xml><?xml version="1.0" encoding="utf-8"?>
<p:tagLst xmlns:a="http://schemas.openxmlformats.org/drawingml/2006/main" xmlns:r="http://schemas.openxmlformats.org/officeDocument/2006/relationships" xmlns:p="http://schemas.openxmlformats.org/presentationml/2006/main">
  <p:tag name="KSO_WM_UNIT_COLOR_SCHEME_SHAPE_ID" val="12"/>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3"/>
  <p:tag name="KSO_WM_UNIT_ID" val="diagram20194755_1*i*3"/>
  <p:tag name="KSO_WM_TEMPLATE_CATEGORY" val="diagram"/>
  <p:tag name="KSO_WM_TEMPLATE_INDEX" val="20194755"/>
  <p:tag name="KSO_WM_UNIT_LAYERLEVEL" val="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08.xml><?xml version="1.0" encoding="utf-8"?>
<p:tagLst xmlns:a="http://schemas.openxmlformats.org/drawingml/2006/main" xmlns:r="http://schemas.openxmlformats.org/officeDocument/2006/relationships" xmlns:p="http://schemas.openxmlformats.org/presentationml/2006/main">
  <p:tag name="KSO_WM_UNIT_COLOR_SCHEME_SHAPE_ID" val="17"/>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2"/>
  <p:tag name="KSO_WM_UNIT_ID" val="diagram20194755_1*i*2"/>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Lst>
</file>

<file path=ppt/tags/tag109.xml><?xml version="1.0" encoding="utf-8"?>
<p:tagLst xmlns:a="http://schemas.openxmlformats.org/drawingml/2006/main" xmlns:r="http://schemas.openxmlformats.org/officeDocument/2006/relationships" xmlns:p="http://schemas.openxmlformats.org/presentationml/2006/main">
  <p:tag name="KSO_WM_UNIT_COLOR_SCHEME_SHAPE_ID" val="35"/>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5"/>
  <p:tag name="KSO_WM_UNIT_ID" val="diagram20194755_1*i*5"/>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SLIDE_ID" val="diagram20204767_1"/>
  <p:tag name="KSO_WM_TEMPLATE_SUBCATEGORY" val="17"/>
  <p:tag name="KSO_WM_TEMPLATE_MASTER_TYPE" val="0"/>
  <p:tag name="KSO_WM_TEMPLATE_COLOR_TYPE" val="1"/>
  <p:tag name="KSO_WM_SLIDE_ITEM_CNT" val="2"/>
  <p:tag name="KSO_WM_SLIDE_INDEX" val="1"/>
  <p:tag name="KSO_WM_DIAGRAM_GROUP_CODE" val="l1-1"/>
  <p:tag name="KSO_WM_SLIDE_DIAGTYPE" val="l"/>
  <p:tag name="KSO_WM_TAG_VERSION" val="1.0"/>
  <p:tag name="KSO_WM_BEAUTIFY_FLAG" val="#wm#"/>
  <p:tag name="KSO_WM_TEMPLATE_CATEGORY" val="diagram"/>
  <p:tag name="KSO_WM_TEMPLATE_INDEX" val="20204767"/>
  <p:tag name="KSO_WM_SLIDE_LAYOUT" val="a_b_l"/>
  <p:tag name="KSO_WM_SLIDE_LAYOUT_CNT" val="1_1_1"/>
  <p:tag name="KSO_WM_SLIDE_TYPE" val="text"/>
  <p:tag name="KSO_WM_SLIDE_SUBTYPE" val="diag"/>
  <p:tag name="KSO_WM_SLIDE_SIZE" val="863.599*317.481"/>
  <p:tag name="KSO_WM_SLIDE_POSITION" val="48.1001*152.8"/>
  <p:tag name="KSO_WM_SLIDE_BK_DARK_LIGHT" val="2"/>
  <p:tag name="KSO_WM_SLIDE_BACKGROUND_TYPE" val="general"/>
</p:tagLst>
</file>

<file path=ppt/tags/tag111.xml><?xml version="1.0" encoding="utf-8"?>
<p:tagLst xmlns:a="http://schemas.openxmlformats.org/drawingml/2006/main" xmlns:r="http://schemas.openxmlformats.org/officeDocument/2006/relationships" xmlns:p="http://schemas.openxmlformats.org/presentationml/2006/main">
  <p:tag name="KSO_WM_UNIT_COLOR_SCHEME_SHAPE_ID" val="16"/>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1"/>
  <p:tag name="KSO_WM_UNIT_ID" val="diagram20194755_1*i*1"/>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112.xml><?xml version="1.0" encoding="utf-8"?>
<p:tagLst xmlns:a="http://schemas.openxmlformats.org/drawingml/2006/main" xmlns:r="http://schemas.openxmlformats.org/officeDocument/2006/relationships" xmlns:p="http://schemas.openxmlformats.org/presentationml/2006/main">
  <p:tag name="KSO_WM_UNIT_COLOR_SCHEME_SHAPE_ID" val="17"/>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2"/>
  <p:tag name="KSO_WM_UNIT_ID" val="diagram20194755_1*i*2"/>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Lst>
</file>

<file path=ppt/tags/tag113.xml><?xml version="1.0" encoding="utf-8"?>
<p:tagLst xmlns:a="http://schemas.openxmlformats.org/drawingml/2006/main" xmlns:r="http://schemas.openxmlformats.org/officeDocument/2006/relationships" xmlns:p="http://schemas.openxmlformats.org/presentationml/2006/main">
  <p:tag name="KSO_WM_UNIT_COLOR_SCHEME_SHAPE_ID" val="14"/>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6"/>
  <p:tag name="KSO_WM_UNIT_ID" val="diagram20194755_1*i*6"/>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14.xml><?xml version="1.0" encoding="utf-8"?>
<p:tagLst xmlns:a="http://schemas.openxmlformats.org/drawingml/2006/main" xmlns:r="http://schemas.openxmlformats.org/officeDocument/2006/relationships" xmlns:p="http://schemas.openxmlformats.org/presentationml/2006/main">
  <p:tag name="KSO_WM_UNIT_COLOR_SCHEME_SHAPE_ID" val="15"/>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4"/>
  <p:tag name="KSO_WM_UNIT_ID" val="diagram20194755_1*i*4"/>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15.xml><?xml version="1.0" encoding="utf-8"?>
<p:tagLst xmlns:a="http://schemas.openxmlformats.org/drawingml/2006/main" xmlns:r="http://schemas.openxmlformats.org/officeDocument/2006/relationships" xmlns:p="http://schemas.openxmlformats.org/presentationml/2006/main">
  <p:tag name="KSO_WM_UNIT_COLOR_SCHEME_SHAPE_ID" val="13"/>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7"/>
  <p:tag name="KSO_WM_UNIT_ID" val="diagram20194755_1*i*7"/>
  <p:tag name="KSO_WM_TEMPLATE_CATEGORY" val="diagram"/>
  <p:tag name="KSO_WM_TEMPLATE_INDEX" val="20194755"/>
  <p:tag name="KSO_WM_UNIT_LAYERLEVEL" val="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16.xml><?xml version="1.0" encoding="utf-8"?>
<p:tagLst xmlns:a="http://schemas.openxmlformats.org/drawingml/2006/main" xmlns:r="http://schemas.openxmlformats.org/officeDocument/2006/relationships" xmlns:p="http://schemas.openxmlformats.org/presentationml/2006/main">
  <p:tag name="KSO_WM_UNIT_COLOR_SCHEME_SHAPE_ID" val="12"/>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3"/>
  <p:tag name="KSO_WM_UNIT_ID" val="diagram20194755_1*i*3"/>
  <p:tag name="KSO_WM_TEMPLATE_CATEGORY" val="diagram"/>
  <p:tag name="KSO_WM_TEMPLATE_INDEX" val="20194755"/>
  <p:tag name="KSO_WM_UNIT_LAYERLEVEL" val="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17.xml><?xml version="1.0" encoding="utf-8"?>
<p:tagLst xmlns:a="http://schemas.openxmlformats.org/drawingml/2006/main" xmlns:r="http://schemas.openxmlformats.org/officeDocument/2006/relationships" xmlns:p="http://schemas.openxmlformats.org/presentationml/2006/main">
  <p:tag name="KSO_WM_UNIT_COLOR_SCHEME_SHAPE_ID" val="35"/>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5"/>
  <p:tag name="KSO_WM_UNIT_ID" val="diagram20194755_1*i*5"/>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18.xml><?xml version="1.0" encoding="utf-8"?>
<p:tagLst xmlns:a="http://schemas.openxmlformats.org/drawingml/2006/main" xmlns:r="http://schemas.openxmlformats.org/officeDocument/2006/relationships" xmlns:p="http://schemas.openxmlformats.org/presentationml/2006/main">
  <p:tag name="KSO_WM_SLIDE_ID" val="diagram20204767_1"/>
  <p:tag name="KSO_WM_TEMPLATE_SUBCATEGORY" val="17"/>
  <p:tag name="KSO_WM_TEMPLATE_MASTER_TYPE" val="0"/>
  <p:tag name="KSO_WM_TEMPLATE_COLOR_TYPE" val="1"/>
  <p:tag name="KSO_WM_SLIDE_ITEM_CNT" val="2"/>
  <p:tag name="KSO_WM_SLIDE_INDEX" val="1"/>
  <p:tag name="KSO_WM_DIAGRAM_GROUP_CODE" val="l1-1"/>
  <p:tag name="KSO_WM_SLIDE_DIAGTYPE" val="l"/>
  <p:tag name="KSO_WM_TAG_VERSION" val="1.0"/>
  <p:tag name="KSO_WM_BEAUTIFY_FLAG" val="#wm#"/>
  <p:tag name="KSO_WM_TEMPLATE_CATEGORY" val="diagram"/>
  <p:tag name="KSO_WM_TEMPLATE_INDEX" val="20204767"/>
  <p:tag name="KSO_WM_SLIDE_LAYOUT" val="a_b_l"/>
  <p:tag name="KSO_WM_SLIDE_LAYOUT_CNT" val="1_1_1"/>
  <p:tag name="KSO_WM_SLIDE_TYPE" val="text"/>
  <p:tag name="KSO_WM_SLIDE_SUBTYPE" val="diag"/>
  <p:tag name="KSO_WM_SLIDE_SIZE" val="863.599*317.481"/>
  <p:tag name="KSO_WM_SLIDE_POSITION" val="48.1001*152.8"/>
  <p:tag name="KSO_WM_SLIDE_BK_DARK_LIGHT" val="2"/>
  <p:tag name="KSO_WM_SLIDE_BACKGROUND_TYPE" val="general"/>
</p:tagLst>
</file>

<file path=ppt/tags/tag119.xml><?xml version="1.0" encoding="utf-8"?>
<p:tagLst xmlns:a="http://schemas.openxmlformats.org/drawingml/2006/main" xmlns:r="http://schemas.openxmlformats.org/officeDocument/2006/relationships" xmlns:p="http://schemas.openxmlformats.org/presentationml/2006/main">
  <p:tag name="KSO_WM_UNIT_COLOR_SCHEME_SHAPE_ID" val="16"/>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1"/>
  <p:tag name="KSO_WM_UNIT_ID" val="diagram20194755_1*i*1"/>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COLOR_SCHEME_SHAPE_ID" val="17"/>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2"/>
  <p:tag name="KSO_WM_UNIT_ID" val="diagram20194755_1*i*2"/>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Lst>
</file>

<file path=ppt/tags/tag121.xml><?xml version="1.0" encoding="utf-8"?>
<p:tagLst xmlns:a="http://schemas.openxmlformats.org/drawingml/2006/main" xmlns:r="http://schemas.openxmlformats.org/officeDocument/2006/relationships" xmlns:p="http://schemas.openxmlformats.org/presentationml/2006/main">
  <p:tag name="KSO_WM_UNIT_COLOR_SCHEME_SHAPE_ID" val="14"/>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6"/>
  <p:tag name="KSO_WM_UNIT_ID" val="diagram20194755_1*i*6"/>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2.xml><?xml version="1.0" encoding="utf-8"?>
<p:tagLst xmlns:a="http://schemas.openxmlformats.org/drawingml/2006/main" xmlns:r="http://schemas.openxmlformats.org/officeDocument/2006/relationships" xmlns:p="http://schemas.openxmlformats.org/presentationml/2006/main">
  <p:tag name="KSO_WM_UNIT_COLOR_SCHEME_SHAPE_ID" val="15"/>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4"/>
  <p:tag name="KSO_WM_UNIT_ID" val="diagram20194755_1*i*4"/>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3.xml><?xml version="1.0" encoding="utf-8"?>
<p:tagLst xmlns:a="http://schemas.openxmlformats.org/drawingml/2006/main" xmlns:r="http://schemas.openxmlformats.org/officeDocument/2006/relationships" xmlns:p="http://schemas.openxmlformats.org/presentationml/2006/main">
  <p:tag name="KSO_WM_UNIT_COLOR_SCHEME_SHAPE_ID" val="13"/>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7"/>
  <p:tag name="KSO_WM_UNIT_ID" val="diagram20194755_1*i*7"/>
  <p:tag name="KSO_WM_TEMPLATE_CATEGORY" val="diagram"/>
  <p:tag name="KSO_WM_TEMPLATE_INDEX" val="20194755"/>
  <p:tag name="KSO_WM_UNIT_LAYERLEVEL" val="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24.xml><?xml version="1.0" encoding="utf-8"?>
<p:tagLst xmlns:a="http://schemas.openxmlformats.org/drawingml/2006/main" xmlns:r="http://schemas.openxmlformats.org/officeDocument/2006/relationships" xmlns:p="http://schemas.openxmlformats.org/presentationml/2006/main">
  <p:tag name="KSO_WM_UNIT_COLOR_SCHEME_SHAPE_ID" val="12"/>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3"/>
  <p:tag name="KSO_WM_UNIT_ID" val="diagram20194755_1*i*3"/>
  <p:tag name="KSO_WM_TEMPLATE_CATEGORY" val="diagram"/>
  <p:tag name="KSO_WM_TEMPLATE_INDEX" val="20194755"/>
  <p:tag name="KSO_WM_UNIT_LAYERLEVEL" val="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25.xml><?xml version="1.0" encoding="utf-8"?>
<p:tagLst xmlns:a="http://schemas.openxmlformats.org/drawingml/2006/main" xmlns:r="http://schemas.openxmlformats.org/officeDocument/2006/relationships" xmlns:p="http://schemas.openxmlformats.org/presentationml/2006/main">
  <p:tag name="KSO_WM_UNIT_COLOR_SCHEME_SHAPE_ID" val="35"/>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5"/>
  <p:tag name="KSO_WM_UNIT_ID" val="diagram20194755_1*i*5"/>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6.xml><?xml version="1.0" encoding="utf-8"?>
<p:tagLst xmlns:a="http://schemas.openxmlformats.org/drawingml/2006/main" xmlns:r="http://schemas.openxmlformats.org/officeDocument/2006/relationships" xmlns:p="http://schemas.openxmlformats.org/presentationml/2006/main">
  <p:tag name="KSO_WM_SLIDE_ID" val="diagram20204638_1"/>
  <p:tag name="KSO_WM_TEMPLATE_SUBCATEGORY" val="0"/>
  <p:tag name="KSO_WM_TEMPLATE_MASTER_TYPE" val="0"/>
  <p:tag name="KSO_WM_TEMPLATE_COLOR_TYPE" val="1"/>
  <p:tag name="KSO_WM_SLIDE_TYPE" val="text"/>
  <p:tag name="KSO_WM_SLIDE_SUBTYPE" val="diag"/>
  <p:tag name="KSO_WM_SLIDE_ITEM_CNT" val="2"/>
  <p:tag name="KSO_WM_SLIDE_INDEX" val="1"/>
  <p:tag name="KSO_WM_SLIDE_SIZE" val="909.704*382.539"/>
  <p:tag name="KSO_WM_SLIDE_POSITION" val="25.1479*120.209"/>
  <p:tag name="KSO_WM_DIAGRAM_GROUP_CODE" val="l1-1"/>
  <p:tag name="KSO_WM_SLIDE_DIAGTYPE" val="l"/>
  <p:tag name="KSO_WM_TAG_VERSION" val="1.0"/>
  <p:tag name="KSO_WM_BEAUTIFY_FLAG" val="#wm#"/>
  <p:tag name="KSO_WM_TEMPLATE_CATEGORY" val="diagram"/>
  <p:tag name="KSO_WM_TEMPLATE_INDEX" val="20204638"/>
  <p:tag name="KSO_WM_SLIDE_LAYOUT" val="a_l"/>
  <p:tag name="KSO_WM_SLIDE_LAYOUT_CNT" val="1_1"/>
  <p:tag name="KSO_WM_SLIDE_BK_DARK_LIGHT" val="2"/>
  <p:tag name="KSO_WM_SLIDE_BACKGROUND_TYPE" val="general"/>
</p:tagLst>
</file>

<file path=ppt/tags/tag127.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28.xml><?xml version="1.0" encoding="utf-8"?>
<p:tagLst xmlns:a="http://schemas.openxmlformats.org/drawingml/2006/main" xmlns:r="http://schemas.openxmlformats.org/officeDocument/2006/relationships" xmlns:p="http://schemas.openxmlformats.org/presentationml/2006/main">
  <p:tag name="KSO_WM_UNIT_TABLE_BEAUTIFY" val="smartTable{a37ebddc-ada6-4722-ab04-f0ef297e9f55}"/>
  <p:tag name="TABLE_ENDDRAG_ORIGIN_RECT" val="746*371"/>
  <p:tag name="TABLE_ENDDRAG_RECT" val="137*132*746*371"/>
</p:tagLst>
</file>

<file path=ppt/tags/tag129.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880,&quot;width&quot;:2304}"/>
</p:tagLst>
</file>

<file path=ppt/tags/tag13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880,&quot;width&quot;:2304}"/>
</p:tagLst>
</file>

<file path=ppt/tags/tag132.xml><?xml version="1.0" encoding="utf-8"?>
<p:tagLst xmlns:a="http://schemas.openxmlformats.org/drawingml/2006/main" xmlns:r="http://schemas.openxmlformats.org/officeDocument/2006/relationships" xmlns:p="http://schemas.openxmlformats.org/presentationml/2006/main">
  <p:tag name="PA" val="v4.3.3"/>
</p:tagLst>
</file>

<file path=ppt/tags/tag133.xml><?xml version="1.0" encoding="utf-8"?>
<p:tagLst xmlns:a="http://schemas.openxmlformats.org/drawingml/2006/main" xmlns:r="http://schemas.openxmlformats.org/officeDocument/2006/relationships" xmlns:p="http://schemas.openxmlformats.org/presentationml/2006/main">
  <p:tag name="PA" val="v4.3.3"/>
</p:tagLst>
</file>

<file path=ppt/tags/tag134.xml><?xml version="1.0" encoding="utf-8"?>
<p:tagLst xmlns:a="http://schemas.openxmlformats.org/drawingml/2006/main" xmlns:r="http://schemas.openxmlformats.org/officeDocument/2006/relationships" xmlns:p="http://schemas.openxmlformats.org/presentationml/2006/main">
  <p:tag name="KSO_WM_SLIDE_ID" val="diagram2020519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59*522"/>
  <p:tag name="KSO_WM_SLIDE_POSITION" val="0*18"/>
  <p:tag name="KSO_WM_TAG_VERSION" val="1.0"/>
  <p:tag name="KSO_WM_BEAUTIFY_FLAG" val="#wm#"/>
  <p:tag name="KSO_WM_TEMPLATE_CATEGORY" val="diagram"/>
  <p:tag name="KSO_WM_TEMPLATE_INDEX" val="20205195"/>
  <p:tag name="KSO_WM_SLIDE_LAYOUT" val="a_b_f"/>
  <p:tag name="KSO_WM_SLIDE_LAYOUT_CNT" val="1_1_1"/>
  <p:tag name="KSO_WM_SLIDE_BK_DARK_LIGHT" val="2"/>
  <p:tag name="KSO_WM_SLIDE_BACKGROUND_TYPE" val="general"/>
</p:tagLst>
</file>

<file path=ppt/tags/tag135.xml><?xml version="1.0" encoding="utf-8"?>
<p:tagLst xmlns:a="http://schemas.openxmlformats.org/drawingml/2006/main" xmlns:r="http://schemas.openxmlformats.org/officeDocument/2006/relationships" xmlns:p="http://schemas.openxmlformats.org/presentationml/2006/main">
  <p:tag name="KSO_WM_SLIDE_ID" val="diagram2020519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59*522"/>
  <p:tag name="KSO_WM_SLIDE_POSITION" val="0*18"/>
  <p:tag name="KSO_WM_TAG_VERSION" val="1.0"/>
  <p:tag name="KSO_WM_BEAUTIFY_FLAG" val="#wm#"/>
  <p:tag name="KSO_WM_TEMPLATE_CATEGORY" val="diagram"/>
  <p:tag name="KSO_WM_TEMPLATE_INDEX" val="20205195"/>
  <p:tag name="KSO_WM_SLIDE_LAYOUT" val="a_b_f"/>
  <p:tag name="KSO_WM_SLIDE_LAYOUT_CNT" val="1_1_1"/>
  <p:tag name="KSO_WM_SLIDE_BK_DARK_LIGHT" val="2"/>
  <p:tag name="KSO_WM_SLIDE_BACKGROUND_TYPE" val="general"/>
</p:tagLst>
</file>

<file path=ppt/tags/tag136.xml><?xml version="1.0" encoding="utf-8"?>
<p:tagLst xmlns:a="http://schemas.openxmlformats.org/drawingml/2006/main" xmlns:r="http://schemas.openxmlformats.org/officeDocument/2006/relationships" xmlns:p="http://schemas.openxmlformats.org/presentationml/2006/main">
  <p:tag name="KSO_WM_UNIT_TABLE_BEAUTIFY" val="smartTable{a37ebddc-ada6-4722-ab04-f0ef297e9f55}"/>
  <p:tag name="TABLE_ENDDRAG_ORIGIN_RECT" val="688*352"/>
  <p:tag name="TABLE_ENDDRAG_RECT" val="122*151*688*352"/>
</p:tagLst>
</file>

<file path=ppt/tags/tag137.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3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880,&quot;width&quot;:2304}"/>
</p:tagLst>
</file>

<file path=ppt/tags/tag13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880,&quot;width&quot;:2304}"/>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SLIDE_ID" val="diagram2020519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59*522"/>
  <p:tag name="KSO_WM_SLIDE_POSITION" val="0*18"/>
  <p:tag name="KSO_WM_TAG_VERSION" val="1.0"/>
  <p:tag name="KSO_WM_BEAUTIFY_FLAG" val="#wm#"/>
  <p:tag name="KSO_WM_TEMPLATE_CATEGORY" val="diagram"/>
  <p:tag name="KSO_WM_TEMPLATE_INDEX" val="20205195"/>
  <p:tag name="KSO_WM_SLIDE_LAYOUT" val="a_b_f"/>
  <p:tag name="KSO_WM_SLIDE_LAYOUT_CNT" val="1_1_1"/>
  <p:tag name="KSO_WM_SLIDE_BK_DARK_LIGHT" val="2"/>
  <p:tag name="KSO_WM_SLIDE_BACKGROUND_TYPE" val="general"/>
</p:tagLst>
</file>

<file path=ppt/tags/tag141.xml><?xml version="1.0" encoding="utf-8"?>
<p:tagLst xmlns:a="http://schemas.openxmlformats.org/drawingml/2006/main" xmlns:r="http://schemas.openxmlformats.org/officeDocument/2006/relationships" xmlns:p="http://schemas.openxmlformats.org/presentationml/2006/main">
  <p:tag name="KSO_WM_UNIT_NOCLEAR" val="0"/>
  <p:tag name="KSO_WM_UNIT_VALUE" val="880"/>
  <p:tag name="KSO_WM_UNIT_HIGHLIGHT" val="0"/>
  <p:tag name="KSO_WM_UNIT_COMPATIBLE" val="0"/>
  <p:tag name="KSO_WM_UNIT_DIAGRAM_ISNUMVISUAL" val="0"/>
  <p:tag name="KSO_WM_UNIT_DIAGRAM_ISREFERUNIT" val="0"/>
  <p:tag name="KSO_WM_UNIT_TYPE" val="f"/>
  <p:tag name="KSO_WM_UNIT_INDEX" val="1"/>
  <p:tag name="KSO_WM_UNIT_ID" val="diagram20205195_1*f*1"/>
  <p:tag name="KSO_WM_TEMPLATE_CATEGORY" val="diagram"/>
  <p:tag name="KSO_WM_TEMPLATE_INDEX" val="20205195"/>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
  <p:tag name="KSO_WM_UNIT_SUBTYPE" val="a"/>
  <p:tag name="KSO_WM_UNIT_TEXT_FILL_FORE_SCHEMECOLOR_INDEX_BRIGHTNESS" val="0.25"/>
  <p:tag name="KSO_WM_UNIT_TEXT_FILL_FORE_SCHEMECOLOR_INDEX" val="13"/>
  <p:tag name="KSO_WM_UNIT_TEXT_FILL_TYPE" val="1"/>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5195"/>
</p:tagLst>
</file>

<file path=ppt/tags/tag143.xml><?xml version="1.0" encoding="utf-8"?>
<p:tagLst xmlns:a="http://schemas.openxmlformats.org/drawingml/2006/main" xmlns:r="http://schemas.openxmlformats.org/officeDocument/2006/relationships" xmlns:p="http://schemas.openxmlformats.org/presentationml/2006/main">
  <p:tag name="KSO_WM_SLIDE_ID" val="diagram2020519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59*522"/>
  <p:tag name="KSO_WM_SLIDE_POSITION" val="0*18"/>
  <p:tag name="KSO_WM_TAG_VERSION" val="1.0"/>
  <p:tag name="KSO_WM_BEAUTIFY_FLAG" val="#wm#"/>
  <p:tag name="KSO_WM_TEMPLATE_CATEGORY" val="diagram"/>
  <p:tag name="KSO_WM_TEMPLATE_INDEX" val="20205195"/>
  <p:tag name="KSO_WM_SLIDE_LAYOUT" val="a_b_f"/>
  <p:tag name="KSO_WM_SLIDE_LAYOUT_CNT" val="1_1_1"/>
  <p:tag name="KSO_WM_SLIDE_BK_DARK_LIGHT" val="2"/>
  <p:tag name="KSO_WM_SLIDE_BACKGROUND_TYPE" val="general"/>
</p:tagLst>
</file>

<file path=ppt/tags/tag144.xml><?xml version="1.0" encoding="utf-8"?>
<p:tagLst xmlns:a="http://schemas.openxmlformats.org/drawingml/2006/main" xmlns:r="http://schemas.openxmlformats.org/officeDocument/2006/relationships" xmlns:p="http://schemas.openxmlformats.org/presentationml/2006/main">
  <p:tag name="KSO_WM_UNIT_NOCLEAR" val="0"/>
  <p:tag name="KSO_WM_UNIT_VALUE" val="880"/>
  <p:tag name="KSO_WM_UNIT_HIGHLIGHT" val="0"/>
  <p:tag name="KSO_WM_UNIT_COMPATIBLE" val="0"/>
  <p:tag name="KSO_WM_UNIT_DIAGRAM_ISNUMVISUAL" val="0"/>
  <p:tag name="KSO_WM_UNIT_DIAGRAM_ISREFERUNIT" val="0"/>
  <p:tag name="KSO_WM_UNIT_TYPE" val="f"/>
  <p:tag name="KSO_WM_UNIT_INDEX" val="1"/>
  <p:tag name="KSO_WM_UNIT_ID" val="diagram20205195_1*f*1"/>
  <p:tag name="KSO_WM_TEMPLATE_CATEGORY" val="diagram"/>
  <p:tag name="KSO_WM_TEMPLATE_INDEX" val="20205195"/>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
  <p:tag name="KSO_WM_UNIT_SUBTYPE" val="a"/>
  <p:tag name="KSO_WM_UNIT_TEXT_FILL_FORE_SCHEMECOLOR_INDEX_BRIGHTNESS" val="0.25"/>
  <p:tag name="KSO_WM_UNIT_TEXT_FILL_FORE_SCHEMECOLOR_INDEX" val="13"/>
  <p:tag name="KSO_WM_UNIT_TEXT_FILL_TYPE" val="1"/>
</p:tagLst>
</file>

<file path=ppt/tags/tag145.xml><?xml version="1.0" encoding="utf-8"?>
<p:tagLst xmlns:a="http://schemas.openxmlformats.org/drawingml/2006/main" xmlns:r="http://schemas.openxmlformats.org/officeDocument/2006/relationships" xmlns:p="http://schemas.openxmlformats.org/presentationml/2006/main">
  <p:tag name="PA" val="v4.3.3"/>
</p:tagLst>
</file>

<file path=ppt/tags/tag146.xml><?xml version="1.0" encoding="utf-8"?>
<p:tagLst xmlns:a="http://schemas.openxmlformats.org/drawingml/2006/main" xmlns:r="http://schemas.openxmlformats.org/officeDocument/2006/relationships" xmlns:p="http://schemas.openxmlformats.org/presentationml/2006/main">
  <p:tag name="KSO_WM_SLIDE_ID" val="diagram20204767_1"/>
  <p:tag name="KSO_WM_TEMPLATE_SUBCATEGORY" val="17"/>
  <p:tag name="KSO_WM_TEMPLATE_MASTER_TYPE" val="0"/>
  <p:tag name="KSO_WM_TEMPLATE_COLOR_TYPE" val="1"/>
  <p:tag name="KSO_WM_SLIDE_ITEM_CNT" val="2"/>
  <p:tag name="KSO_WM_SLIDE_INDEX" val="1"/>
  <p:tag name="KSO_WM_DIAGRAM_GROUP_CODE" val="l1-1"/>
  <p:tag name="KSO_WM_SLIDE_DIAGTYPE" val="l"/>
  <p:tag name="KSO_WM_TAG_VERSION" val="1.0"/>
  <p:tag name="KSO_WM_BEAUTIFY_FLAG" val="#wm#"/>
  <p:tag name="KSO_WM_TEMPLATE_CATEGORY" val="diagram"/>
  <p:tag name="KSO_WM_TEMPLATE_INDEX" val="20204767"/>
  <p:tag name="KSO_WM_SLIDE_LAYOUT" val="a_b_l"/>
  <p:tag name="KSO_WM_SLIDE_LAYOUT_CNT" val="1_1_1"/>
  <p:tag name="KSO_WM_SLIDE_TYPE" val="text"/>
  <p:tag name="KSO_WM_SLIDE_SUBTYPE" val="diag"/>
  <p:tag name="KSO_WM_SLIDE_SIZE" val="863.599*317.481"/>
  <p:tag name="KSO_WM_SLIDE_POSITION" val="48.1001*152.8"/>
  <p:tag name="KSO_WM_SLIDE_BK_DARK_LIGHT" val="2"/>
  <p:tag name="KSO_WM_SLIDE_BACKGROUND_TYPE" val="gener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LAYERLEVEL" val="1_1"/>
  <p:tag name="KSO_WM_TEMPLATE_INDEX" val="20204767"/>
  <p:tag name="KSO_WM_TEMPLATE_CATEGORY" val="diagram"/>
  <p:tag name="KSO_WM_UNIT_ID" val="diagram20204767_1*l_z*1_1"/>
  <p:tag name="KSO_WM_UNIT_INDEX" val="1_1"/>
  <p:tag name="KSO_WM_UNIT_TYPE" val="l_z"/>
  <p:tag name="KSO_WM_DIAGRAM_GROUP_CODE" val="l1-1"/>
  <p:tag name="KSO_WM_UNIT_DIAGRAM_ISREFERUNIT" val="0"/>
  <p:tag name="KSO_WM_UNIT_DIAGRAM_ISNUMVISUAL" val="0"/>
  <p:tag name="KSO_WM_UNIT_COMPATIBLE" val="0"/>
  <p:tag name="KSO_WM_UNIT_HIGHLIGHT" val="0"/>
  <p:tag name="KSO_WM_UNIT_BLOCK" val="0"/>
  <p:tag name="KSO_WM_UNIT_DECORATE_INFO" val="{&quot;pDecorateInfoX&quot;:{&quot;IsLeft&quot;:true,&quot;IsRight&quot;:false,&quot;IsRatio&quot;:false},&quot;pDecorateInfoY&quot;:{&quot;IsTop&quot;:true,&quot;IsBottom&quot;:false,&quot;IsRatio&quot;:false}}"/>
  <p:tag name="KSO_WM_UNIT_IS_LAYOUT_DIAGRAM" val="1"/>
  <p:tag name="KSO_WM_UNIT_LINE_FORE_SCHEMECOLOR_INDEX_BRIGHTNESS" val="-0.15"/>
  <p:tag name="KSO_WM_UNIT_LINE_FORE_SCHEMECOLOR_INDEX" val="14"/>
  <p:tag name="KSO_WM_UNIT_LINE_FILL_TYPE" val="2"/>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LAYERLEVEL" val="1_1_1"/>
  <p:tag name="KSO_WM_TEMPLATE_INDEX" val="20204767"/>
  <p:tag name="KSO_WM_TEMPLATE_CATEGORY" val="diagram"/>
  <p:tag name="KSO_WM_UNIT_ID" val="diagram20204767_1*l_h_f*1_1_1"/>
  <p:tag name="KSO_WM_UNIT_INDEX" val="1_1_1"/>
  <p:tag name="KSO_WM_UNIT_TYPE" val="l_h_f"/>
  <p:tag name="KSO_WM_DIAGRAM_GROUP_CODE" val="l1-1"/>
  <p:tag name="KSO_WM_UNIT_DIAGRAM_ISREFERUNIT" val="0"/>
  <p:tag name="KSO_WM_UNIT_DIAGRAM_ISNUMVISUAL" val="0"/>
  <p:tag name="KSO_WM_UNIT_COMPATIBLE" val="0"/>
  <p:tag name="KSO_WM_UNIT_HIGHLIGHT" val="0"/>
  <p:tag name="KSO_WM_UNIT_VALUE" val="210"/>
  <p:tag name="KSO_WM_UNIT_NOCLEAR" val="0"/>
  <p:tag name="KSO_WM_UNIT_PRESET_TEXT" val="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明了。"/>
  <p:tag name="KSO_WM_UNIT_BLOCK" val="0"/>
  <p:tag name="KSO_WM_UNIT_DECORATE_INFO" val="{&quot;pDecorateInfoX&quot;:{&quot;IsLeft&quot;:true,&quot;IsRight&quot;:false,&quot;IsRatio&quot;:false},&quot;pDecorateInfoY&quot;:{&quot;IsTop&quot;:true,&quot;IsBottom&quot;:false,&quot;IsRatio&quot;:false}}"/>
  <p:tag name="KSO_WM_UNIT_IS_LAYOUT_DIAGRAM" val="1"/>
  <p:tag name="KSO_WM_UNIT_TEXT_FILL_FORE_SCHEMECOLOR_INDEX_BRIGHTNESS" val="0.35"/>
  <p:tag name="KSO_WM_UNIT_TEXT_FILL_FORE_SCHEMECOLOR_INDEX" val="13"/>
  <p:tag name="KSO_WM_UNIT_TEXT_FILL_TYPE" val="1"/>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LAYERLEVEL" val="1_1_1"/>
  <p:tag name="KSO_WM_TEMPLATE_INDEX" val="20204767"/>
  <p:tag name="KSO_WM_TEMPLATE_CATEGORY" val="diagram"/>
  <p:tag name="KSO_WM_UNIT_ID" val="diagram20204767_1*l_h_f*1_2_1"/>
  <p:tag name="KSO_WM_UNIT_INDEX" val="1_2_1"/>
  <p:tag name="KSO_WM_UNIT_TYPE" val="l_h_f"/>
  <p:tag name="KSO_WM_DIAGRAM_GROUP_CODE" val="l1-1"/>
  <p:tag name="KSO_WM_UNIT_DIAGRAM_ISREFERUNIT" val="0"/>
  <p:tag name="KSO_WM_UNIT_DIAGRAM_ISNUMVISUAL" val="0"/>
  <p:tag name="KSO_WM_UNIT_COMPATIBLE" val="0"/>
  <p:tag name="KSO_WM_UNIT_HIGHLIGHT" val="0"/>
  <p:tag name="KSO_WM_UNIT_VALUE" val="210"/>
  <p:tag name="KSO_WM_UNIT_NOCLEAR" val="0"/>
  <p:tag name="KSO_WM_UNIT_PRESET_TEXT" val="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明了。"/>
  <p:tag name="KSO_WM_UNIT_BLOCK" val="0"/>
  <p:tag name="KSO_WM_UNIT_DECORATE_INFO" val="{&quot;pDecorateInfoX&quot;:{&quot;IsLeft&quot;:true,&quot;IsRight&quot;:false,&quot;IsRatio&quot;:false},&quot;pDecorateInfoY&quot;:{&quot;IsTop&quot;:true,&quot;IsBottom&quot;:false,&quot;IsRatio&quot;:false}}"/>
  <p:tag name="KSO_WM_UNIT_IS_LAYOUT_DIAGRAM" val="1"/>
  <p:tag name="KSO_WM_UNIT_TEXT_FILL_FORE_SCHEMECOLOR_INDEX_BRIGHTNESS" val="0.35"/>
  <p:tag name="KSO_WM_UNIT_TEXT_FILL_FORE_SCHEMECOLOR_INDEX" val="13"/>
  <p:tag name="KSO_WM_UNIT_TEXT_FILL_TYPE" val="1"/>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19475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19*458"/>
  <p:tag name="KSO_WM_SLIDE_POSITION" val="26*50"/>
  <p:tag name="KSO_WM_TAG_VERSION" val="1.0"/>
  <p:tag name="KSO_WM_BEAUTIFY_FLAG" val="#wm#"/>
  <p:tag name="KSO_WM_TEMPLATE_CATEGORY" val="diagram"/>
  <p:tag name="KSO_WM_TEMPLATE_INDEX" val="20194755"/>
  <p:tag name="KSO_WM_SLIDE_LAYOUT" val="a_f"/>
  <p:tag name="KSO_WM_SLIDE_LAYOUT_CNT" val="1_1"/>
  <p:tag name="KSO_WM_SLIDE_BK_DARK_LIGHT" val="2"/>
  <p:tag name="KSO_WM_SLIDE_BACKGROUND_TYPE" val="general"/>
</p:tagLst>
</file>

<file path=ppt/tags/tag151.xml><?xml version="1.0" encoding="utf-8"?>
<p:tagLst xmlns:a="http://schemas.openxmlformats.org/drawingml/2006/main" xmlns:r="http://schemas.openxmlformats.org/officeDocument/2006/relationships" xmlns:p="http://schemas.openxmlformats.org/presentationml/2006/main">
  <p:tag name="KSO_WM_UNIT_COLOR_SCHEME_SHAPE_ID" val="16"/>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1"/>
  <p:tag name="KSO_WM_UNIT_ID" val="diagram20194755_1*i*1"/>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152.xml><?xml version="1.0" encoding="utf-8"?>
<p:tagLst xmlns:a="http://schemas.openxmlformats.org/drawingml/2006/main" xmlns:r="http://schemas.openxmlformats.org/officeDocument/2006/relationships" xmlns:p="http://schemas.openxmlformats.org/presentationml/2006/main">
  <p:tag name="KSO_WM_UNIT_COLOR_SCHEME_SHAPE_ID" val="17"/>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2"/>
  <p:tag name="KSO_WM_UNIT_ID" val="diagram20194755_1*i*2"/>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Lst>
</file>

<file path=ppt/tags/tag153.xml><?xml version="1.0" encoding="utf-8"?>
<p:tagLst xmlns:a="http://schemas.openxmlformats.org/drawingml/2006/main" xmlns:r="http://schemas.openxmlformats.org/officeDocument/2006/relationships" xmlns:p="http://schemas.openxmlformats.org/presentationml/2006/main">
  <p:tag name="KSO_WM_UNIT_COLOR_SCHEME_SHAPE_ID" val="35"/>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5"/>
  <p:tag name="KSO_WM_UNIT_ID" val="diagram20194755_1*i*5"/>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54.xml><?xml version="1.0" encoding="utf-8"?>
<p:tagLst xmlns:a="http://schemas.openxmlformats.org/drawingml/2006/main" xmlns:r="http://schemas.openxmlformats.org/officeDocument/2006/relationships" xmlns:p="http://schemas.openxmlformats.org/presentationml/2006/main">
  <p:tag name="KSO_WM_UNIT_COLOR_SCHEME_SHAPE_ID" val="14"/>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6"/>
  <p:tag name="KSO_WM_UNIT_ID" val="diagram20194755_1*i*6"/>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55.xml><?xml version="1.0" encoding="utf-8"?>
<p:tagLst xmlns:a="http://schemas.openxmlformats.org/drawingml/2006/main" xmlns:r="http://schemas.openxmlformats.org/officeDocument/2006/relationships" xmlns:p="http://schemas.openxmlformats.org/presentationml/2006/main">
  <p:tag name="KSO_WM_UNIT_COLOR_SCHEME_SHAPE_ID" val="15"/>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4"/>
  <p:tag name="KSO_WM_UNIT_ID" val="diagram20194755_1*i*4"/>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56.xml><?xml version="1.0" encoding="utf-8"?>
<p:tagLst xmlns:a="http://schemas.openxmlformats.org/drawingml/2006/main" xmlns:r="http://schemas.openxmlformats.org/officeDocument/2006/relationships" xmlns:p="http://schemas.openxmlformats.org/presentationml/2006/main">
  <p:tag name="KSO_WM_UNIT_COLOR_SCHEME_SHAPE_ID" val="12"/>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3"/>
  <p:tag name="KSO_WM_UNIT_ID" val="diagram20194755_1*i*3"/>
  <p:tag name="KSO_WM_TEMPLATE_CATEGORY" val="diagram"/>
  <p:tag name="KSO_WM_TEMPLATE_INDEX" val="20194755"/>
  <p:tag name="KSO_WM_UNIT_LAYERLEVEL" val="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57.xml><?xml version="1.0" encoding="utf-8"?>
<p:tagLst xmlns:a="http://schemas.openxmlformats.org/drawingml/2006/main" xmlns:r="http://schemas.openxmlformats.org/officeDocument/2006/relationships" xmlns:p="http://schemas.openxmlformats.org/presentationml/2006/main">
  <p:tag name="KSO_WM_UNIT_COLOR_SCHEME_SHAPE_ID" val="13"/>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7"/>
  <p:tag name="KSO_WM_UNIT_ID" val="diagram20194755_1*i*7"/>
  <p:tag name="KSO_WM_TEMPLATE_CATEGORY" val="diagram"/>
  <p:tag name="KSO_WM_TEMPLATE_INDEX" val="20194755"/>
  <p:tag name="KSO_WM_UNIT_LAYERLEVEL" val="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58.xml><?xml version="1.0" encoding="utf-8"?>
<p:tagLst xmlns:a="http://schemas.openxmlformats.org/drawingml/2006/main" xmlns:r="http://schemas.openxmlformats.org/officeDocument/2006/relationships" xmlns:p="http://schemas.openxmlformats.org/presentationml/2006/main">
  <p:tag name="KSO_WM_UNIT_TEXT_PART_ID_V2" val="d-4-2"/>
  <p:tag name="KSO_WM_UNIT_COLOR_SCHEME_SHAPE_ID" val="2"/>
  <p:tag name="KSO_WM_UNIT_COLOR_SCHEME_PARENT_PAGE" val="0_1"/>
  <p:tag name="KSO_WM_UNIT_SUBTYPE" val="a"/>
  <p:tag name="KSO_WM_UNIT_PRESET_TEXT" val="单击此处添加小标题：&#10;点击此处添加正文，文字是您思想的提炼，为了最终演示发布的良好效果，请尽量言简意赅的阐述观点；根据需要可酌情增减文字，以便观者可以准确理解您所传达的信息。您的正文已经简明扼要，字字珠玑，但信息却千丝万缕、错综复杂，需要用更多的文字来表述；但请您尽可能提炼思想的精髓，恰如其分的表达观点，往往可以事半功倍。&#10;我们为您  标注了最  适合的位  置您输入  的文字到  这里时就  是最佳视&#10;为了能让  您有更直  观的字数  感受并进  一步方便    &#10;单击此处添加小标题：&#10;点击此处添加正文，文字是您思想的提炼，为了最终演示发布的良好效果，请尽量言简意赅。"/>
  <p:tag name="KSO_WM_UNIT_NOCLEAR" val="1"/>
  <p:tag name="KSO_WM_UNIT_VALUE" val="468"/>
  <p:tag name="KSO_WM_UNIT_HIGHLIGHT" val="0"/>
  <p:tag name="KSO_WM_UNIT_COMPATIBLE" val="0"/>
  <p:tag name="KSO_WM_UNIT_DIAGRAM_ISNUMVISUAL" val="0"/>
  <p:tag name="KSO_WM_UNIT_DIAGRAM_ISREFERUNIT" val="0"/>
  <p:tag name="KSO_WM_UNIT_TYPE" val="f"/>
  <p:tag name="KSO_WM_UNIT_INDEX" val="1"/>
  <p:tag name="KSO_WM_UNIT_ID" val="diagram20194755_1*f*1"/>
  <p:tag name="KSO_WM_TEMPLATE_CATEGORY" val="diagram"/>
  <p:tag name="KSO_WM_TEMPLATE_INDEX" val="20194755"/>
  <p:tag name="KSO_WM_UNIT_LAYERLEVEL" val="1"/>
  <p:tag name="KSO_WM_TAG_VERSION" val="1.0"/>
  <p:tag name="KSO_WM_BEAUTIFY_FLAG" val="#wm#"/>
  <p:tag name="KSO_WM_UNIT_TEXT_FILL_FORE_SCHEMECOLOR_INDEX_BRIGHTNESS" val="0.25"/>
  <p:tag name="KSO_WM_UNIT_TEXT_FILL_FORE_SCHEMECOLOR_INDEX" val="13"/>
  <p:tag name="KSO_WM_UNIT_TEXT_FILL_TYPE" val="1"/>
</p:tagLst>
</file>

<file path=ppt/tags/tag159.xml><?xml version="1.0" encoding="utf-8"?>
<p:tagLst xmlns:a="http://schemas.openxmlformats.org/drawingml/2006/main" xmlns:r="http://schemas.openxmlformats.org/officeDocument/2006/relationships" xmlns:p="http://schemas.openxmlformats.org/presentationml/2006/main">
  <p:tag name="KSO_WM_SLIDE_ID" val="diagram20204767_1"/>
  <p:tag name="KSO_WM_TEMPLATE_SUBCATEGORY" val="17"/>
  <p:tag name="KSO_WM_TEMPLATE_MASTER_TYPE" val="0"/>
  <p:tag name="KSO_WM_TEMPLATE_COLOR_TYPE" val="1"/>
  <p:tag name="KSO_WM_SLIDE_ITEM_CNT" val="2"/>
  <p:tag name="KSO_WM_SLIDE_INDEX" val="1"/>
  <p:tag name="KSO_WM_DIAGRAM_GROUP_CODE" val="l1-1"/>
  <p:tag name="KSO_WM_SLIDE_DIAGTYPE" val="l"/>
  <p:tag name="KSO_WM_TAG_VERSION" val="1.0"/>
  <p:tag name="KSO_WM_BEAUTIFY_FLAG" val="#wm#"/>
  <p:tag name="KSO_WM_TEMPLATE_CATEGORY" val="diagram"/>
  <p:tag name="KSO_WM_TEMPLATE_INDEX" val="20204767"/>
  <p:tag name="KSO_WM_SLIDE_LAYOUT" val="a_b_l"/>
  <p:tag name="KSO_WM_SLIDE_LAYOUT_CNT" val="1_1_1"/>
  <p:tag name="KSO_WM_SLIDE_TYPE" val="text"/>
  <p:tag name="KSO_WM_SLIDE_SUBTYPE" val="diag"/>
  <p:tag name="KSO_WM_SLIDE_SIZE" val="863.599*317.481"/>
  <p:tag name="KSO_WM_SLIDE_POSITION" val="48.1001*152.8"/>
  <p:tag name="KSO_WM_SLIDE_BK_DARK_LIGHT" val="2"/>
  <p:tag name="KSO_WM_SLIDE_BACKGROUND_TYPE" val="general"/>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LAYERLEVEL" val="1_1"/>
  <p:tag name="KSO_WM_TEMPLATE_INDEX" val="20204767"/>
  <p:tag name="KSO_WM_TEMPLATE_CATEGORY" val="diagram"/>
  <p:tag name="KSO_WM_UNIT_ID" val="diagram20204767_1*l_z*1_1"/>
  <p:tag name="KSO_WM_UNIT_INDEX" val="1_1"/>
  <p:tag name="KSO_WM_UNIT_TYPE" val="l_z"/>
  <p:tag name="KSO_WM_DIAGRAM_GROUP_CODE" val="l1-1"/>
  <p:tag name="KSO_WM_UNIT_DIAGRAM_ISREFERUNIT" val="0"/>
  <p:tag name="KSO_WM_UNIT_DIAGRAM_ISNUMVISUAL" val="0"/>
  <p:tag name="KSO_WM_UNIT_COMPATIBLE" val="0"/>
  <p:tag name="KSO_WM_UNIT_HIGHLIGHT" val="0"/>
  <p:tag name="KSO_WM_UNIT_BLOCK" val="0"/>
  <p:tag name="KSO_WM_UNIT_DECORATE_INFO" val="{&quot;pDecorateInfoX&quot;:{&quot;IsLeft&quot;:true,&quot;IsRight&quot;:false,&quot;IsRatio&quot;:false},&quot;pDecorateInfoY&quot;:{&quot;IsTop&quot;:true,&quot;IsBottom&quot;:false,&quot;IsRatio&quot;:false}}"/>
  <p:tag name="KSO_WM_UNIT_IS_LAYOUT_DIAGRAM" val="1"/>
  <p:tag name="KSO_WM_UNIT_LINE_FORE_SCHEMECOLOR_INDEX_BRIGHTNESS" val="-0.15"/>
  <p:tag name="KSO_WM_UNIT_LINE_FORE_SCHEMECOLOR_INDEX" val="14"/>
  <p:tag name="KSO_WM_UNIT_LINE_FILL_TYPE" val="2"/>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LAYERLEVEL" val="1_1_1"/>
  <p:tag name="KSO_WM_TEMPLATE_INDEX" val="20204767"/>
  <p:tag name="KSO_WM_TEMPLATE_CATEGORY" val="diagram"/>
  <p:tag name="KSO_WM_UNIT_ID" val="diagram20204767_1*l_h_f*1_2_1"/>
  <p:tag name="KSO_WM_UNIT_INDEX" val="1_2_1"/>
  <p:tag name="KSO_WM_UNIT_TYPE" val="l_h_f"/>
  <p:tag name="KSO_WM_DIAGRAM_GROUP_CODE" val="l1-1"/>
  <p:tag name="KSO_WM_UNIT_DIAGRAM_ISREFERUNIT" val="0"/>
  <p:tag name="KSO_WM_UNIT_DIAGRAM_ISNUMVISUAL" val="0"/>
  <p:tag name="KSO_WM_UNIT_COMPATIBLE" val="0"/>
  <p:tag name="KSO_WM_UNIT_HIGHLIGHT" val="0"/>
  <p:tag name="KSO_WM_UNIT_VALUE" val="210"/>
  <p:tag name="KSO_WM_UNIT_NOCLEAR" val="0"/>
  <p:tag name="KSO_WM_UNIT_PRESET_TEXT" val="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明了。"/>
  <p:tag name="KSO_WM_UNIT_BLOCK" val="0"/>
  <p:tag name="KSO_WM_UNIT_DECORATE_INFO" val="{&quot;pDecorateInfoX&quot;:{&quot;IsLeft&quot;:true,&quot;IsRight&quot;:false,&quot;IsRatio&quot;:false},&quot;pDecorateInfoY&quot;:{&quot;IsTop&quot;:true,&quot;IsBottom&quot;:false,&quot;IsRatio&quot;:false}}"/>
  <p:tag name="KSO_WM_UNIT_IS_LAYOUT_DIAGRAM" val="1"/>
  <p:tag name="KSO_WM_UNIT_TEXT_FILL_FORE_SCHEMECOLOR_INDEX_BRIGHTNESS" val="0.35"/>
  <p:tag name="KSO_WM_UNIT_TEXT_FILL_FORE_SCHEMECOLOR_INDEX" val="13"/>
  <p:tag name="KSO_WM_UNIT_TEXT_FILL_TYPE" val="1"/>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LAYERLEVEL" val="1_1_1"/>
  <p:tag name="KSO_WM_TEMPLATE_INDEX" val="20204767"/>
  <p:tag name="KSO_WM_TEMPLATE_CATEGORY" val="diagram"/>
  <p:tag name="KSO_WM_UNIT_ID" val="diagram20204767_1*l_h_f*1_1_1"/>
  <p:tag name="KSO_WM_UNIT_INDEX" val="1_1_1"/>
  <p:tag name="KSO_WM_UNIT_TYPE" val="l_h_f"/>
  <p:tag name="KSO_WM_DIAGRAM_GROUP_CODE" val="l1-1"/>
  <p:tag name="KSO_WM_UNIT_DIAGRAM_ISREFERUNIT" val="0"/>
  <p:tag name="KSO_WM_UNIT_DIAGRAM_ISNUMVISUAL" val="0"/>
  <p:tag name="KSO_WM_UNIT_COMPATIBLE" val="0"/>
  <p:tag name="KSO_WM_UNIT_HIGHLIGHT" val="0"/>
  <p:tag name="KSO_WM_UNIT_VALUE" val="210"/>
  <p:tag name="KSO_WM_UNIT_NOCLEAR" val="0"/>
  <p:tag name="KSO_WM_UNIT_PRESET_TEXT" val="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明了。"/>
  <p:tag name="KSO_WM_UNIT_BLOCK" val="0"/>
  <p:tag name="KSO_WM_UNIT_DECORATE_INFO" val="{&quot;pDecorateInfoX&quot;:{&quot;IsLeft&quot;:true,&quot;IsRight&quot;:false,&quot;IsRatio&quot;:false},&quot;pDecorateInfoY&quot;:{&quot;IsTop&quot;:true,&quot;IsBottom&quot;:false,&quot;IsRatio&quot;:false}}"/>
  <p:tag name="KSO_WM_UNIT_IS_LAYOUT_DIAGRAM" val="1"/>
  <p:tag name="KSO_WM_UNIT_TEXT_FILL_FORE_SCHEMECOLOR_INDEX_BRIGHTNESS" val="0.35"/>
  <p:tag name="KSO_WM_UNIT_TEXT_FILL_FORE_SCHEMECOLOR_INDEX" val="13"/>
  <p:tag name="KSO_WM_UNIT_TEXT_FILL_TYPE" val="1"/>
</p:tagLst>
</file>

<file path=ppt/tags/tag163.xml><?xml version="1.0" encoding="utf-8"?>
<p:tagLst xmlns:a="http://schemas.openxmlformats.org/drawingml/2006/main" xmlns:r="http://schemas.openxmlformats.org/officeDocument/2006/relationships" xmlns:p="http://schemas.openxmlformats.org/presentationml/2006/main">
  <p:tag name="PA" val="v4.3.3"/>
</p:tagLst>
</file>

<file path=ppt/tags/tag164.xml><?xml version="1.0" encoding="utf-8"?>
<p:tagLst xmlns:a="http://schemas.openxmlformats.org/drawingml/2006/main" xmlns:r="http://schemas.openxmlformats.org/officeDocument/2006/relationships" xmlns:p="http://schemas.openxmlformats.org/presentationml/2006/main">
  <p:tag name="PA" val="v4.3.3"/>
</p:tagLst>
</file>

<file path=ppt/tags/tag165.xml><?xml version="1.0" encoding="utf-8"?>
<p:tagLst xmlns:a="http://schemas.openxmlformats.org/drawingml/2006/main" xmlns:r="http://schemas.openxmlformats.org/officeDocument/2006/relationships" xmlns:p="http://schemas.openxmlformats.org/presentationml/2006/main">
  <p:tag name="PA" val="v4.3.3"/>
</p:tagLst>
</file>

<file path=ppt/tags/tag166.xml><?xml version="1.0" encoding="utf-8"?>
<p:tagLst xmlns:a="http://schemas.openxmlformats.org/drawingml/2006/main" xmlns:r="http://schemas.openxmlformats.org/officeDocument/2006/relationships" xmlns:p="http://schemas.openxmlformats.org/presentationml/2006/main">
  <p:tag name="PA" val="v4.3.3"/>
</p:tagLst>
</file>

<file path=ppt/tags/tag167.xml><?xml version="1.0" encoding="utf-8"?>
<p:tagLst xmlns:a="http://schemas.openxmlformats.org/drawingml/2006/main" xmlns:r="http://schemas.openxmlformats.org/officeDocument/2006/relationships" xmlns:p="http://schemas.openxmlformats.org/presentationml/2006/main">
  <p:tag name="PA" val="v4.3.3"/>
</p:tagLst>
</file>

<file path=ppt/tags/tag168.xml><?xml version="1.0" encoding="utf-8"?>
<p:tagLst xmlns:a="http://schemas.openxmlformats.org/drawingml/2006/main" xmlns:r="http://schemas.openxmlformats.org/officeDocument/2006/relationships" xmlns:p="http://schemas.openxmlformats.org/presentationml/2006/main">
  <p:tag name="PA" val="v4.3.3"/>
</p:tagLst>
</file>

<file path=ppt/tags/tag169.xml><?xml version="1.0" encoding="utf-8"?>
<p:tagLst xmlns:a="http://schemas.openxmlformats.org/drawingml/2006/main" xmlns:r="http://schemas.openxmlformats.org/officeDocument/2006/relationships" xmlns:p="http://schemas.openxmlformats.org/presentationml/2006/main">
  <p:tag name="PA" val="v4.3.3"/>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PA" val="v4.3.3"/>
</p:tagLst>
</file>

<file path=ppt/tags/tag171.xml><?xml version="1.0" encoding="utf-8"?>
<p:tagLst xmlns:a="http://schemas.openxmlformats.org/drawingml/2006/main" xmlns:r="http://schemas.openxmlformats.org/officeDocument/2006/relationships" xmlns:p="http://schemas.openxmlformats.org/presentationml/2006/main">
  <p:tag name="PA" val="v4.3.3"/>
</p:tagLst>
</file>

<file path=ppt/tags/tag172.xml><?xml version="1.0" encoding="utf-8"?>
<p:tagLst xmlns:a="http://schemas.openxmlformats.org/drawingml/2006/main" xmlns:r="http://schemas.openxmlformats.org/officeDocument/2006/relationships" xmlns:p="http://schemas.openxmlformats.org/presentationml/2006/main">
  <p:tag name="PA" val="v4.3.3"/>
</p:tagLst>
</file>

<file path=ppt/tags/tag173.xml><?xml version="1.0" encoding="utf-8"?>
<p:tagLst xmlns:a="http://schemas.openxmlformats.org/drawingml/2006/main" xmlns:r="http://schemas.openxmlformats.org/officeDocument/2006/relationships" xmlns:p="http://schemas.openxmlformats.org/presentationml/2006/main">
  <p:tag name="PA" val="v4.3.3"/>
</p:tagLst>
</file>

<file path=ppt/tags/tag174.xml><?xml version="1.0" encoding="utf-8"?>
<p:tagLst xmlns:a="http://schemas.openxmlformats.org/drawingml/2006/main" xmlns:r="http://schemas.openxmlformats.org/officeDocument/2006/relationships" xmlns:p="http://schemas.openxmlformats.org/presentationml/2006/main">
  <p:tag name="PA" val="v4.3.3"/>
</p:tagLst>
</file>

<file path=ppt/tags/tag175.xml><?xml version="1.0" encoding="utf-8"?>
<p:tagLst xmlns:a="http://schemas.openxmlformats.org/drawingml/2006/main" xmlns:r="http://schemas.openxmlformats.org/officeDocument/2006/relationships" xmlns:p="http://schemas.openxmlformats.org/presentationml/2006/main">
  <p:tag name="PA" val="v4.3.3"/>
</p:tagLst>
</file>

<file path=ppt/tags/tag176.xml><?xml version="1.0" encoding="utf-8"?>
<p:tagLst xmlns:a="http://schemas.openxmlformats.org/drawingml/2006/main" xmlns:r="http://schemas.openxmlformats.org/officeDocument/2006/relationships" xmlns:p="http://schemas.openxmlformats.org/presentationml/2006/main">
  <p:tag name="PA" val="v4.3.3"/>
</p:tagLst>
</file>

<file path=ppt/tags/tag177.xml><?xml version="1.0" encoding="utf-8"?>
<p:tagLst xmlns:a="http://schemas.openxmlformats.org/drawingml/2006/main" xmlns:r="http://schemas.openxmlformats.org/officeDocument/2006/relationships" xmlns:p="http://schemas.openxmlformats.org/presentationml/2006/main">
  <p:tag name="PA" val="v4.3.3"/>
</p:tagLst>
</file>

<file path=ppt/tags/tag178.xml><?xml version="1.0" encoding="utf-8"?>
<p:tagLst xmlns:a="http://schemas.openxmlformats.org/drawingml/2006/main" xmlns:r="http://schemas.openxmlformats.org/officeDocument/2006/relationships" xmlns:p="http://schemas.openxmlformats.org/presentationml/2006/main">
  <p:tag name="PA" val="v4.3.3"/>
</p:tagLst>
</file>

<file path=ppt/tags/tag179.xml><?xml version="1.0" encoding="utf-8"?>
<p:tagLst xmlns:a="http://schemas.openxmlformats.org/drawingml/2006/main" xmlns:r="http://schemas.openxmlformats.org/officeDocument/2006/relationships" xmlns:p="http://schemas.openxmlformats.org/presentationml/2006/main">
  <p:tag name="PA" val="v4.3.3"/>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PA" val="v4.3.3"/>
</p:tagLst>
</file>

<file path=ppt/tags/tag181.xml><?xml version="1.0" encoding="utf-8"?>
<p:tagLst xmlns:a="http://schemas.openxmlformats.org/drawingml/2006/main" xmlns:r="http://schemas.openxmlformats.org/officeDocument/2006/relationships" xmlns:p="http://schemas.openxmlformats.org/presentationml/2006/main">
  <p:tag name="PA" val="v4.3.3"/>
</p:tagLst>
</file>

<file path=ppt/tags/tag182.xml><?xml version="1.0" encoding="utf-8"?>
<p:tagLst xmlns:a="http://schemas.openxmlformats.org/drawingml/2006/main" xmlns:r="http://schemas.openxmlformats.org/officeDocument/2006/relationships" xmlns:p="http://schemas.openxmlformats.org/presentationml/2006/main">
  <p:tag name="PA" val="v4.3.3"/>
</p:tagLst>
</file>

<file path=ppt/tags/tag183.xml><?xml version="1.0" encoding="utf-8"?>
<p:tagLst xmlns:a="http://schemas.openxmlformats.org/drawingml/2006/main" xmlns:r="http://schemas.openxmlformats.org/officeDocument/2006/relationships" xmlns:p="http://schemas.openxmlformats.org/presentationml/2006/main">
  <p:tag name="PA" val="v4.3.3"/>
</p:tagLst>
</file>

<file path=ppt/tags/tag184.xml><?xml version="1.0" encoding="utf-8"?>
<p:tagLst xmlns:a="http://schemas.openxmlformats.org/drawingml/2006/main" xmlns:r="http://schemas.openxmlformats.org/officeDocument/2006/relationships" xmlns:p="http://schemas.openxmlformats.org/presentationml/2006/main">
  <p:tag name="PA" val="v4.3.3"/>
</p:tagLst>
</file>

<file path=ppt/tags/tag185.xml><?xml version="1.0" encoding="utf-8"?>
<p:tagLst xmlns:a="http://schemas.openxmlformats.org/drawingml/2006/main" xmlns:r="http://schemas.openxmlformats.org/officeDocument/2006/relationships" xmlns:p="http://schemas.openxmlformats.org/presentationml/2006/main">
  <p:tag name="PA" val="v4.3.3"/>
</p:tagLst>
</file>

<file path=ppt/tags/tag186.xml><?xml version="1.0" encoding="utf-8"?>
<p:tagLst xmlns:a="http://schemas.openxmlformats.org/drawingml/2006/main" xmlns:r="http://schemas.openxmlformats.org/officeDocument/2006/relationships" xmlns:p="http://schemas.openxmlformats.org/presentationml/2006/main">
  <p:tag name="PA" val="v4.3.3"/>
</p:tagLst>
</file>

<file path=ppt/tags/tag187.xml><?xml version="1.0" encoding="utf-8"?>
<p:tagLst xmlns:a="http://schemas.openxmlformats.org/drawingml/2006/main" xmlns:r="http://schemas.openxmlformats.org/officeDocument/2006/relationships" xmlns:p="http://schemas.openxmlformats.org/presentationml/2006/main">
  <p:tag name="PA" val="v4.3.3"/>
</p:tagLst>
</file>

<file path=ppt/tags/tag188.xml><?xml version="1.0" encoding="utf-8"?>
<p:tagLst xmlns:a="http://schemas.openxmlformats.org/drawingml/2006/main" xmlns:r="http://schemas.openxmlformats.org/officeDocument/2006/relationships" xmlns:p="http://schemas.openxmlformats.org/presentationml/2006/main">
  <p:tag name="PA" val="v4.3.3"/>
</p:tagLst>
</file>

<file path=ppt/tags/tag189.xml><?xml version="1.0" encoding="utf-8"?>
<p:tagLst xmlns:a="http://schemas.openxmlformats.org/drawingml/2006/main" xmlns:r="http://schemas.openxmlformats.org/officeDocument/2006/relationships" xmlns:p="http://schemas.openxmlformats.org/presentationml/2006/main">
  <p:tag name="PA" val="v4.3.3"/>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PA" val="v4.3.3"/>
</p:tagLst>
</file>

<file path=ppt/tags/tag191.xml><?xml version="1.0" encoding="utf-8"?>
<p:tagLst xmlns:a="http://schemas.openxmlformats.org/drawingml/2006/main" xmlns:r="http://schemas.openxmlformats.org/officeDocument/2006/relationships" xmlns:p="http://schemas.openxmlformats.org/presentationml/2006/main">
  <p:tag name="PA" val="v4.3.3"/>
</p:tagLst>
</file>

<file path=ppt/tags/tag192.xml><?xml version="1.0" encoding="utf-8"?>
<p:tagLst xmlns:a="http://schemas.openxmlformats.org/drawingml/2006/main" xmlns:r="http://schemas.openxmlformats.org/officeDocument/2006/relationships" xmlns:p="http://schemas.openxmlformats.org/presentationml/2006/main">
  <p:tag name="PA" val="v4.3.3"/>
</p:tagLst>
</file>

<file path=ppt/tags/tag193.xml><?xml version="1.0" encoding="utf-8"?>
<p:tagLst xmlns:a="http://schemas.openxmlformats.org/drawingml/2006/main" xmlns:r="http://schemas.openxmlformats.org/officeDocument/2006/relationships" xmlns:p="http://schemas.openxmlformats.org/presentationml/2006/main">
  <p:tag name="PA" val="v4.3.3"/>
</p:tagLst>
</file>

<file path=ppt/tags/tag194.xml><?xml version="1.0" encoding="utf-8"?>
<p:tagLst xmlns:a="http://schemas.openxmlformats.org/drawingml/2006/main" xmlns:r="http://schemas.openxmlformats.org/officeDocument/2006/relationships" xmlns:p="http://schemas.openxmlformats.org/presentationml/2006/main">
  <p:tag name="PA" val="v4.3.3"/>
</p:tagLst>
</file>

<file path=ppt/tags/tag195.xml><?xml version="1.0" encoding="utf-8"?>
<p:tagLst xmlns:a="http://schemas.openxmlformats.org/drawingml/2006/main" xmlns:r="http://schemas.openxmlformats.org/officeDocument/2006/relationships" xmlns:p="http://schemas.openxmlformats.org/presentationml/2006/main">
  <p:tag name="PA" val="v4.3.3"/>
</p:tagLst>
</file>

<file path=ppt/tags/tag196.xml><?xml version="1.0" encoding="utf-8"?>
<p:tagLst xmlns:a="http://schemas.openxmlformats.org/drawingml/2006/main" xmlns:r="http://schemas.openxmlformats.org/officeDocument/2006/relationships" xmlns:p="http://schemas.openxmlformats.org/presentationml/2006/main">
  <p:tag name="PA" val="v4.3.3"/>
</p:tagLst>
</file>

<file path=ppt/tags/tag197.xml><?xml version="1.0" encoding="utf-8"?>
<p:tagLst xmlns:a="http://schemas.openxmlformats.org/drawingml/2006/main" xmlns:r="http://schemas.openxmlformats.org/officeDocument/2006/relationships" xmlns:p="http://schemas.openxmlformats.org/presentationml/2006/main">
  <p:tag name="KSO_WM_SLIDE_ID" val="diagram2020519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59*522"/>
  <p:tag name="KSO_WM_SLIDE_POSITION" val="0*18"/>
  <p:tag name="KSO_WM_TAG_VERSION" val="1.0"/>
  <p:tag name="KSO_WM_BEAUTIFY_FLAG" val="#wm#"/>
  <p:tag name="KSO_WM_TEMPLATE_CATEGORY" val="diagram"/>
  <p:tag name="KSO_WM_TEMPLATE_INDEX" val="20205195"/>
  <p:tag name="KSO_WM_SLIDE_LAYOUT" val="a_b_f"/>
  <p:tag name="KSO_WM_SLIDE_LAYOUT_CNT" val="1_1_1"/>
  <p:tag name="KSO_WM_SLIDE_BK_DARK_LIGHT" val="2"/>
  <p:tag name="KSO_WM_SLIDE_BACKGROUND_TYPE" val="general"/>
</p:tagLst>
</file>

<file path=ppt/tags/tag1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5195_1*i*2"/>
  <p:tag name="KSO_WM_TEMPLATE_CATEGORY" val="diagram"/>
  <p:tag name="KSO_WM_TEMPLATE_INDEX" val="20205195"/>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5195_1*i*3"/>
  <p:tag name="KSO_WM_TEMPLATE_CATEGORY" val="diagram"/>
  <p:tag name="KSO_WM_TEMPLATE_INDEX" val="20205195"/>
  <p:tag name="KSO_WM_UNIT_LAYERLEVEL" val="1"/>
  <p:tag name="KSO_WM_TAG_VERSION" val="1.0"/>
  <p:tag name="KSO_WM_BEAUTIFY_FLAG" val="#wm#"/>
  <p:tag name="KSO_WM_UNIT_FILL_FORE_SCHEMECOLOR_INDEX_BRIGHTNESS" val="0"/>
  <p:tag name="KSO_WM_UNIT_FILL_FORE_SCHEMECOLOR_INDEX" val="16"/>
  <p:tag name="KSO_WM_UNIT_FILL_TYPE" val="1"/>
  <p:tag name="KSO_WM_UNIT_SHADOW_SCHEMECOLOR_INDEX_BRIGHTNESS" val="0.05"/>
  <p:tag name="KSO_WM_UNIT_SHADOW_SCHEMECOLOR_INDEX" val="13"/>
  <p:tag name="KSO_WM_UNIT_TEXT_FILL_FORE_SCHEMECOLOR_INDEX_BRIGHTNESS" val="0"/>
  <p:tag name="KSO_WM_UNIT_TEXT_FILL_FORE_SCHEMECOLOR_INDEX" val="2"/>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UNIT_NOCLEAR" val="0"/>
  <p:tag name="KSO_WM_UNIT_VALUE" val="880"/>
  <p:tag name="KSO_WM_UNIT_HIGHLIGHT" val="0"/>
  <p:tag name="KSO_WM_UNIT_COMPATIBLE" val="0"/>
  <p:tag name="KSO_WM_UNIT_DIAGRAM_ISNUMVISUAL" val="0"/>
  <p:tag name="KSO_WM_UNIT_DIAGRAM_ISREFERUNIT" val="0"/>
  <p:tag name="KSO_WM_UNIT_TYPE" val="f"/>
  <p:tag name="KSO_WM_UNIT_INDEX" val="1"/>
  <p:tag name="KSO_WM_UNIT_ID" val="diagram20205195_1*f*1"/>
  <p:tag name="KSO_WM_TEMPLATE_CATEGORY" val="diagram"/>
  <p:tag name="KSO_WM_TEMPLATE_INDEX" val="20205195"/>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
  <p:tag name="KSO_WM_UNIT_SUBTYPE" val="a"/>
  <p:tag name="KSO_WM_UNIT_TEXT_FILL_FORE_SCHEMECOLOR_INDEX_BRIGHTNESS" val="0.25"/>
  <p:tag name="KSO_WM_UNIT_TEXT_FILL_FORE_SCHEMECOLOR_INDEX" val="13"/>
  <p:tag name="KSO_WM_UNIT_TEXT_FILL_TYPE" val="1"/>
</p:tagLst>
</file>

<file path=ppt/tags/tag201.xml><?xml version="1.0" encoding="utf-8"?>
<p:tagLst xmlns:a="http://schemas.openxmlformats.org/drawingml/2006/main" xmlns:r="http://schemas.openxmlformats.org/officeDocument/2006/relationships" xmlns:p="http://schemas.openxmlformats.org/presentationml/2006/main">
  <p:tag name="KSO_WM_SLIDE_ID" val="diagram2020519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59*522"/>
  <p:tag name="KSO_WM_SLIDE_POSITION" val="0*18"/>
  <p:tag name="KSO_WM_TAG_VERSION" val="1.0"/>
  <p:tag name="KSO_WM_BEAUTIFY_FLAG" val="#wm#"/>
  <p:tag name="KSO_WM_TEMPLATE_CATEGORY" val="diagram"/>
  <p:tag name="KSO_WM_TEMPLATE_INDEX" val="20205195"/>
  <p:tag name="KSO_WM_SLIDE_LAYOUT" val="a_b_f"/>
  <p:tag name="KSO_WM_SLIDE_LAYOUT_CNT" val="1_1_1"/>
  <p:tag name="KSO_WM_SLIDE_BK_DARK_LIGHT" val="2"/>
  <p:tag name="KSO_WM_SLIDE_BACKGROUND_TYPE" val="general"/>
</p:tagLst>
</file>

<file path=ppt/tags/tag2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5195_1*i*2"/>
  <p:tag name="KSO_WM_TEMPLATE_CATEGORY" val="diagram"/>
  <p:tag name="KSO_WM_TEMPLATE_INDEX" val="20205195"/>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5195_1*i*3"/>
  <p:tag name="KSO_WM_TEMPLATE_CATEGORY" val="diagram"/>
  <p:tag name="KSO_WM_TEMPLATE_INDEX" val="20205195"/>
  <p:tag name="KSO_WM_UNIT_LAYERLEVEL" val="1"/>
  <p:tag name="KSO_WM_TAG_VERSION" val="1.0"/>
  <p:tag name="KSO_WM_BEAUTIFY_FLAG" val="#wm#"/>
  <p:tag name="KSO_WM_UNIT_FILL_FORE_SCHEMECOLOR_INDEX_BRIGHTNESS" val="0"/>
  <p:tag name="KSO_WM_UNIT_FILL_FORE_SCHEMECOLOR_INDEX" val="16"/>
  <p:tag name="KSO_WM_UNIT_FILL_TYPE" val="1"/>
  <p:tag name="KSO_WM_UNIT_SHADOW_SCHEMECOLOR_INDEX_BRIGHTNESS" val="0.05"/>
  <p:tag name="KSO_WM_UNIT_SHADOW_SCHEMECOLOR_INDEX" val="13"/>
  <p:tag name="KSO_WM_UNIT_TEXT_FILL_FORE_SCHEMECOLOR_INDEX_BRIGHTNESS" val="0"/>
  <p:tag name="KSO_WM_UNIT_TEXT_FILL_FORE_SCHEMECOLOR_INDEX" val="2"/>
  <p:tag name="KSO_WM_UNIT_TEXT_FILL_TYPE" val="1"/>
</p:tagLst>
</file>

<file path=ppt/tags/tag204.xml><?xml version="1.0" encoding="utf-8"?>
<p:tagLst xmlns:a="http://schemas.openxmlformats.org/drawingml/2006/main" xmlns:r="http://schemas.openxmlformats.org/officeDocument/2006/relationships" xmlns:p="http://schemas.openxmlformats.org/presentationml/2006/main">
  <p:tag name="KSO_WM_UNIT_NOCLEAR" val="0"/>
  <p:tag name="KSO_WM_UNIT_VALUE" val="880"/>
  <p:tag name="KSO_WM_UNIT_HIGHLIGHT" val="0"/>
  <p:tag name="KSO_WM_UNIT_COMPATIBLE" val="0"/>
  <p:tag name="KSO_WM_UNIT_DIAGRAM_ISNUMVISUAL" val="0"/>
  <p:tag name="KSO_WM_UNIT_DIAGRAM_ISREFERUNIT" val="0"/>
  <p:tag name="KSO_WM_UNIT_TYPE" val="f"/>
  <p:tag name="KSO_WM_UNIT_INDEX" val="1"/>
  <p:tag name="KSO_WM_UNIT_ID" val="diagram20205195_1*f*1"/>
  <p:tag name="KSO_WM_TEMPLATE_CATEGORY" val="diagram"/>
  <p:tag name="KSO_WM_TEMPLATE_INDEX" val="20205195"/>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
  <p:tag name="KSO_WM_UNIT_SUBTYPE" val="a"/>
  <p:tag name="KSO_WM_UNIT_TEXT_FILL_FORE_SCHEMECOLOR_INDEX_BRIGHTNESS" val="0.25"/>
  <p:tag name="KSO_WM_UNIT_TEXT_FILL_FORE_SCHEMECOLOR_INDEX" val="13"/>
  <p:tag name="KSO_WM_UNIT_TEXT_FILL_TYPE" val="1"/>
</p:tagLst>
</file>

<file path=ppt/tags/tag205.xml><?xml version="1.0" encoding="utf-8"?>
<p:tagLst xmlns:a="http://schemas.openxmlformats.org/drawingml/2006/main" xmlns:r="http://schemas.openxmlformats.org/officeDocument/2006/relationships" xmlns:p="http://schemas.openxmlformats.org/presentationml/2006/main">
  <p:tag name="KSO_WM_SLIDE_ID" val="diagram20204767_1"/>
  <p:tag name="KSO_WM_TEMPLATE_SUBCATEGORY" val="17"/>
  <p:tag name="KSO_WM_TEMPLATE_MASTER_TYPE" val="0"/>
  <p:tag name="KSO_WM_TEMPLATE_COLOR_TYPE" val="1"/>
  <p:tag name="KSO_WM_SLIDE_ITEM_CNT" val="2"/>
  <p:tag name="KSO_WM_SLIDE_INDEX" val="1"/>
  <p:tag name="KSO_WM_DIAGRAM_GROUP_CODE" val="l1-1"/>
  <p:tag name="KSO_WM_SLIDE_DIAGTYPE" val="l"/>
  <p:tag name="KSO_WM_TAG_VERSION" val="1.0"/>
  <p:tag name="KSO_WM_BEAUTIFY_FLAG" val="#wm#"/>
  <p:tag name="KSO_WM_TEMPLATE_CATEGORY" val="diagram"/>
  <p:tag name="KSO_WM_TEMPLATE_INDEX" val="20204767"/>
  <p:tag name="KSO_WM_SLIDE_LAYOUT" val="a_b_l"/>
  <p:tag name="KSO_WM_SLIDE_LAYOUT_CNT" val="1_1_1"/>
  <p:tag name="KSO_WM_SLIDE_TYPE" val="text"/>
  <p:tag name="KSO_WM_SLIDE_SUBTYPE" val="diag"/>
  <p:tag name="KSO_WM_SLIDE_SIZE" val="863.599*317.481"/>
  <p:tag name="KSO_WM_SLIDE_POSITION" val="48.1001*152.8"/>
  <p:tag name="KSO_WM_SLIDE_BK_DARK_LIGHT" val="2"/>
  <p:tag name="KSO_WM_SLIDE_BACKGROUND_TYPE" val="general"/>
</p:tagLst>
</file>

<file path=ppt/tags/tag206.xml><?xml version="1.0" encoding="utf-8"?>
<p:tagLst xmlns:a="http://schemas.openxmlformats.org/drawingml/2006/main" xmlns:r="http://schemas.openxmlformats.org/officeDocument/2006/relationships" xmlns:p="http://schemas.openxmlformats.org/presentationml/2006/main">
  <p:tag name="KSO_WM_SLIDE_ID" val="diagram20204767_1"/>
  <p:tag name="KSO_WM_TEMPLATE_SUBCATEGORY" val="17"/>
  <p:tag name="KSO_WM_TEMPLATE_MASTER_TYPE" val="0"/>
  <p:tag name="KSO_WM_TEMPLATE_COLOR_TYPE" val="1"/>
  <p:tag name="KSO_WM_SLIDE_ITEM_CNT" val="2"/>
  <p:tag name="KSO_WM_SLIDE_INDEX" val="1"/>
  <p:tag name="KSO_WM_DIAGRAM_GROUP_CODE" val="l1-1"/>
  <p:tag name="KSO_WM_SLIDE_DIAGTYPE" val="l"/>
  <p:tag name="KSO_WM_TAG_VERSION" val="1.0"/>
  <p:tag name="KSO_WM_BEAUTIFY_FLAG" val="#wm#"/>
  <p:tag name="KSO_WM_TEMPLATE_CATEGORY" val="diagram"/>
  <p:tag name="KSO_WM_TEMPLATE_INDEX" val="20204767"/>
  <p:tag name="KSO_WM_SLIDE_LAYOUT" val="a_b_l"/>
  <p:tag name="KSO_WM_SLIDE_LAYOUT_CNT" val="1_1_1"/>
  <p:tag name="KSO_WM_SLIDE_TYPE" val="text"/>
  <p:tag name="KSO_WM_SLIDE_SUBTYPE" val="diag"/>
  <p:tag name="KSO_WM_SLIDE_SIZE" val="863.599*317.481"/>
  <p:tag name="KSO_WM_SLIDE_POSITION" val="48.1001*152.8"/>
  <p:tag name="KSO_WM_SLIDE_BK_DARK_LIGHT" val="2"/>
  <p:tag name="KSO_WM_SLIDE_BACKGROUND_TYPE" val="general"/>
</p:tagLst>
</file>

<file path=ppt/tags/tag207.xml><?xml version="1.0" encoding="utf-8"?>
<p:tagLst xmlns:a="http://schemas.openxmlformats.org/drawingml/2006/main" xmlns:r="http://schemas.openxmlformats.org/officeDocument/2006/relationships" xmlns:p="http://schemas.openxmlformats.org/presentationml/2006/main">
  <p:tag name="KSO_WM_SLIDE_ID" val="diagram20204767_1"/>
  <p:tag name="KSO_WM_TEMPLATE_SUBCATEGORY" val="17"/>
  <p:tag name="KSO_WM_TEMPLATE_MASTER_TYPE" val="0"/>
  <p:tag name="KSO_WM_TEMPLATE_COLOR_TYPE" val="1"/>
  <p:tag name="KSO_WM_SLIDE_ITEM_CNT" val="2"/>
  <p:tag name="KSO_WM_SLIDE_INDEX" val="1"/>
  <p:tag name="KSO_WM_DIAGRAM_GROUP_CODE" val="l1-1"/>
  <p:tag name="KSO_WM_SLIDE_DIAGTYPE" val="l"/>
  <p:tag name="KSO_WM_TAG_VERSION" val="1.0"/>
  <p:tag name="KSO_WM_BEAUTIFY_FLAG" val="#wm#"/>
  <p:tag name="KSO_WM_TEMPLATE_CATEGORY" val="diagram"/>
  <p:tag name="KSO_WM_TEMPLATE_INDEX" val="20204767"/>
  <p:tag name="KSO_WM_SLIDE_LAYOUT" val="a_b_l"/>
  <p:tag name="KSO_WM_SLIDE_LAYOUT_CNT" val="1_1_1"/>
  <p:tag name="KSO_WM_SLIDE_TYPE" val="text"/>
  <p:tag name="KSO_WM_SLIDE_SUBTYPE" val="diag"/>
  <p:tag name="KSO_WM_SLIDE_SIZE" val="863.599*317.481"/>
  <p:tag name="KSO_WM_SLIDE_POSITION" val="48.1001*152.8"/>
  <p:tag name="KSO_WM_SLIDE_BK_DARK_LIGHT" val="2"/>
  <p:tag name="KSO_WM_SLIDE_BACKGROUND_TYPE" val="general"/>
</p:tagLst>
</file>

<file path=ppt/tags/tag208.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LAYERLEVEL" val="1_1"/>
  <p:tag name="KSO_WM_TEMPLATE_INDEX" val="20204767"/>
  <p:tag name="KSO_WM_TEMPLATE_CATEGORY" val="diagram"/>
  <p:tag name="KSO_WM_UNIT_ID" val="diagram20204767_1*l_z*1_1"/>
  <p:tag name="KSO_WM_UNIT_INDEX" val="1_1"/>
  <p:tag name="KSO_WM_UNIT_TYPE" val="l_z"/>
  <p:tag name="KSO_WM_DIAGRAM_GROUP_CODE" val="l1-1"/>
  <p:tag name="KSO_WM_UNIT_DIAGRAM_ISREFERUNIT" val="0"/>
  <p:tag name="KSO_WM_UNIT_DIAGRAM_ISNUMVISUAL" val="0"/>
  <p:tag name="KSO_WM_UNIT_COMPATIBLE" val="0"/>
  <p:tag name="KSO_WM_UNIT_HIGHLIGHT" val="0"/>
  <p:tag name="KSO_WM_UNIT_BLOCK" val="0"/>
  <p:tag name="KSO_WM_UNIT_DECORATE_INFO" val="{&quot;pDecorateInfoX&quot;:{&quot;IsLeft&quot;:true,&quot;IsRight&quot;:false,&quot;IsRatio&quot;:false},&quot;pDecorateInfoY&quot;:{&quot;IsTop&quot;:true,&quot;IsBottom&quot;:false,&quot;IsRatio&quot;:false}}"/>
  <p:tag name="KSO_WM_UNIT_IS_LAYOUT_DIAGRAM" val="1"/>
  <p:tag name="KSO_WM_UNIT_LINE_FORE_SCHEMECOLOR_INDEX_BRIGHTNESS" val="-0.15"/>
  <p:tag name="KSO_WM_UNIT_LINE_FORE_SCHEMECOLOR_INDEX" val="14"/>
  <p:tag name="KSO_WM_UNIT_LINE_FILL_TYPE" val="2"/>
</p:tagLst>
</file>

<file path=ppt/tags/tag209.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LAYERLEVEL" val="1_1_1"/>
  <p:tag name="KSO_WM_TEMPLATE_INDEX" val="20204767"/>
  <p:tag name="KSO_WM_TEMPLATE_CATEGORY" val="diagram"/>
  <p:tag name="KSO_WM_UNIT_ID" val="diagram20204767_1*l_h_f*1_1_1"/>
  <p:tag name="KSO_WM_UNIT_INDEX" val="1_1_1"/>
  <p:tag name="KSO_WM_UNIT_TYPE" val="l_h_f"/>
  <p:tag name="KSO_WM_DIAGRAM_GROUP_CODE" val="l1-1"/>
  <p:tag name="KSO_WM_UNIT_DIAGRAM_ISREFERUNIT" val="0"/>
  <p:tag name="KSO_WM_UNIT_DIAGRAM_ISNUMVISUAL" val="0"/>
  <p:tag name="KSO_WM_UNIT_COMPATIBLE" val="0"/>
  <p:tag name="KSO_WM_UNIT_HIGHLIGHT" val="0"/>
  <p:tag name="KSO_WM_UNIT_VALUE" val="210"/>
  <p:tag name="KSO_WM_UNIT_NOCLEAR" val="0"/>
  <p:tag name="KSO_WM_UNIT_PRESET_TEXT" val="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明了。"/>
  <p:tag name="KSO_WM_UNIT_BLOCK" val="0"/>
  <p:tag name="KSO_WM_UNIT_DECORATE_INFO" val="{&quot;pDecorateInfoX&quot;:{&quot;IsLeft&quot;:true,&quot;IsRight&quot;:false,&quot;IsRatio&quot;:false},&quot;pDecorateInfoY&quot;:{&quot;IsTop&quot;:true,&quot;IsBottom&quot;:false,&quot;IsRatio&quot;:false}}"/>
  <p:tag name="KSO_WM_UNIT_IS_LAYOUT_DIAGRAM" val="1"/>
  <p:tag name="KSO_WM_UNIT_TEXT_FILL_FORE_SCHEMECOLOR_INDEX_BRIGHTNESS" val="0.35"/>
  <p:tag name="KSO_WM_UNIT_TEXT_FILL_FORE_SCHEMECOLOR_INDEX" val="13"/>
  <p:tag name="KSO_WM_UNIT_TEXT_FILL_TYPE" val="1"/>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LAYERLEVEL" val="1_1_1"/>
  <p:tag name="KSO_WM_TEMPLATE_INDEX" val="20204767"/>
  <p:tag name="KSO_WM_TEMPLATE_CATEGORY" val="diagram"/>
  <p:tag name="KSO_WM_UNIT_ID" val="diagram20204767_1*l_h_f*1_2_1"/>
  <p:tag name="KSO_WM_UNIT_INDEX" val="1_2_1"/>
  <p:tag name="KSO_WM_UNIT_TYPE" val="l_h_f"/>
  <p:tag name="KSO_WM_DIAGRAM_GROUP_CODE" val="l1-1"/>
  <p:tag name="KSO_WM_UNIT_DIAGRAM_ISREFERUNIT" val="0"/>
  <p:tag name="KSO_WM_UNIT_DIAGRAM_ISNUMVISUAL" val="0"/>
  <p:tag name="KSO_WM_UNIT_COMPATIBLE" val="0"/>
  <p:tag name="KSO_WM_UNIT_HIGHLIGHT" val="0"/>
  <p:tag name="KSO_WM_UNIT_VALUE" val="210"/>
  <p:tag name="KSO_WM_UNIT_NOCLEAR" val="0"/>
  <p:tag name="KSO_WM_UNIT_PRESET_TEXT" val="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明了。"/>
  <p:tag name="KSO_WM_UNIT_BLOCK" val="0"/>
  <p:tag name="KSO_WM_UNIT_DECORATE_INFO" val="{&quot;pDecorateInfoX&quot;:{&quot;IsLeft&quot;:true,&quot;IsRight&quot;:false,&quot;IsRatio&quot;:false},&quot;pDecorateInfoY&quot;:{&quot;IsTop&quot;:true,&quot;IsBottom&quot;:false,&quot;IsRatio&quot;:false}}"/>
  <p:tag name="KSO_WM_UNIT_IS_LAYOUT_DIAGRAM" val="1"/>
  <p:tag name="KSO_WM_UNIT_TEXT_FILL_FORE_SCHEMECOLOR_INDEX_BRIGHTNESS" val="0.35"/>
  <p:tag name="KSO_WM_UNIT_TEXT_FILL_FORE_SCHEMECOLOR_INDEX" val="13"/>
  <p:tag name="KSO_WM_UNIT_TEXT_FILL_TYPE" val="1"/>
</p:tagLst>
</file>

<file path=ppt/tags/tag211.xml><?xml version="1.0" encoding="utf-8"?>
<p:tagLst xmlns:a="http://schemas.openxmlformats.org/drawingml/2006/main" xmlns:r="http://schemas.openxmlformats.org/officeDocument/2006/relationships" xmlns:p="http://schemas.openxmlformats.org/presentationml/2006/main">
  <p:tag name="KSO_WM_SLIDE_ID" val="diagram20204767_1"/>
  <p:tag name="KSO_WM_TEMPLATE_SUBCATEGORY" val="17"/>
  <p:tag name="KSO_WM_TEMPLATE_MASTER_TYPE" val="0"/>
  <p:tag name="KSO_WM_TEMPLATE_COLOR_TYPE" val="1"/>
  <p:tag name="KSO_WM_SLIDE_ITEM_CNT" val="2"/>
  <p:tag name="KSO_WM_SLIDE_INDEX" val="1"/>
  <p:tag name="KSO_WM_DIAGRAM_GROUP_CODE" val="l1-1"/>
  <p:tag name="KSO_WM_SLIDE_DIAGTYPE" val="l"/>
  <p:tag name="KSO_WM_TAG_VERSION" val="1.0"/>
  <p:tag name="KSO_WM_BEAUTIFY_FLAG" val="#wm#"/>
  <p:tag name="KSO_WM_TEMPLATE_CATEGORY" val="diagram"/>
  <p:tag name="KSO_WM_TEMPLATE_INDEX" val="20204767"/>
  <p:tag name="KSO_WM_SLIDE_LAYOUT" val="a_b_l"/>
  <p:tag name="KSO_WM_SLIDE_LAYOUT_CNT" val="1_1_1"/>
  <p:tag name="KSO_WM_SLIDE_TYPE" val="text"/>
  <p:tag name="KSO_WM_SLIDE_SUBTYPE" val="diag"/>
  <p:tag name="KSO_WM_SLIDE_SIZE" val="863.599*317.481"/>
  <p:tag name="KSO_WM_SLIDE_POSITION" val="48.1001*152.8"/>
  <p:tag name="KSO_WM_SLIDE_BK_DARK_LIGHT" val="2"/>
  <p:tag name="KSO_WM_SLIDE_BACKGROUND_TYPE" val="general"/>
</p:tagLst>
</file>

<file path=ppt/tags/tag21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4767"/>
</p:tagLst>
</file>

<file path=ppt/tags/tag213.xml><?xml version="1.0" encoding="utf-8"?>
<p:tagLst xmlns:a="http://schemas.openxmlformats.org/drawingml/2006/main" xmlns:r="http://schemas.openxmlformats.org/officeDocument/2006/relationships" xmlns:p="http://schemas.openxmlformats.org/presentationml/2006/main">
  <p:tag name="KSO_WM_SLIDE_ID" val="diagram20204767_1"/>
  <p:tag name="KSO_WM_TEMPLATE_SUBCATEGORY" val="17"/>
  <p:tag name="KSO_WM_TEMPLATE_MASTER_TYPE" val="0"/>
  <p:tag name="KSO_WM_TEMPLATE_COLOR_TYPE" val="1"/>
  <p:tag name="KSO_WM_SLIDE_ITEM_CNT" val="2"/>
  <p:tag name="KSO_WM_SLIDE_INDEX" val="1"/>
  <p:tag name="KSO_WM_DIAGRAM_GROUP_CODE" val="l1-1"/>
  <p:tag name="KSO_WM_SLIDE_DIAGTYPE" val="l"/>
  <p:tag name="KSO_WM_TAG_VERSION" val="1.0"/>
  <p:tag name="KSO_WM_BEAUTIFY_FLAG" val="#wm#"/>
  <p:tag name="KSO_WM_TEMPLATE_CATEGORY" val="diagram"/>
  <p:tag name="KSO_WM_TEMPLATE_INDEX" val="20204767"/>
  <p:tag name="KSO_WM_SLIDE_LAYOUT" val="a_b_l"/>
  <p:tag name="KSO_WM_SLIDE_LAYOUT_CNT" val="1_1_1"/>
  <p:tag name="KSO_WM_SLIDE_TYPE" val="text"/>
  <p:tag name="KSO_WM_SLIDE_SUBTYPE" val="diag"/>
  <p:tag name="KSO_WM_SLIDE_SIZE" val="863.599*317.481"/>
  <p:tag name="KSO_WM_SLIDE_POSITION" val="48.1001*152.8"/>
  <p:tag name="KSO_WM_SLIDE_BK_DARK_LIGHT" val="2"/>
  <p:tag name="KSO_WM_SLIDE_BACKGROUND_TYPE" val="general"/>
</p:tagLst>
</file>

<file path=ppt/tags/tag214.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1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880,&quot;width&quot;:2304}"/>
</p:tagLst>
</file>

<file path=ppt/tags/tag216.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1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880,&quot;width&quot;:2304}"/>
</p:tagLst>
</file>

<file path=ppt/tags/tag218.xml><?xml version="1.0" encoding="utf-8"?>
<p:tagLst xmlns:a="http://schemas.openxmlformats.org/drawingml/2006/main" xmlns:r="http://schemas.openxmlformats.org/officeDocument/2006/relationships" xmlns:p="http://schemas.openxmlformats.org/presentationml/2006/main">
  <p:tag name="PA" val="v4.3.3"/>
</p:tagLst>
</file>

<file path=ppt/tags/tag219.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880,&quot;width&quot;:2304}"/>
</p:tagLst>
</file>

<file path=ppt/tags/tag221.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2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880,&quot;width&quot;:2304}"/>
</p:tagLst>
</file>

<file path=ppt/tags/tag223.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19475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19*458"/>
  <p:tag name="KSO_WM_SLIDE_POSITION" val="26*50"/>
  <p:tag name="KSO_WM_TAG_VERSION" val="1.0"/>
  <p:tag name="KSO_WM_BEAUTIFY_FLAG" val="#wm#"/>
  <p:tag name="KSO_WM_TEMPLATE_CATEGORY" val="diagram"/>
  <p:tag name="KSO_WM_TEMPLATE_INDEX" val="20194755"/>
  <p:tag name="KSO_WM_SLIDE_LAYOUT" val="a_f"/>
  <p:tag name="KSO_WM_SLIDE_LAYOUT_CNT" val="1_1"/>
  <p:tag name="KSO_WM_SLIDE_BK_DARK_LIGHT" val="2"/>
  <p:tag name="KSO_WM_SLIDE_BACKGROUND_TYPE" val="general"/>
</p:tagLst>
</file>

<file path=ppt/tags/tag224.xml><?xml version="1.0" encoding="utf-8"?>
<p:tagLst xmlns:a="http://schemas.openxmlformats.org/drawingml/2006/main" xmlns:r="http://schemas.openxmlformats.org/officeDocument/2006/relationships" xmlns:p="http://schemas.openxmlformats.org/presentationml/2006/main">
  <p:tag name="KSO_WM_UNIT_COLOR_SCHEME_SHAPE_ID" val="16"/>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1"/>
  <p:tag name="KSO_WM_UNIT_ID" val="diagram20194755_1*i*1"/>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225.xml><?xml version="1.0" encoding="utf-8"?>
<p:tagLst xmlns:a="http://schemas.openxmlformats.org/drawingml/2006/main" xmlns:r="http://schemas.openxmlformats.org/officeDocument/2006/relationships" xmlns:p="http://schemas.openxmlformats.org/presentationml/2006/main">
  <p:tag name="KSO_WM_UNIT_COLOR_SCHEME_SHAPE_ID" val="17"/>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2"/>
  <p:tag name="KSO_WM_UNIT_ID" val="diagram20194755_1*i*2"/>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Lst>
</file>

<file path=ppt/tags/tag226.xml><?xml version="1.0" encoding="utf-8"?>
<p:tagLst xmlns:a="http://schemas.openxmlformats.org/drawingml/2006/main" xmlns:r="http://schemas.openxmlformats.org/officeDocument/2006/relationships" xmlns:p="http://schemas.openxmlformats.org/presentationml/2006/main">
  <p:tag name="KSO_WM_UNIT_COLOR_SCHEME_SHAPE_ID" val="35"/>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5"/>
  <p:tag name="KSO_WM_UNIT_ID" val="diagram20194755_1*i*5"/>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27.xml><?xml version="1.0" encoding="utf-8"?>
<p:tagLst xmlns:a="http://schemas.openxmlformats.org/drawingml/2006/main" xmlns:r="http://schemas.openxmlformats.org/officeDocument/2006/relationships" xmlns:p="http://schemas.openxmlformats.org/presentationml/2006/main">
  <p:tag name="KSO_WM_UNIT_COLOR_SCHEME_SHAPE_ID" val="14"/>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6"/>
  <p:tag name="KSO_WM_UNIT_ID" val="diagram20194755_1*i*6"/>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28.xml><?xml version="1.0" encoding="utf-8"?>
<p:tagLst xmlns:a="http://schemas.openxmlformats.org/drawingml/2006/main" xmlns:r="http://schemas.openxmlformats.org/officeDocument/2006/relationships" xmlns:p="http://schemas.openxmlformats.org/presentationml/2006/main">
  <p:tag name="KSO_WM_UNIT_COLOR_SCHEME_SHAPE_ID" val="15"/>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4"/>
  <p:tag name="KSO_WM_UNIT_ID" val="diagram20194755_1*i*4"/>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29.xml><?xml version="1.0" encoding="utf-8"?>
<p:tagLst xmlns:a="http://schemas.openxmlformats.org/drawingml/2006/main" xmlns:r="http://schemas.openxmlformats.org/officeDocument/2006/relationships" xmlns:p="http://schemas.openxmlformats.org/presentationml/2006/main">
  <p:tag name="KSO_WM_UNIT_COLOR_SCHEME_SHAPE_ID" val="12"/>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3"/>
  <p:tag name="KSO_WM_UNIT_ID" val="diagram20194755_1*i*3"/>
  <p:tag name="KSO_WM_TEMPLATE_CATEGORY" val="diagram"/>
  <p:tag name="KSO_WM_TEMPLATE_INDEX" val="20194755"/>
  <p:tag name="KSO_WM_UNIT_LAYERLEVEL" val="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UNIT_COLOR_SCHEME_SHAPE_ID" val="13"/>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7"/>
  <p:tag name="KSO_WM_UNIT_ID" val="diagram20194755_1*i*7"/>
  <p:tag name="KSO_WM_TEMPLATE_CATEGORY" val="diagram"/>
  <p:tag name="KSO_WM_TEMPLATE_INDEX" val="20194755"/>
  <p:tag name="KSO_WM_UNIT_LAYERLEVEL" val="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31.xml><?xml version="1.0" encoding="utf-8"?>
<p:tagLst xmlns:a="http://schemas.openxmlformats.org/drawingml/2006/main" xmlns:r="http://schemas.openxmlformats.org/officeDocument/2006/relationships" xmlns:p="http://schemas.openxmlformats.org/presentationml/2006/main">
  <p:tag name="KSO_WM_UNIT_TEXT_PART_ID_V2" val="d-4-2"/>
  <p:tag name="KSO_WM_UNIT_COLOR_SCHEME_SHAPE_ID" val="2"/>
  <p:tag name="KSO_WM_UNIT_COLOR_SCHEME_PARENT_PAGE" val="0_1"/>
  <p:tag name="KSO_WM_UNIT_SUBTYPE" val="a"/>
  <p:tag name="KSO_WM_UNIT_PRESET_TEXT" val="单击此处添加小标题：&#10;点击此处添加正文，文字是您思想的提炼，为了最终演示发布的良好效果，请尽量言简意赅的阐述观点；根据需要可酌情增减文字，以便观者可以准确理解您所传达的信息。您的正文已经简明扼要，字字珠玑，但信息却千丝万缕、错综复杂，需要用更多的文字来表述；但请您尽可能提炼思想的精髓，恰如其分的表达观点，往往可以事半功倍。&#10;我们为您  标注了最  适合的位  置您输入  的文字到  这里时就  是最佳视&#10;为了能让  您有更直  观的字数  感受并进  一步方便    &#10;单击此处添加小标题：&#10;点击此处添加正文，文字是您思想的提炼，为了最终演示发布的良好效果，请尽量言简意赅。"/>
  <p:tag name="KSO_WM_UNIT_NOCLEAR" val="1"/>
  <p:tag name="KSO_WM_UNIT_VALUE" val="468"/>
  <p:tag name="KSO_WM_UNIT_HIGHLIGHT" val="0"/>
  <p:tag name="KSO_WM_UNIT_COMPATIBLE" val="0"/>
  <p:tag name="KSO_WM_UNIT_DIAGRAM_ISNUMVISUAL" val="0"/>
  <p:tag name="KSO_WM_UNIT_DIAGRAM_ISREFERUNIT" val="0"/>
  <p:tag name="KSO_WM_UNIT_TYPE" val="f"/>
  <p:tag name="KSO_WM_UNIT_INDEX" val="1"/>
  <p:tag name="KSO_WM_UNIT_ID" val="diagram20194755_1*f*1"/>
  <p:tag name="KSO_WM_TEMPLATE_CATEGORY" val="diagram"/>
  <p:tag name="KSO_WM_TEMPLATE_INDEX" val="20194755"/>
  <p:tag name="KSO_WM_UNIT_LAYERLEVEL" val="1"/>
  <p:tag name="KSO_WM_TAG_VERSION" val="1.0"/>
  <p:tag name="KSO_WM_BEAUTIFY_FLAG" val="#wm#"/>
  <p:tag name="KSO_WM_UNIT_TEXT_FILL_FORE_SCHEMECOLOR_INDEX_BRIGHTNESS" val="0.25"/>
  <p:tag name="KSO_WM_UNIT_TEXT_FILL_FORE_SCHEMECOLOR_INDEX" val="13"/>
  <p:tag name="KSO_WM_UNIT_TEXT_FILL_TYPE" val="1"/>
</p:tagLst>
</file>

<file path=ppt/tags/tag2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7315"/>
  <p:tag name="KSO_WM_SLIDE_LAYOUT_INFO" val="{&quot;direction&quot;:1,&quot;id&quot;:&quot;2021-04-01T14:55:48&quot;,&quot;maxSize&quot;:{&quot;size1&quot;:100},&quot;minSize&quot;:{&quot;size1&quot;:100},&quot;normalSize&quot;:{&quot;size1&quot;:100},&quot;subLayout&quot;:[{&quot;backgroundInfo&quot;:[{&quot;bottom&quot;:0.15555556100000001,&quot;bottomAbs&quot;:false,&quot;left&quot;:0,&quot;leftAbs&quot;:false,&quot;right&quot;:0,&quot;rightAbs&quot;:false,&quot;top&quot;:0.15555556100000001,&quot;topAbs&quot;:false,&quot;type&quot;:&quot;belt&quot;}],&quot;id&quot;:&quot;2021-04-01T14:55:48&quot;,&quot;maxSize&quot;:{&quot;size1&quot;:15.400022256383629},&quot;minSize&quot;:{&quot;size1&quot;:15.400022256383629},&quot;normalSize&quot;:{&quot;size1&quot;:15.400022256383629},&quot;subLayout&quot;:[{&quot;id&quot;:&quot;2021-04-01T14:55:48&quot;,&quot;type&quot;:0},{&quot;id&quot;:&quot;2021-04-01T14:55:48&quot;,&quot;maxSize&quot;:{&quot;size1&quot;:81.60002630778898},&quot;minSize&quot;:{&quot;size1&quot;:81.60002630778898},&quot;normalSize&quot;:{&quot;size1&quot;:81.60002630778898},&quot;subLayout&quot;:[{&quot;backgroundInfo&quot;:[{&quot;bottom&quot;:0,&quot;bottomAbs&quot;:false,&quot;left&quot;:0,&quot;leftAbs&quot;:false,&quot;right&quot;:0,&quot;rightAbs&quot;:false,&quot;top&quot;:0,&quot;topAbs&quot;:false,&quot;type&quot;:&quot;belt&quot;}],&quot;id&quot;:&quot;2021-04-01T14:55:48&quot;,&quot;margin&quot;:{&quot;bottom&quot;:0.42300000786781311,&quot;left&quot;:3.3870000839233398,&quot;right&quot;:3.3870000839233398,&quot;top&quot;:0.42300000786781311},&quot;type&quot;:0},{&quot;id&quot;:&quot;2021-04-01T14:55:48&quot;,&quot;type&quot;:0}],&quot;type&quot;:0}],&quot;type&quot;:0},{&quot;id&quot;:&quot;2021-04-01T14:55:48&quot;,&quot;type&quot;:0}],&quot;type&quot;:0}"/>
  <p:tag name="KSO_WM_SLIDE_CAN_ADD_NAVIGATION" val="1"/>
  <p:tag name="KSO_WM_SLIDE_BACKGROUND" val="[&quot;belt&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6f19c8605d5daf04fe6008"/>
  <p:tag name="KSO_WM_SLIDE_ID" val="diagram20207315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60*371"/>
  <p:tag name="KSO_WM_SLIDE_POSITION" val="0*84"/>
  <p:tag name="KSO_WM_TAG_VERSION" val="1.0"/>
  <p:tag name="KSO_WM_SLIDE_LAYOUT" val="f"/>
  <p:tag name="KSO_WM_SLIDE_LAYOUT_CNT" val="1"/>
  <p:tag name="KSO_WM_CHIP_FILLPROP" val="[[{&quot;text_align&quot;:&quot;lm&quot;,&quot;text_direction&quot;:&quot;horizontal&quot;,&quot;support_features&quot;:[&quot;collage&quot;,&quot;carousel&quot;],&quot;support_big_font&quot;:false,&quot;picture_toward&quot;:0,&quot;picture_dockside&quot;:[],&quot;fill_id&quot;:&quot;5b370d9c62884a6b9c7db59bf9b89d92&quot;,&quot;fill_align&quot;:&quot;cm&quot;,&quot;chip_types&quot;:[&quot;diagram&quot;,&quot;pictext&quot;,&quot;picture&quot;,&quot;chart&quot;,&quot;table&quot;,&quot;video&quot;]}],[{&quot;text_align&quot;:&quot;lm&quot;,&quot;text_direction&quot;:&quot;horizontal&quot;,&quot;support_big_font&quot;:false,&quot;picture_toward&quot;:0,&quot;picture_dockside&quot;:[],&quot;fill_id&quot;:&quot;5b370d9c62884a6b9c7db59bf9b89d92&quot;,&quot;fill_align&quot;:&quot;lm&quot;,&quot;chip_types&quot;:[&quot;text&quot;]}]]"/>
  <p:tag name="KSO_WM_CHIP_DECFILLPROP" val="[]"/>
  <p:tag name="KSO_WM_CHIP_GROUPID" val="5e6f19c8605d5daf04fe6007"/>
  <p:tag name="KSO_WM_SLIDE_BK_DARK_LIGHT" val="2"/>
  <p:tag name="KSO_WM_SLIDE_BACKGROUND_TYPE" val="belt"/>
  <p:tag name="KSO_WM_SLIDE_SUPPORT_FEATURE_TYPE" val="0"/>
  <p:tag name="KSO_WM_TEMPLATE_ASSEMBLE_XID" val="60656e644054ed1e2fb7f7ab"/>
  <p:tag name="KSO_WM_TEMPLATE_ASSEMBLE_GROUPID" val="60656e644054ed1e2fb7f7ab"/>
</p:tagLst>
</file>

<file path=ppt/tags/tag233.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5_1*f*1"/>
  <p:tag name="KSO_WM_TEMPLATE_CATEGORY" val="diagram"/>
  <p:tag name="KSO_WM_TEMPLATE_INDEX" val="20207315"/>
  <p:tag name="KSO_WM_UNIT_LAYERLEVEL" val="1"/>
  <p:tag name="KSO_WM_TAG_VERSION" val="1.0"/>
  <p:tag name="KSO_WM_BEAUTIFY_FLAG" val="#wm#"/>
  <p:tag name="KSO_WM_UNIT_DEFAULT_FONT" val="14;20;2"/>
  <p:tag name="KSO_WM_UNIT_BLOCK" val="0"/>
  <p:tag name="KSO_WM_UNIT_VALUE" val="290"/>
  <p:tag name="KSO_WM_UNIT_SHOW_EDIT_AREA_INDICATION" val="1"/>
  <p:tag name="KSO_WM_CHIP_GROUPID" val="5e6b05596848fb12bee65ac8"/>
  <p:tag name="KSO_WM_CHIP_XID" val="5e6b05596848fb12bee65aca"/>
  <p:tag name="KSO_WM_UNIT_DEC_AREA_ID" val="005710ce106a4775aba5c3f10bd645a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f7064464d6d849358044cff57adfe873"/>
  <p:tag name="KSO_WM_UNIT_TEXT_FILL_FORE_SCHEMECOLOR_INDEX_BRIGHTNESS" val="0.25"/>
  <p:tag name="KSO_WM_UNIT_TEXT_FILL_FORE_SCHEMECOLOR_INDEX" val="13"/>
  <p:tag name="KSO_WM_UNIT_TEXT_FILL_TYPE" val="1"/>
  <p:tag name="KSO_WM_TEMPLATE_ASSEMBLE_XID" val="60656e644054ed1e2fb7f7ab"/>
  <p:tag name="KSO_WM_TEMPLATE_ASSEMBLE_GROUPID" val="60656e644054ed1e2fb7f7ab"/>
</p:tagLst>
</file>

<file path=ppt/tags/tag23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4755"/>
</p:tagLst>
</file>

<file path=ppt/tags/tag235.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3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7315"/>
  <p:tag name="KSO_WM_SLIDE_LAYOUT_INFO" val="{&quot;direction&quot;:1,&quot;id&quot;:&quot;2021-04-01T14:55:48&quot;,&quot;maxSize&quot;:{&quot;size1&quot;:100},&quot;minSize&quot;:{&quot;size1&quot;:100},&quot;normalSize&quot;:{&quot;size1&quot;:100},&quot;subLayout&quot;:[{&quot;backgroundInfo&quot;:[{&quot;bottom&quot;:0.15555556100000001,&quot;bottomAbs&quot;:false,&quot;left&quot;:0,&quot;leftAbs&quot;:false,&quot;right&quot;:0,&quot;rightAbs&quot;:false,&quot;top&quot;:0.15555556100000001,&quot;topAbs&quot;:false,&quot;type&quot;:&quot;belt&quot;}],&quot;id&quot;:&quot;2021-04-01T14:55:48&quot;,&quot;maxSize&quot;:{&quot;size1&quot;:15.400022256383629},&quot;minSize&quot;:{&quot;size1&quot;:15.400022256383629},&quot;normalSize&quot;:{&quot;size1&quot;:15.400022256383629},&quot;subLayout&quot;:[{&quot;id&quot;:&quot;2021-04-01T14:55:48&quot;,&quot;type&quot;:0},{&quot;id&quot;:&quot;2021-04-01T14:55:48&quot;,&quot;maxSize&quot;:{&quot;size1&quot;:81.60002630778898},&quot;minSize&quot;:{&quot;size1&quot;:81.60002630778898},&quot;normalSize&quot;:{&quot;size1&quot;:81.60002630778898},&quot;subLayout&quot;:[{&quot;backgroundInfo&quot;:[{&quot;bottom&quot;:0,&quot;bottomAbs&quot;:false,&quot;left&quot;:0,&quot;leftAbs&quot;:false,&quot;right&quot;:0,&quot;rightAbs&quot;:false,&quot;top&quot;:0,&quot;topAbs&quot;:false,&quot;type&quot;:&quot;belt&quot;}],&quot;id&quot;:&quot;2021-04-01T14:55:48&quot;,&quot;margin&quot;:{&quot;bottom&quot;:0.42300000786781311,&quot;left&quot;:3.3870000839233398,&quot;right&quot;:3.3870000839233398,&quot;top&quot;:0.42300000786781311},&quot;type&quot;:0},{&quot;id&quot;:&quot;2021-04-01T14:55:48&quot;,&quot;type&quot;:0}],&quot;type&quot;:0}],&quot;type&quot;:0},{&quot;id&quot;:&quot;2021-04-01T14:55:48&quot;,&quot;type&quot;:0}],&quot;type&quot;:0}"/>
  <p:tag name="KSO_WM_SLIDE_CAN_ADD_NAVIGATION" val="1"/>
  <p:tag name="KSO_WM_SLIDE_BACKGROUND" val="[&quot;belt&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6f19c8605d5daf04fe6008"/>
  <p:tag name="KSO_WM_SLIDE_ID" val="diagram20207315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60*371"/>
  <p:tag name="KSO_WM_SLIDE_POSITION" val="0*84"/>
  <p:tag name="KSO_WM_TAG_VERSION" val="1.0"/>
  <p:tag name="KSO_WM_SLIDE_LAYOUT" val="f"/>
  <p:tag name="KSO_WM_SLIDE_LAYOUT_CNT" val="1"/>
  <p:tag name="KSO_WM_CHIP_FILLPROP" val="[[{&quot;text_align&quot;:&quot;lm&quot;,&quot;text_direction&quot;:&quot;horizontal&quot;,&quot;support_features&quot;:[&quot;collage&quot;,&quot;carousel&quot;],&quot;support_big_font&quot;:false,&quot;picture_toward&quot;:0,&quot;picture_dockside&quot;:[],&quot;fill_id&quot;:&quot;5b370d9c62884a6b9c7db59bf9b89d92&quot;,&quot;fill_align&quot;:&quot;cm&quot;,&quot;chip_types&quot;:[&quot;diagram&quot;,&quot;pictext&quot;,&quot;picture&quot;,&quot;chart&quot;,&quot;table&quot;,&quot;video&quot;]}],[{&quot;text_align&quot;:&quot;lm&quot;,&quot;text_direction&quot;:&quot;horizontal&quot;,&quot;support_big_font&quot;:false,&quot;picture_toward&quot;:0,&quot;picture_dockside&quot;:[],&quot;fill_id&quot;:&quot;5b370d9c62884a6b9c7db59bf9b89d92&quot;,&quot;fill_align&quot;:&quot;lm&quot;,&quot;chip_types&quot;:[&quot;text&quot;]}]]"/>
  <p:tag name="KSO_WM_CHIP_DECFILLPROP" val="[]"/>
  <p:tag name="KSO_WM_CHIP_GROUPID" val="5e6f19c8605d5daf04fe6007"/>
  <p:tag name="KSO_WM_SLIDE_BK_DARK_LIGHT" val="2"/>
  <p:tag name="KSO_WM_SLIDE_BACKGROUND_TYPE" val="belt"/>
  <p:tag name="KSO_WM_SLIDE_SUPPORT_FEATURE_TYPE" val="0"/>
  <p:tag name="KSO_WM_TEMPLATE_ASSEMBLE_XID" val="60656e644054ed1e2fb7f7ab"/>
  <p:tag name="KSO_WM_TEMPLATE_ASSEMBLE_GROUPID" val="60656e644054ed1e2fb7f7ab"/>
</p:tagLst>
</file>

<file path=ppt/tags/tag237.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5_1*f*1"/>
  <p:tag name="KSO_WM_TEMPLATE_CATEGORY" val="diagram"/>
  <p:tag name="KSO_WM_TEMPLATE_INDEX" val="20207315"/>
  <p:tag name="KSO_WM_UNIT_LAYERLEVEL" val="1"/>
  <p:tag name="KSO_WM_TAG_VERSION" val="1.0"/>
  <p:tag name="KSO_WM_BEAUTIFY_FLAG" val="#wm#"/>
  <p:tag name="KSO_WM_UNIT_DEFAULT_FONT" val="14;20;2"/>
  <p:tag name="KSO_WM_UNIT_BLOCK" val="0"/>
  <p:tag name="KSO_WM_UNIT_VALUE" val="290"/>
  <p:tag name="KSO_WM_UNIT_SHOW_EDIT_AREA_INDICATION" val="1"/>
  <p:tag name="KSO_WM_CHIP_GROUPID" val="5e6b05596848fb12bee65ac8"/>
  <p:tag name="KSO_WM_CHIP_XID" val="5e6b05596848fb12bee65aca"/>
  <p:tag name="KSO_WM_UNIT_DEC_AREA_ID" val="005710ce106a4775aba5c3f10bd645a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f7064464d6d849358044cff57adfe873"/>
  <p:tag name="KSO_WM_UNIT_TEXT_FILL_FORE_SCHEMECOLOR_INDEX_BRIGHTNESS" val="0.25"/>
  <p:tag name="KSO_WM_UNIT_TEXT_FILL_FORE_SCHEMECOLOR_INDEX" val="13"/>
  <p:tag name="KSO_WM_UNIT_TEXT_FILL_TYPE" val="1"/>
  <p:tag name="KSO_WM_TEMPLATE_ASSEMBLE_XID" val="60656e644054ed1e2fb7f7ab"/>
  <p:tag name="KSO_WM_TEMPLATE_ASSEMBLE_GROUPID" val="60656e644054ed1e2fb7f7ab"/>
</p:tagLst>
</file>

<file path=ppt/tags/tag23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4806"/>
  <p:tag name="KSO_WM_SLIDE_LAYOUT_INFO" val="{&quot;backgroundInfo&quot;:[{&quot;bottom&quot;:0,&quot;bottomAbs&quot;:false,&quot;left&quot;:0,&quot;leftAbs&quot;:false,&quot;right&quot;:0,&quot;rightAbs&quot;:false,&quot;top&quot;:0,&quot;topAbs&quot;:false,&quot;type&quot;:&quot;general&quot;}],&quot;direction&quot;:1,&quot;id&quot;:&quot;2021-04-01T15:56:22&quot;,&quot;maxSize&quot;:{&quot;size1&quot;:37.499979652444985},&quot;minSize&quot;:{&quot;size1&quot;:27.499979652444988},&quot;normalSize&quot;:{&quot;size1&quot;:27.500083819111655},&quot;subLayout&quot;:[{&quot;id&quot;:&quot;2021-04-01T15:56:22&quot;,&quot;margin&quot;:{&quot;bottom&quot;:5.9270000457763672,&quot;left&quot;:1.6929999589920044,&quot;right&quot;:0.42300000786781311,&quot;top&quot;:5.9270000457763672},&quot;type&quot;:0},{&quot;id&quot;:&quot;2021-04-01T15:56:22&quot;,&quot;margin&quot;:{&quot;bottom&quot;:2.5399999618530273,&quot;left&quot;:0.84700000286102295,&quot;right&quot;:1.6929999589920044,&quot;top&quot;:2.5399999618530273},&quot;type&quot;:0}],&quot;type&quot;:0}"/>
  <p:tag name="KSO_WM_SLIDE_CAN_ADD_NAVIGATION" val="1"/>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6efe48605d5daf04fe5f98"/>
  <p:tag name="KSO_WM_SLIDE_ID" val="diagram20214806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324"/>
  <p:tag name="KSO_WM_SLIDE_POSITION" val="48*108"/>
  <p:tag name="KSO_WM_TAG_VERSION" val="1.0"/>
  <p:tag name="KSO_WM_SLIDE_LAYOUT" val="a_b_d"/>
  <p:tag name="KSO_WM_SLIDE_LAYOUT_CNT" val="1_1_1"/>
  <p:tag name="KSO_WM_CHIP_FILLPROP" val="[[{&quot;text_align&quot;:&quot;lm&quot;,&quot;text_direction&quot;:&quot;horizontal&quot;,&quot;support_big_font&quot;:false,&quot;fill_id&quot;:&quot;1225534b603643f5a414df89499311b9&quot;,&quot;fill_align&quot;:&quot;rm&quot;,&quot;chip_types&quot;:[&quot;text&quot;,&quot;header&quot;]},{&quot;text_align&quot;:&quot;lm&quot;,&quot;text_direction&quot;:&quot;horizontal&quot;,&quot;support_features&quot;:[&quot;collage&quot;,&quot;carousel&quot;,&quot;creativecrop&quot;],&quot;support_big_font&quot;:false,&quot;fill_id&quot;:&quot;a5cde0e7e9ca4a5fabf022e041870535&quot;,&quot;fill_align&quot;:&quot;lm&quot;,&quot;chip_types&quot;:[&quot;diagram&quot;,&quot;pictext&quot;,&quot;text&quot;,&quot;picture&quot;,&quot;chart&quot;,&quot;table&quot;,&quot;video&quot;]}]]"/>
  <p:tag name="KSO_WM_CHIP_DECFILLPROP" val="[]"/>
  <p:tag name="KSO_WM_CHIP_GROUPID" val="5e6efe48605d5daf04fe5f97"/>
  <p:tag name="KSO_WM_SLIDE_BK_DARK_LIGHT" val="2"/>
  <p:tag name="KSO_WM_SLIDE_BACKGROUND_TYPE" val="general"/>
  <p:tag name="KSO_WM_SLIDE_SUPPORT_FEATURE_TYPE" val="7"/>
  <p:tag name="KSO_WM_TEMPLATE_ASSEMBLE_XID" val="60656fa14054ed1e2fb80da0"/>
  <p:tag name="KSO_WM_TEMPLATE_ASSEMBLE_GROUPID" val="60656fa14054ed1e2fb80da0"/>
</p:tagLst>
</file>

<file path=ppt/tags/tag239.xml><?xml version="1.0" encoding="utf-8"?>
<p:tagLst xmlns:a="http://schemas.openxmlformats.org/drawingml/2006/main" xmlns:r="http://schemas.openxmlformats.org/officeDocument/2006/relationships" xmlns:p="http://schemas.openxmlformats.org/presentationml/2006/main">
  <p:tag name="PA" val="v4.3.3"/>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PA" val="v4.3.3"/>
</p:tagLst>
</file>

<file path=ppt/tags/tag24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4806"/>
</p:tagLst>
</file>

<file path=ppt/tags/tag242.xml><?xml version="1.0" encoding="utf-8"?>
<p:tagLst xmlns:a="http://schemas.openxmlformats.org/drawingml/2006/main" xmlns:r="http://schemas.openxmlformats.org/officeDocument/2006/relationships" xmlns:p="http://schemas.openxmlformats.org/presentationml/2006/main">
  <p:tag name="PA" val="v4.3.3"/>
</p:tagLst>
</file>

<file path=ppt/tags/tag243.xml><?xml version="1.0" encoding="utf-8"?>
<p:tagLst xmlns:a="http://schemas.openxmlformats.org/drawingml/2006/main" xmlns:r="http://schemas.openxmlformats.org/officeDocument/2006/relationships" xmlns:p="http://schemas.openxmlformats.org/presentationml/2006/main">
  <p:tag name="PA" val="v4.3.3"/>
</p:tagLst>
</file>

<file path=ppt/tags/tag244.xml><?xml version="1.0" encoding="utf-8"?>
<p:tagLst xmlns:a="http://schemas.openxmlformats.org/drawingml/2006/main" xmlns:r="http://schemas.openxmlformats.org/officeDocument/2006/relationships" xmlns:p="http://schemas.openxmlformats.org/presentationml/2006/main">
  <p:tag name="PA" val="v4.3.3"/>
</p:tagLst>
</file>

<file path=ppt/tags/tag245.xml><?xml version="1.0" encoding="utf-8"?>
<p:tagLst xmlns:a="http://schemas.openxmlformats.org/drawingml/2006/main" xmlns:r="http://schemas.openxmlformats.org/officeDocument/2006/relationships" xmlns:p="http://schemas.openxmlformats.org/presentationml/2006/main">
  <p:tag name="PA" val="v4.3.3"/>
</p:tagLst>
</file>

<file path=ppt/tags/tag246.xml><?xml version="1.0" encoding="utf-8"?>
<p:tagLst xmlns:a="http://schemas.openxmlformats.org/drawingml/2006/main" xmlns:r="http://schemas.openxmlformats.org/officeDocument/2006/relationships" xmlns:p="http://schemas.openxmlformats.org/presentationml/2006/main">
  <p:tag name="PA" val="v4.3.3"/>
</p:tagLst>
</file>

<file path=ppt/tags/tag247.xml><?xml version="1.0" encoding="utf-8"?>
<p:tagLst xmlns:a="http://schemas.openxmlformats.org/drawingml/2006/main" xmlns:r="http://schemas.openxmlformats.org/officeDocument/2006/relationships" xmlns:p="http://schemas.openxmlformats.org/presentationml/2006/main">
  <p:tag name="PA" val="v4.3.3"/>
</p:tagLst>
</file>

<file path=ppt/tags/tag248.xml><?xml version="1.0" encoding="utf-8"?>
<p:tagLst xmlns:a="http://schemas.openxmlformats.org/drawingml/2006/main" xmlns:r="http://schemas.openxmlformats.org/officeDocument/2006/relationships" xmlns:p="http://schemas.openxmlformats.org/presentationml/2006/main">
  <p:tag name="PA" val="v4.3.3"/>
</p:tagLst>
</file>

<file path=ppt/tags/tag249.xml><?xml version="1.0" encoding="utf-8"?>
<p:tagLst xmlns:a="http://schemas.openxmlformats.org/drawingml/2006/main" xmlns:r="http://schemas.openxmlformats.org/officeDocument/2006/relationships" xmlns:p="http://schemas.openxmlformats.org/presentationml/2006/main">
  <p:tag name="PA" val="v4.3.3"/>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PA" val="v4.3.3"/>
</p:tagLst>
</file>

<file path=ppt/tags/tag251.xml><?xml version="1.0" encoding="utf-8"?>
<p:tagLst xmlns:a="http://schemas.openxmlformats.org/drawingml/2006/main" xmlns:r="http://schemas.openxmlformats.org/officeDocument/2006/relationships" xmlns:p="http://schemas.openxmlformats.org/presentationml/2006/main">
  <p:tag name="PA" val="v4.3.3"/>
</p:tagLst>
</file>

<file path=ppt/tags/tag252.xml><?xml version="1.0" encoding="utf-8"?>
<p:tagLst xmlns:a="http://schemas.openxmlformats.org/drawingml/2006/main" xmlns:r="http://schemas.openxmlformats.org/officeDocument/2006/relationships" xmlns:p="http://schemas.openxmlformats.org/presentationml/2006/main">
  <p:tag name="PA" val="v4.3.3"/>
</p:tagLst>
</file>

<file path=ppt/tags/tag253.xml><?xml version="1.0" encoding="utf-8"?>
<p:tagLst xmlns:a="http://schemas.openxmlformats.org/drawingml/2006/main" xmlns:r="http://schemas.openxmlformats.org/officeDocument/2006/relationships" xmlns:p="http://schemas.openxmlformats.org/presentationml/2006/main">
  <p:tag name="PA" val="v4.3.3"/>
</p:tagLst>
</file>

<file path=ppt/tags/tag254.xml><?xml version="1.0" encoding="utf-8"?>
<p:tagLst xmlns:a="http://schemas.openxmlformats.org/drawingml/2006/main" xmlns:r="http://schemas.openxmlformats.org/officeDocument/2006/relationships" xmlns:p="http://schemas.openxmlformats.org/presentationml/2006/main">
  <p:tag name="PA" val="v4.3.3"/>
</p:tagLst>
</file>

<file path=ppt/tags/tag25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4806"/>
</p:tagLst>
</file>

<file path=ppt/tags/tag256.xml><?xml version="1.0" encoding="utf-8"?>
<p:tagLst xmlns:a="http://schemas.openxmlformats.org/drawingml/2006/main" xmlns:r="http://schemas.openxmlformats.org/officeDocument/2006/relationships" xmlns:p="http://schemas.openxmlformats.org/presentationml/2006/main">
  <p:tag name="KSO_WM_UNIT_TABLE_BEAUTIFY" val="smartTable{50280411-0cee-458d-8441-8f2ef27e6883}"/>
</p:tagLst>
</file>

<file path=ppt/tags/tag25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4806"/>
</p:tagLst>
</file>

<file path=ppt/tags/tag258.xml><?xml version="1.0" encoding="utf-8"?>
<p:tagLst xmlns:a="http://schemas.openxmlformats.org/drawingml/2006/main" xmlns:r="http://schemas.openxmlformats.org/officeDocument/2006/relationships" xmlns:p="http://schemas.openxmlformats.org/presentationml/2006/main">
  <p:tag name="KSO_WM_UNIT_TABLE_BEAUTIFY" val="smartTable{4a01134d-058a-42bb-9eb5-4bd0769b61bd}"/>
  <p:tag name="TABLE_ENDDRAG_ORIGIN_RECT" val="811*387"/>
  <p:tag name="TABLE_ENDDRAG_RECT" val="109*175*811*387"/>
</p:tagLst>
</file>

<file path=ppt/tags/tag25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4806"/>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UNIT_TABLE_BEAUTIFY" val="smartTable{1754ffcc-295e-47bb-85d7-a190488ac66c}"/>
</p:tagLst>
</file>

<file path=ppt/tags/tag26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4806"/>
</p:tagLst>
</file>

<file path=ppt/tags/tag262.xml><?xml version="1.0" encoding="utf-8"?>
<p:tagLst xmlns:a="http://schemas.openxmlformats.org/drawingml/2006/main" xmlns:r="http://schemas.openxmlformats.org/officeDocument/2006/relationships" xmlns:p="http://schemas.openxmlformats.org/presentationml/2006/main">
  <p:tag name="KSO_WM_UNIT_TABLE_BEAUTIFY" val="smartTable{868461b7-a522-43a3-aab4-0723224d3b8d}"/>
</p:tagLst>
</file>

<file path=ppt/tags/tag26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4806"/>
</p:tagLst>
</file>

<file path=ppt/tags/tag264.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
  <p:tag name="KSO_WM_UNIT_NOCLEAR" val="0"/>
  <p:tag name="KSO_WM_UNIT_VALUE" val="240"/>
  <p:tag name="KSO_WM_UNIT_HIGHLIGHT" val="0"/>
  <p:tag name="KSO_WM_UNIT_COMPATIBLE" val="0"/>
  <p:tag name="KSO_WM_UNIT_DIAGRAM_ISNUMVISUAL" val="0"/>
  <p:tag name="KSO_WM_UNIT_DIAGRAM_ISREFERUNIT" val="0"/>
  <p:tag name="KSO_WM_UNIT_TYPE" val="f"/>
  <p:tag name="KSO_WM_UNIT_INDEX" val="1"/>
  <p:tag name="KSO_WM_UNIT_ID" val="diagram20202156_1*f*1"/>
  <p:tag name="KSO_WM_TEMPLATE_CATEGORY" val="diagram"/>
  <p:tag name="KSO_WM_TEMPLATE_INDEX" val="20202156"/>
  <p:tag name="KSO_WM_UNIT_LAYERLEVEL" val="1"/>
  <p:tag name="KSO_WM_TAG_VERSION" val="1.0"/>
  <p:tag name="KSO_WM_BEAUTIFY_FLAG" val="#wm#"/>
  <p:tag name="KSO_WM_UNIT_SUBTYPE" val="a"/>
  <p:tag name="KSO_WM_UNIT_TEXT_FILL_FORE_SCHEMECOLOR_INDEX_BRIGHTNESS" val="0.15"/>
  <p:tag name="KSO_WM_UNIT_TEXT_FILL_FORE_SCHEMECOLOR_INDEX" val="13"/>
  <p:tag name="KSO_WM_UNIT_TEXT_FILL_TYPE" val="1"/>
</p:tagLst>
</file>

<file path=ppt/tags/tag265.xml><?xml version="1.0" encoding="utf-8"?>
<p:tagLst xmlns:a="http://schemas.openxmlformats.org/drawingml/2006/main" xmlns:r="http://schemas.openxmlformats.org/officeDocument/2006/relationships" xmlns:p="http://schemas.openxmlformats.org/presentationml/2006/main">
  <p:tag name="KSO_WM_SLIDE_ID" val="diagram2020519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59*522"/>
  <p:tag name="KSO_WM_SLIDE_POSITION" val="0*18"/>
  <p:tag name="KSO_WM_TAG_VERSION" val="1.0"/>
  <p:tag name="KSO_WM_BEAUTIFY_FLAG" val="#wm#"/>
  <p:tag name="KSO_WM_TEMPLATE_CATEGORY" val="diagram"/>
  <p:tag name="KSO_WM_TEMPLATE_INDEX" val="20205195"/>
  <p:tag name="KSO_WM_SLIDE_LAYOUT" val="a_b_f"/>
  <p:tag name="KSO_WM_SLIDE_LAYOUT_CNT" val="1_1_1"/>
  <p:tag name="KSO_WM_SLIDE_BK_DARK_LIGHT" val="2"/>
  <p:tag name="KSO_WM_SLIDE_BACKGROUND_TYPE" val="general"/>
</p:tagLst>
</file>

<file path=ppt/tags/tag2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5195_1*i*2"/>
  <p:tag name="KSO_WM_TEMPLATE_CATEGORY" val="diagram"/>
  <p:tag name="KSO_WM_TEMPLATE_INDEX" val="20205195"/>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67.xml><?xml version="1.0" encoding="utf-8"?>
<p:tagLst xmlns:a="http://schemas.openxmlformats.org/drawingml/2006/main" xmlns:r="http://schemas.openxmlformats.org/officeDocument/2006/relationships" xmlns:p="http://schemas.openxmlformats.org/presentationml/2006/main">
  <p:tag name="KSO_WM_UNIT_NOCLEAR" val="0"/>
  <p:tag name="KSO_WM_UNIT_VALUE" val="880"/>
  <p:tag name="KSO_WM_UNIT_HIGHLIGHT" val="0"/>
  <p:tag name="KSO_WM_UNIT_COMPATIBLE" val="0"/>
  <p:tag name="KSO_WM_UNIT_DIAGRAM_ISNUMVISUAL" val="0"/>
  <p:tag name="KSO_WM_UNIT_DIAGRAM_ISREFERUNIT" val="0"/>
  <p:tag name="KSO_WM_UNIT_TYPE" val="f"/>
  <p:tag name="KSO_WM_UNIT_INDEX" val="1"/>
  <p:tag name="KSO_WM_UNIT_ID" val="diagram20205195_1*f*1"/>
  <p:tag name="KSO_WM_TEMPLATE_CATEGORY" val="diagram"/>
  <p:tag name="KSO_WM_TEMPLATE_INDEX" val="20205195"/>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
  <p:tag name="KSO_WM_UNIT_SUBTYPE" val="a"/>
  <p:tag name="KSO_WM_UNIT_TEXT_FILL_FORE_SCHEMECOLOR_INDEX_BRIGHTNESS" val="0.25"/>
  <p:tag name="KSO_WM_UNIT_TEXT_FILL_FORE_SCHEMECOLOR_INDEX" val="13"/>
  <p:tag name="KSO_WM_UNIT_TEXT_FILL_TYPE" val="1"/>
</p:tagLst>
</file>

<file path=ppt/tags/tag268.xml><?xml version="1.0" encoding="utf-8"?>
<p:tagLst xmlns:a="http://schemas.openxmlformats.org/drawingml/2006/main" xmlns:r="http://schemas.openxmlformats.org/officeDocument/2006/relationships" xmlns:p="http://schemas.openxmlformats.org/presentationml/2006/main">
  <p:tag name="KSO_WM_SLIDE_ID" val="diagram2020519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59*522"/>
  <p:tag name="KSO_WM_SLIDE_POSITION" val="0*18"/>
  <p:tag name="KSO_WM_TAG_VERSION" val="1.0"/>
  <p:tag name="KSO_WM_BEAUTIFY_FLAG" val="#wm#"/>
  <p:tag name="KSO_WM_TEMPLATE_CATEGORY" val="diagram"/>
  <p:tag name="KSO_WM_TEMPLATE_INDEX" val="20205195"/>
  <p:tag name="KSO_WM_SLIDE_LAYOUT" val="a_b_f"/>
  <p:tag name="KSO_WM_SLIDE_LAYOUT_CNT" val="1_1_1"/>
  <p:tag name="KSO_WM_SLIDE_BK_DARK_LIGHT" val="2"/>
  <p:tag name="KSO_WM_SLIDE_BACKGROUND_TYPE" val="general"/>
</p:tagLst>
</file>

<file path=ppt/tags/tag269.xml><?xml version="1.0" encoding="utf-8"?>
<p:tagLst xmlns:a="http://schemas.openxmlformats.org/drawingml/2006/main" xmlns:r="http://schemas.openxmlformats.org/officeDocument/2006/relationships" xmlns:p="http://schemas.openxmlformats.org/presentationml/2006/main">
  <p:tag name="KSO_WM_UNIT_NOCLEAR" val="0"/>
  <p:tag name="KSO_WM_UNIT_VALUE" val="880"/>
  <p:tag name="KSO_WM_UNIT_HIGHLIGHT" val="0"/>
  <p:tag name="KSO_WM_UNIT_COMPATIBLE" val="0"/>
  <p:tag name="KSO_WM_UNIT_DIAGRAM_ISNUMVISUAL" val="0"/>
  <p:tag name="KSO_WM_UNIT_DIAGRAM_ISREFERUNIT" val="0"/>
  <p:tag name="KSO_WM_UNIT_TYPE" val="f"/>
  <p:tag name="KSO_WM_UNIT_INDEX" val="1"/>
  <p:tag name="KSO_WM_UNIT_ID" val="diagram20205195_1*f*1"/>
  <p:tag name="KSO_WM_TEMPLATE_CATEGORY" val="diagram"/>
  <p:tag name="KSO_WM_TEMPLATE_INDEX" val="20205195"/>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
  <p:tag name="KSO_WM_UNIT_SUBTYPE" val="a"/>
  <p:tag name="KSO_WM_UNIT_TEXT_FILL_FORE_SCHEMECOLOR_INDEX_BRIGHTNESS" val="0.25"/>
  <p:tag name="KSO_WM_UNIT_TEXT_FILL_FORE_SCHEMECOLOR_INDEX" val="13"/>
  <p:tag name="KSO_WM_UNIT_TEXT_FILL_TYPE" val="1"/>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PA" val="v4.3.3"/>
</p:tagLst>
</file>

<file path=ppt/tags/tag2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5195"/>
</p:tagLst>
</file>

<file path=ppt/tags/tag272.xml><?xml version="1.0" encoding="utf-8"?>
<p:tagLst xmlns:a="http://schemas.openxmlformats.org/drawingml/2006/main" xmlns:r="http://schemas.openxmlformats.org/officeDocument/2006/relationships" xmlns:p="http://schemas.openxmlformats.org/presentationml/2006/main">
  <p:tag name="PA" val="v4.3.3"/>
</p:tagLst>
</file>

<file path=ppt/tags/tag273.xml><?xml version="1.0" encoding="utf-8"?>
<p:tagLst xmlns:a="http://schemas.openxmlformats.org/drawingml/2006/main" xmlns:r="http://schemas.openxmlformats.org/officeDocument/2006/relationships" xmlns:p="http://schemas.openxmlformats.org/presentationml/2006/main">
  <p:tag name="PA" val="v4.3.3"/>
</p:tagLst>
</file>

<file path=ppt/tags/tag274.xml><?xml version="1.0" encoding="utf-8"?>
<p:tagLst xmlns:a="http://schemas.openxmlformats.org/drawingml/2006/main" xmlns:r="http://schemas.openxmlformats.org/officeDocument/2006/relationships" xmlns:p="http://schemas.openxmlformats.org/presentationml/2006/main">
  <p:tag name="PA" val="v4.3.3"/>
</p:tagLst>
</file>

<file path=ppt/tags/tag275.xml><?xml version="1.0" encoding="utf-8"?>
<p:tagLst xmlns:a="http://schemas.openxmlformats.org/drawingml/2006/main" xmlns:r="http://schemas.openxmlformats.org/officeDocument/2006/relationships" xmlns:p="http://schemas.openxmlformats.org/presentationml/2006/main">
  <p:tag name="PA" val="v4.3.3"/>
</p:tagLst>
</file>

<file path=ppt/tags/tag276.xml><?xml version="1.0" encoding="utf-8"?>
<p:tagLst xmlns:a="http://schemas.openxmlformats.org/drawingml/2006/main" xmlns:r="http://schemas.openxmlformats.org/officeDocument/2006/relationships" xmlns:p="http://schemas.openxmlformats.org/presentationml/2006/main">
  <p:tag name="PA" val="v4.3.3"/>
</p:tagLst>
</file>

<file path=ppt/tags/tag277.xml><?xml version="1.0" encoding="utf-8"?>
<p:tagLst xmlns:a="http://schemas.openxmlformats.org/drawingml/2006/main" xmlns:r="http://schemas.openxmlformats.org/officeDocument/2006/relationships" xmlns:p="http://schemas.openxmlformats.org/presentationml/2006/main">
  <p:tag name="PA" val="v4.3.3"/>
</p:tagLst>
</file>

<file path=ppt/tags/tag278.xml><?xml version="1.0" encoding="utf-8"?>
<p:tagLst xmlns:a="http://schemas.openxmlformats.org/drawingml/2006/main" xmlns:r="http://schemas.openxmlformats.org/officeDocument/2006/relationships" xmlns:p="http://schemas.openxmlformats.org/presentationml/2006/main">
  <p:tag name="KSO_WM_SLIDE_ID" val="diagram2020519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59*522"/>
  <p:tag name="KSO_WM_SLIDE_POSITION" val="0*18"/>
  <p:tag name="KSO_WM_TAG_VERSION" val="1.0"/>
  <p:tag name="KSO_WM_BEAUTIFY_FLAG" val="#wm#"/>
  <p:tag name="KSO_WM_TEMPLATE_CATEGORY" val="diagram"/>
  <p:tag name="KSO_WM_TEMPLATE_INDEX" val="20205195"/>
  <p:tag name="KSO_WM_SLIDE_LAYOUT" val="a_b_f"/>
  <p:tag name="KSO_WM_SLIDE_LAYOUT_CNT" val="1_1_1"/>
  <p:tag name="KSO_WM_SLIDE_BK_DARK_LIGHT" val="2"/>
  <p:tag name="KSO_WM_SLIDE_BACKGROUND_TYPE" val="general"/>
</p:tagLst>
</file>

<file path=ppt/tags/tag279.xml><?xml version="1.0" encoding="utf-8"?>
<p:tagLst xmlns:a="http://schemas.openxmlformats.org/drawingml/2006/main" xmlns:r="http://schemas.openxmlformats.org/officeDocument/2006/relationships" xmlns:p="http://schemas.openxmlformats.org/presentationml/2006/main">
  <p:tag name="KSO_WM_UNIT_NOCLEAR" val="0"/>
  <p:tag name="KSO_WM_UNIT_VALUE" val="880"/>
  <p:tag name="KSO_WM_UNIT_HIGHLIGHT" val="0"/>
  <p:tag name="KSO_WM_UNIT_COMPATIBLE" val="0"/>
  <p:tag name="KSO_WM_UNIT_DIAGRAM_ISNUMVISUAL" val="0"/>
  <p:tag name="KSO_WM_UNIT_DIAGRAM_ISREFERUNIT" val="0"/>
  <p:tag name="KSO_WM_UNIT_TYPE" val="f"/>
  <p:tag name="KSO_WM_UNIT_INDEX" val="1"/>
  <p:tag name="KSO_WM_UNIT_ID" val="diagram20205195_1*f*1"/>
  <p:tag name="KSO_WM_TEMPLATE_CATEGORY" val="diagram"/>
  <p:tag name="KSO_WM_TEMPLATE_INDEX" val="20205195"/>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
  <p:tag name="KSO_WM_UNIT_SUBTYPE" val="a"/>
  <p:tag name="KSO_WM_UNIT_TEXT_FILL_FORE_SCHEMECOLOR_INDEX_BRIGHTNESS" val="0.25"/>
  <p:tag name="KSO_WM_UNIT_TEXT_FILL_FORE_SCHEMECOLOR_INDEX" val="13"/>
  <p:tag name="KSO_WM_UNIT_TEXT_FILL_TYPE" val="1"/>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SLIDE_ID" val="diagram2020519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59*522"/>
  <p:tag name="KSO_WM_SLIDE_POSITION" val="0*18"/>
  <p:tag name="KSO_WM_TAG_VERSION" val="1.0"/>
  <p:tag name="KSO_WM_BEAUTIFY_FLAG" val="#wm#"/>
  <p:tag name="KSO_WM_TEMPLATE_CATEGORY" val="diagram"/>
  <p:tag name="KSO_WM_TEMPLATE_INDEX" val="20205195"/>
  <p:tag name="KSO_WM_SLIDE_LAYOUT" val="a_b_f"/>
  <p:tag name="KSO_WM_SLIDE_LAYOUT_CNT" val="1_1_1"/>
  <p:tag name="KSO_WM_SLIDE_BK_DARK_LIGHT" val="2"/>
  <p:tag name="KSO_WM_SLIDE_BACKGROUND_TYPE" val="general"/>
</p:tagLst>
</file>

<file path=ppt/tags/tag281.xml><?xml version="1.0" encoding="utf-8"?>
<p:tagLst xmlns:a="http://schemas.openxmlformats.org/drawingml/2006/main" xmlns:r="http://schemas.openxmlformats.org/officeDocument/2006/relationships" xmlns:p="http://schemas.openxmlformats.org/presentationml/2006/main">
  <p:tag name="KSO_WM_UNIT_NOCLEAR" val="0"/>
  <p:tag name="KSO_WM_UNIT_VALUE" val="880"/>
  <p:tag name="KSO_WM_UNIT_HIGHLIGHT" val="0"/>
  <p:tag name="KSO_WM_UNIT_COMPATIBLE" val="0"/>
  <p:tag name="KSO_WM_UNIT_DIAGRAM_ISNUMVISUAL" val="0"/>
  <p:tag name="KSO_WM_UNIT_DIAGRAM_ISREFERUNIT" val="0"/>
  <p:tag name="KSO_WM_UNIT_TYPE" val="f"/>
  <p:tag name="KSO_WM_UNIT_INDEX" val="1"/>
  <p:tag name="KSO_WM_UNIT_ID" val="diagram20205195_1*f*1"/>
  <p:tag name="KSO_WM_TEMPLATE_CATEGORY" val="diagram"/>
  <p:tag name="KSO_WM_TEMPLATE_INDEX" val="20205195"/>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
  <p:tag name="KSO_WM_UNIT_SUBTYPE" val="a"/>
  <p:tag name="KSO_WM_UNIT_TEXT_FILL_FORE_SCHEMECOLOR_INDEX_BRIGHTNESS" val="0.25"/>
  <p:tag name="KSO_WM_UNIT_TEXT_FILL_FORE_SCHEMECOLOR_INDEX" val="13"/>
  <p:tag name="KSO_WM_UNIT_TEXT_FILL_TYPE" val="1"/>
</p:tagLst>
</file>

<file path=ppt/tags/tag282.xml><?xml version="1.0" encoding="utf-8"?>
<p:tagLst xmlns:a="http://schemas.openxmlformats.org/drawingml/2006/main" xmlns:r="http://schemas.openxmlformats.org/officeDocument/2006/relationships" xmlns:p="http://schemas.openxmlformats.org/presentationml/2006/main">
  <p:tag name="KSO_WM_SLIDE_ID" val="diagram20204767_1"/>
  <p:tag name="KSO_WM_TEMPLATE_SUBCATEGORY" val="17"/>
  <p:tag name="KSO_WM_TEMPLATE_MASTER_TYPE" val="0"/>
  <p:tag name="KSO_WM_TEMPLATE_COLOR_TYPE" val="1"/>
  <p:tag name="KSO_WM_SLIDE_ITEM_CNT" val="2"/>
  <p:tag name="KSO_WM_SLIDE_INDEX" val="1"/>
  <p:tag name="KSO_WM_DIAGRAM_GROUP_CODE" val="l1-1"/>
  <p:tag name="KSO_WM_SLIDE_DIAGTYPE" val="l"/>
  <p:tag name="KSO_WM_TAG_VERSION" val="1.0"/>
  <p:tag name="KSO_WM_BEAUTIFY_FLAG" val="#wm#"/>
  <p:tag name="KSO_WM_TEMPLATE_CATEGORY" val="diagram"/>
  <p:tag name="KSO_WM_TEMPLATE_INDEX" val="20204767"/>
  <p:tag name="KSO_WM_SLIDE_LAYOUT" val="a_b_l"/>
  <p:tag name="KSO_WM_SLIDE_LAYOUT_CNT" val="1_1_1"/>
  <p:tag name="KSO_WM_SLIDE_TYPE" val="text"/>
  <p:tag name="KSO_WM_SLIDE_SUBTYPE" val="diag"/>
  <p:tag name="KSO_WM_SLIDE_SIZE" val="863.599*317.481"/>
  <p:tag name="KSO_WM_SLIDE_POSITION" val="48.1001*152.8"/>
  <p:tag name="KSO_WM_SLIDE_BK_DARK_LIGHT" val="2"/>
  <p:tag name="KSO_WM_SLIDE_BACKGROUND_TYPE" val="general"/>
</p:tagLst>
</file>

<file path=ppt/tags/tag283.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LAYERLEVEL" val="1_1"/>
  <p:tag name="KSO_WM_TEMPLATE_INDEX" val="20204767"/>
  <p:tag name="KSO_WM_TEMPLATE_CATEGORY" val="diagram"/>
  <p:tag name="KSO_WM_UNIT_ID" val="diagram20204767_1*l_z*1_1"/>
  <p:tag name="KSO_WM_UNIT_INDEX" val="1_1"/>
  <p:tag name="KSO_WM_UNIT_TYPE" val="l_z"/>
  <p:tag name="KSO_WM_DIAGRAM_GROUP_CODE" val="l1-1"/>
  <p:tag name="KSO_WM_UNIT_DIAGRAM_ISREFERUNIT" val="0"/>
  <p:tag name="KSO_WM_UNIT_DIAGRAM_ISNUMVISUAL" val="0"/>
  <p:tag name="KSO_WM_UNIT_COMPATIBLE" val="0"/>
  <p:tag name="KSO_WM_UNIT_HIGHLIGHT" val="0"/>
  <p:tag name="KSO_WM_UNIT_BLOCK" val="0"/>
  <p:tag name="KSO_WM_UNIT_DECORATE_INFO" val="{&quot;pDecorateInfoX&quot;:{&quot;IsLeft&quot;:true,&quot;IsRight&quot;:false,&quot;IsRatio&quot;:false},&quot;pDecorateInfoY&quot;:{&quot;IsTop&quot;:true,&quot;IsBottom&quot;:false,&quot;IsRatio&quot;:false}}"/>
  <p:tag name="KSO_WM_UNIT_IS_LAYOUT_DIAGRAM" val="1"/>
  <p:tag name="KSO_WM_UNIT_LINE_FORE_SCHEMECOLOR_INDEX_BRIGHTNESS" val="-0.15"/>
  <p:tag name="KSO_WM_UNIT_LINE_FORE_SCHEMECOLOR_INDEX" val="14"/>
  <p:tag name="KSO_WM_UNIT_LINE_FILL_TYPE" val="2"/>
</p:tagLst>
</file>

<file path=ppt/tags/tag284.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LAYERLEVEL" val="1_1_1"/>
  <p:tag name="KSO_WM_TEMPLATE_INDEX" val="20204767"/>
  <p:tag name="KSO_WM_TEMPLATE_CATEGORY" val="diagram"/>
  <p:tag name="KSO_WM_UNIT_ID" val="diagram20204767_1*l_h_f*1_1_1"/>
  <p:tag name="KSO_WM_UNIT_INDEX" val="1_1_1"/>
  <p:tag name="KSO_WM_UNIT_TYPE" val="l_h_f"/>
  <p:tag name="KSO_WM_DIAGRAM_GROUP_CODE" val="l1-1"/>
  <p:tag name="KSO_WM_UNIT_DIAGRAM_ISREFERUNIT" val="0"/>
  <p:tag name="KSO_WM_UNIT_DIAGRAM_ISNUMVISUAL" val="0"/>
  <p:tag name="KSO_WM_UNIT_COMPATIBLE" val="0"/>
  <p:tag name="KSO_WM_UNIT_HIGHLIGHT" val="0"/>
  <p:tag name="KSO_WM_UNIT_VALUE" val="210"/>
  <p:tag name="KSO_WM_UNIT_NOCLEAR" val="0"/>
  <p:tag name="KSO_WM_UNIT_PRESET_TEXT" val="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明了。"/>
  <p:tag name="KSO_WM_UNIT_BLOCK" val="0"/>
  <p:tag name="KSO_WM_UNIT_DECORATE_INFO" val="{&quot;pDecorateInfoX&quot;:{&quot;IsLeft&quot;:true,&quot;IsRight&quot;:false,&quot;IsRatio&quot;:false},&quot;pDecorateInfoY&quot;:{&quot;IsTop&quot;:true,&quot;IsBottom&quot;:false,&quot;IsRatio&quot;:false}}"/>
  <p:tag name="KSO_WM_UNIT_IS_LAYOUT_DIAGRAM" val="1"/>
  <p:tag name="KSO_WM_UNIT_TEXT_FILL_FORE_SCHEMECOLOR_INDEX_BRIGHTNESS" val="0.35"/>
  <p:tag name="KSO_WM_UNIT_TEXT_FILL_FORE_SCHEMECOLOR_INDEX" val="13"/>
  <p:tag name="KSO_WM_UNIT_TEXT_FILL_TYPE" val="1"/>
</p:tagLst>
</file>

<file path=ppt/tags/tag285.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LAYERLEVEL" val="1_1_1"/>
  <p:tag name="KSO_WM_TEMPLATE_INDEX" val="20204767"/>
  <p:tag name="KSO_WM_TEMPLATE_CATEGORY" val="diagram"/>
  <p:tag name="KSO_WM_UNIT_ID" val="diagram20204767_1*l_h_f*1_2_1"/>
  <p:tag name="KSO_WM_UNIT_INDEX" val="1_2_1"/>
  <p:tag name="KSO_WM_UNIT_TYPE" val="l_h_f"/>
  <p:tag name="KSO_WM_DIAGRAM_GROUP_CODE" val="l1-1"/>
  <p:tag name="KSO_WM_UNIT_DIAGRAM_ISREFERUNIT" val="0"/>
  <p:tag name="KSO_WM_UNIT_DIAGRAM_ISNUMVISUAL" val="0"/>
  <p:tag name="KSO_WM_UNIT_COMPATIBLE" val="0"/>
  <p:tag name="KSO_WM_UNIT_HIGHLIGHT" val="0"/>
  <p:tag name="KSO_WM_UNIT_VALUE" val="210"/>
  <p:tag name="KSO_WM_UNIT_NOCLEAR" val="0"/>
  <p:tag name="KSO_WM_UNIT_PRESET_TEXT" val="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明了。"/>
  <p:tag name="KSO_WM_UNIT_BLOCK" val="0"/>
  <p:tag name="KSO_WM_UNIT_DECORATE_INFO" val="{&quot;pDecorateInfoX&quot;:{&quot;IsLeft&quot;:true,&quot;IsRight&quot;:false,&quot;IsRatio&quot;:false},&quot;pDecorateInfoY&quot;:{&quot;IsTop&quot;:true,&quot;IsBottom&quot;:false,&quot;IsRatio&quot;:false}}"/>
  <p:tag name="KSO_WM_UNIT_IS_LAYOUT_DIAGRAM" val="1"/>
  <p:tag name="KSO_WM_UNIT_TEXT_FILL_FORE_SCHEMECOLOR_INDEX_BRIGHTNESS" val="0.35"/>
  <p:tag name="KSO_WM_UNIT_TEXT_FILL_FORE_SCHEMECOLOR_INDEX" val="13"/>
  <p:tag name="KSO_WM_UNIT_TEXT_FILL_TYPE" val="1"/>
</p:tagLst>
</file>

<file path=ppt/tags/tag28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4767"/>
</p:tagLst>
</file>

<file path=ppt/tags/tag287.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8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880,&quot;width&quot;:2304}"/>
</p:tagLst>
</file>

<file path=ppt/tags/tag28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880,&quot;width&quot;:2304}"/>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KSO_WM_SLIDE_ID" val="diagram20202156_1"/>
  <p:tag name="KSO_WM_TEMPLATE_SUBCATEGORY" val="0"/>
  <p:tag name="KSO_WM_SLIDE_TYPE" val="text"/>
  <p:tag name="KSO_WM_SLIDE_SUBTYPE" val="pureTxt"/>
  <p:tag name="KSO_WM_SLIDE_ITEM_CNT" val="0"/>
  <p:tag name="KSO_WM_SLIDE_INDEX" val="1"/>
  <p:tag name="KSO_WM_SLIDE_SIZE" val="925*539"/>
  <p:tag name="KSO_WM_SLIDE_POSITION" val="34*0"/>
  <p:tag name="KSO_WM_TAG_VERSION" val="1.0"/>
  <p:tag name="KSO_WM_BEAUTIFY_FLAG" val="#wm#"/>
  <p:tag name="KSO_WM_TEMPLATE_CATEGORY" val="diagram"/>
  <p:tag name="KSO_WM_TEMPLATE_INDEX" val="20202156"/>
  <p:tag name="KSO_WM_SLIDE_LAYOUT" val="a_b_f"/>
  <p:tag name="KSO_WM_SLIDE_LAYOUT_CNT" val="1_1_1"/>
  <p:tag name="KSO_WM_TEMPLATE_MASTER_TYPE" val="0"/>
  <p:tag name="KSO_WM_TEMPLATE_COLOR_TYPE" val="1"/>
  <p:tag name="KSO_WM_SLIDE_BK_DARK_LIGHT" val="2"/>
  <p:tag name="KSO_WM_SLIDE_BACKGROUND_TYPE" val="general"/>
</p:tagLst>
</file>

<file path=ppt/tags/tag29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
  <p:tag name="KSO_WM_UNIT_NOCLEAR" val="0"/>
  <p:tag name="KSO_WM_UNIT_VALUE" val="240"/>
  <p:tag name="KSO_WM_UNIT_HIGHLIGHT" val="0"/>
  <p:tag name="KSO_WM_UNIT_COMPATIBLE" val="0"/>
  <p:tag name="KSO_WM_UNIT_DIAGRAM_ISNUMVISUAL" val="0"/>
  <p:tag name="KSO_WM_UNIT_DIAGRAM_ISREFERUNIT" val="0"/>
  <p:tag name="KSO_WM_UNIT_TYPE" val="f"/>
  <p:tag name="KSO_WM_UNIT_INDEX" val="1"/>
  <p:tag name="KSO_WM_UNIT_ID" val="diagram20202156_1*f*1"/>
  <p:tag name="KSO_WM_TEMPLATE_CATEGORY" val="diagram"/>
  <p:tag name="KSO_WM_TEMPLATE_INDEX" val="20202156"/>
  <p:tag name="KSO_WM_UNIT_LAYERLEVEL" val="1"/>
  <p:tag name="KSO_WM_TAG_VERSION" val="1.0"/>
  <p:tag name="KSO_WM_BEAUTIFY_FLAG" val="#wm#"/>
  <p:tag name="KSO_WM_UNIT_SUBTYPE" val="a"/>
  <p:tag name="KSO_WM_UNIT_TEXT_FILL_FORE_SCHEMECOLOR_INDEX_BRIGHTNESS" val="0.15"/>
  <p:tag name="KSO_WM_UNIT_TEXT_FILL_FORE_SCHEMECOLOR_INDEX" val="13"/>
  <p:tag name="KSO_WM_UNIT_TEXT_FILL_TYPE" val="1"/>
</p:tagLst>
</file>

<file path=ppt/tags/tag292.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93.xml><?xml version="1.0" encoding="utf-8"?>
<p:tagLst xmlns:a="http://schemas.openxmlformats.org/drawingml/2006/main" xmlns:r="http://schemas.openxmlformats.org/officeDocument/2006/relationships" xmlns:p="http://schemas.openxmlformats.org/presentationml/2006/main">
  <p:tag name="KSO_WM_SLIDE_ID" val="diagram2020519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59*522"/>
  <p:tag name="KSO_WM_SLIDE_POSITION" val="0*18"/>
  <p:tag name="KSO_WM_TAG_VERSION" val="1.0"/>
  <p:tag name="KSO_WM_BEAUTIFY_FLAG" val="#wm#"/>
  <p:tag name="KSO_WM_TEMPLATE_CATEGORY" val="diagram"/>
  <p:tag name="KSO_WM_TEMPLATE_INDEX" val="20205195"/>
  <p:tag name="KSO_WM_SLIDE_LAYOUT" val="a_b_f"/>
  <p:tag name="KSO_WM_SLIDE_LAYOUT_CNT" val="1_1_1"/>
  <p:tag name="KSO_WM_SLIDE_BK_DARK_LIGHT" val="2"/>
  <p:tag name="KSO_WM_SLIDE_BACKGROUND_TYPE" val="general"/>
</p:tagLst>
</file>

<file path=ppt/tags/tag294.xml><?xml version="1.0" encoding="utf-8"?>
<p:tagLst xmlns:a="http://schemas.openxmlformats.org/drawingml/2006/main" xmlns:r="http://schemas.openxmlformats.org/officeDocument/2006/relationships" xmlns:p="http://schemas.openxmlformats.org/presentationml/2006/main">
  <p:tag name="KSO_WM_UNIT_NOCLEAR" val="0"/>
  <p:tag name="KSO_WM_UNIT_VALUE" val="880"/>
  <p:tag name="KSO_WM_UNIT_HIGHLIGHT" val="0"/>
  <p:tag name="KSO_WM_UNIT_COMPATIBLE" val="0"/>
  <p:tag name="KSO_WM_UNIT_DIAGRAM_ISNUMVISUAL" val="0"/>
  <p:tag name="KSO_WM_UNIT_DIAGRAM_ISREFERUNIT" val="0"/>
  <p:tag name="KSO_WM_UNIT_TYPE" val="f"/>
  <p:tag name="KSO_WM_UNIT_INDEX" val="1"/>
  <p:tag name="KSO_WM_UNIT_ID" val="diagram20205195_1*f*1"/>
  <p:tag name="KSO_WM_TEMPLATE_CATEGORY" val="diagram"/>
  <p:tag name="KSO_WM_TEMPLATE_INDEX" val="20205195"/>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
  <p:tag name="KSO_WM_UNIT_SUBTYPE" val="a"/>
  <p:tag name="KSO_WM_UNIT_TEXT_FILL_FORE_SCHEMECOLOR_INDEX_BRIGHTNESS" val="0.25"/>
  <p:tag name="KSO_WM_UNIT_TEXT_FILL_FORE_SCHEMECOLOR_INDEX" val="13"/>
  <p:tag name="KSO_WM_UNIT_TEXT_FILL_TYPE" val="1"/>
</p:tagLst>
</file>

<file path=ppt/tags/tag295.xml><?xml version="1.0" encoding="utf-8"?>
<p:tagLst xmlns:a="http://schemas.openxmlformats.org/drawingml/2006/main" xmlns:r="http://schemas.openxmlformats.org/officeDocument/2006/relationships" xmlns:p="http://schemas.openxmlformats.org/presentationml/2006/main">
  <p:tag name="PA" val="v4.3.3"/>
</p:tagLst>
</file>

<file path=ppt/tags/tag296.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9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880,&quot;width&quot;:2304}"/>
</p:tagLst>
</file>

<file path=ppt/tags/tag298.xml><?xml version="1.0" encoding="utf-8"?>
<p:tagLst xmlns:a="http://schemas.openxmlformats.org/drawingml/2006/main" xmlns:r="http://schemas.openxmlformats.org/officeDocument/2006/relationships" xmlns:p="http://schemas.openxmlformats.org/presentationml/2006/main">
  <p:tag name="KSO_WM_SLIDE_ID" val="diagram2020519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59*522"/>
  <p:tag name="KSO_WM_SLIDE_POSITION" val="0*18"/>
  <p:tag name="KSO_WM_TAG_VERSION" val="1.0"/>
  <p:tag name="KSO_WM_BEAUTIFY_FLAG" val="#wm#"/>
  <p:tag name="KSO_WM_TEMPLATE_CATEGORY" val="diagram"/>
  <p:tag name="KSO_WM_TEMPLATE_INDEX" val="20205195"/>
  <p:tag name="KSO_WM_SLIDE_LAYOUT" val="a_b_f"/>
  <p:tag name="KSO_WM_SLIDE_LAYOUT_CNT" val="1_1_1"/>
  <p:tag name="KSO_WM_SLIDE_BK_DARK_LIGHT" val="2"/>
  <p:tag name="KSO_WM_SLIDE_BACKGROUND_TYPE" val="general"/>
</p:tagLst>
</file>

<file path=ppt/tags/tag299.xml><?xml version="1.0" encoding="utf-8"?>
<p:tagLst xmlns:a="http://schemas.openxmlformats.org/drawingml/2006/main" xmlns:r="http://schemas.openxmlformats.org/officeDocument/2006/relationships" xmlns:p="http://schemas.openxmlformats.org/presentationml/2006/main">
  <p:tag name="KSO_WM_UNIT_NOCLEAR" val="0"/>
  <p:tag name="KSO_WM_UNIT_VALUE" val="880"/>
  <p:tag name="KSO_WM_UNIT_HIGHLIGHT" val="0"/>
  <p:tag name="KSO_WM_UNIT_COMPATIBLE" val="0"/>
  <p:tag name="KSO_WM_UNIT_DIAGRAM_ISNUMVISUAL" val="0"/>
  <p:tag name="KSO_WM_UNIT_DIAGRAM_ISREFERUNIT" val="0"/>
  <p:tag name="KSO_WM_UNIT_TYPE" val="f"/>
  <p:tag name="KSO_WM_UNIT_INDEX" val="1"/>
  <p:tag name="KSO_WM_UNIT_ID" val="diagram20205195_1*f*1"/>
  <p:tag name="KSO_WM_TEMPLATE_CATEGORY" val="diagram"/>
  <p:tag name="KSO_WM_TEMPLATE_INDEX" val="20205195"/>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
  <p:tag name="KSO_WM_UNIT_SUBTYPE" val="a"/>
  <p:tag name="KSO_WM_UNIT_TEXT_FILL_FORE_SCHEMECOLOR_INDEX_BRIGHTNESS" val="0.25"/>
  <p:tag name="KSO_WM_UNIT_TEXT_FILL_FORE_SCHEMECOLOR_INDEX" val="13"/>
  <p:tag name="KSO_WM_UNIT_TEXT_FILL_TYPE" val="1"/>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0.xml><?xml version="1.0" encoding="utf-8"?>
<p:tagLst xmlns:a="http://schemas.openxmlformats.org/drawingml/2006/main" xmlns:r="http://schemas.openxmlformats.org/officeDocument/2006/relationships" xmlns:p="http://schemas.openxmlformats.org/presentationml/2006/main">
  <p:tag name="KSO_WM_SLIDE_ID" val="diagram2020519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59*522"/>
  <p:tag name="KSO_WM_SLIDE_POSITION" val="0*18"/>
  <p:tag name="KSO_WM_TAG_VERSION" val="1.0"/>
  <p:tag name="KSO_WM_BEAUTIFY_FLAG" val="#wm#"/>
  <p:tag name="KSO_WM_TEMPLATE_CATEGORY" val="diagram"/>
  <p:tag name="KSO_WM_TEMPLATE_INDEX" val="20205195"/>
  <p:tag name="KSO_WM_SLIDE_LAYOUT" val="a_b_f"/>
  <p:tag name="KSO_WM_SLIDE_LAYOUT_CNT" val="1_1_1"/>
  <p:tag name="KSO_WM_SLIDE_BK_DARK_LIGHT" val="2"/>
  <p:tag name="KSO_WM_SLIDE_BACKGROUND_TYPE" val="general"/>
</p:tagLst>
</file>

<file path=ppt/tags/tag301.xml><?xml version="1.0" encoding="utf-8"?>
<p:tagLst xmlns:a="http://schemas.openxmlformats.org/drawingml/2006/main" xmlns:r="http://schemas.openxmlformats.org/officeDocument/2006/relationships" xmlns:p="http://schemas.openxmlformats.org/presentationml/2006/main">
  <p:tag name="KSO_WM_UNIT_NOCLEAR" val="0"/>
  <p:tag name="KSO_WM_UNIT_VALUE" val="880"/>
  <p:tag name="KSO_WM_UNIT_HIGHLIGHT" val="0"/>
  <p:tag name="KSO_WM_UNIT_COMPATIBLE" val="0"/>
  <p:tag name="KSO_WM_UNIT_DIAGRAM_ISNUMVISUAL" val="0"/>
  <p:tag name="KSO_WM_UNIT_DIAGRAM_ISREFERUNIT" val="0"/>
  <p:tag name="KSO_WM_UNIT_TYPE" val="f"/>
  <p:tag name="KSO_WM_UNIT_INDEX" val="1"/>
  <p:tag name="KSO_WM_UNIT_ID" val="diagram20205195_1*f*1"/>
  <p:tag name="KSO_WM_TEMPLATE_CATEGORY" val="diagram"/>
  <p:tag name="KSO_WM_TEMPLATE_INDEX" val="20205195"/>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
  <p:tag name="KSO_WM_UNIT_SUBTYPE" val="a"/>
  <p:tag name="KSO_WM_UNIT_TEXT_FILL_FORE_SCHEMECOLOR_INDEX_BRIGHTNESS" val="0.25"/>
  <p:tag name="KSO_WM_UNIT_TEXT_FILL_FORE_SCHEMECOLOR_INDEX" val="13"/>
  <p:tag name="KSO_WM_UNIT_TEXT_FILL_TYPE" val="1"/>
</p:tagLst>
</file>

<file path=ppt/tags/tag302.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0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880,&quot;width&quot;:2304}"/>
</p:tagLst>
</file>

<file path=ppt/tags/tag304.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0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880,&quot;width&quot;:2304}"/>
</p:tagLst>
</file>

<file path=ppt/tags/tag306.xml><?xml version="1.0" encoding="utf-8"?>
<p:tagLst xmlns:a="http://schemas.openxmlformats.org/drawingml/2006/main" xmlns:r="http://schemas.openxmlformats.org/officeDocument/2006/relationships" xmlns:p="http://schemas.openxmlformats.org/presentationml/2006/main">
  <p:tag name="KSO_WM_SLIDE_ID" val="diagram20205205_1"/>
  <p:tag name="KSO_WM_TEMPLATE_SUBCATEGORY" val="0"/>
  <p:tag name="KSO_WM_TEMPLATE_MASTER_TYPE" val="0"/>
  <p:tag name="KSO_WM_TEMPLATE_COLOR_TYPE" val="1"/>
  <p:tag name="KSO_WM_SLIDE_ITEM_CNT" val="0"/>
  <p:tag name="KSO_WM_SLIDE_INDEX" val="1"/>
  <p:tag name="KSO_WM_TAG_VERSION" val="1.0"/>
  <p:tag name="KSO_WM_BEAUTIFY_FLAG" val="#wm#"/>
  <p:tag name="KSO_WM_TEMPLATE_CATEGORY" val="diagram"/>
  <p:tag name="KSO_WM_TEMPLATE_INDEX" val="20205205"/>
  <p:tag name="KSO_WM_SLIDE_LAYOUT" val="a_b_f"/>
  <p:tag name="KSO_WM_SLIDE_LAYOUT_CNT" val="1_1_1"/>
  <p:tag name="KSO_WM_SLIDE_TYPE" val="text"/>
  <p:tag name="KSO_WM_SLIDE_SUBTYPE" val="pureTxt"/>
  <p:tag name="KSO_WM_SLIDE_SIZE" val="939*517"/>
  <p:tag name="KSO_WM_SLIDE_POSITION" val="10*11"/>
  <p:tag name="KSO_WM_SLIDE_BK_DARK_LIGHT" val="2"/>
  <p:tag name="KSO_WM_SLIDE_BACKGROUND_TYPE" val="general"/>
</p:tagLst>
</file>

<file path=ppt/tags/tag30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880,&quot;width&quot;:2304}"/>
</p:tagLst>
</file>

<file path=ppt/tags/tag30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880,&quot;width&quot;:2304}"/>
</p:tagLst>
</file>

<file path=ppt/tags/tag309.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副标题"/>
  <p:tag name="KSO_WM_UNIT_NOCLEAR" val="0"/>
  <p:tag name="KSO_WM_UNIT_VALUE" val="43"/>
  <p:tag name="KSO_WM_UNIT_HIGHLIGHT" val="0"/>
  <p:tag name="KSO_WM_UNIT_COMPATIBLE" val="0"/>
  <p:tag name="KSO_WM_UNIT_DIAGRAM_ISNUMVISUAL" val="0"/>
  <p:tag name="KSO_WM_UNIT_DIAGRAM_ISREFERUNIT" val="0"/>
  <p:tag name="KSO_WM_UNIT_TYPE" val="b"/>
  <p:tag name="KSO_WM_UNIT_INDEX" val="1"/>
  <p:tag name="KSO_WM_UNIT_ID" val="diagram20202156_1*b*1"/>
  <p:tag name="KSO_WM_TEMPLATE_CATEGORY" val="diagram"/>
  <p:tag name="KSO_WM_TEMPLATE_INDEX" val="20202156"/>
  <p:tag name="KSO_WM_UNIT_LAYERLEVEL" val="1"/>
  <p:tag name="KSO_WM_TAG_VERSION" val="1.0"/>
  <p:tag name="KSO_WM_BEAUTIFY_FLAG" val="#wm#"/>
  <p:tag name="KSO_WM_UNIT_ISNUMDGMTITLE" val="0"/>
  <p:tag name="KSO_WM_UNIT_TEXT_FILL_FORE_SCHEMECOLOR_INDEX_BRIGHTNESS" val="0.15"/>
  <p:tag name="KSO_WM_UNIT_TEXT_FILL_FORE_SCHEMECOLOR_INDEX" val="13"/>
  <p:tag name="KSO_WM_UNIT_TEXT_FILL_TYPE" val="1"/>
</p:tagLst>
</file>

<file path=ppt/tags/tag311.xml><?xml version="1.0" encoding="utf-8"?>
<p:tagLst xmlns:a="http://schemas.openxmlformats.org/drawingml/2006/main" xmlns:r="http://schemas.openxmlformats.org/officeDocument/2006/relationships" xmlns:p="http://schemas.openxmlformats.org/presentationml/2006/main">
  <p:tag name="KSO_WM_SLIDE_ID" val="diagram20202156_1"/>
  <p:tag name="KSO_WM_TEMPLATE_SUBCATEGORY" val="0"/>
  <p:tag name="KSO_WM_SLIDE_TYPE" val="text"/>
  <p:tag name="KSO_WM_SLIDE_SUBTYPE" val="pureTxt"/>
  <p:tag name="KSO_WM_SLIDE_ITEM_CNT" val="0"/>
  <p:tag name="KSO_WM_SLIDE_INDEX" val="1"/>
  <p:tag name="KSO_WM_SLIDE_SIZE" val="925*539"/>
  <p:tag name="KSO_WM_SLIDE_POSITION" val="34*0"/>
  <p:tag name="KSO_WM_TAG_VERSION" val="1.0"/>
  <p:tag name="KSO_WM_BEAUTIFY_FLAG" val="#wm#"/>
  <p:tag name="KSO_WM_TEMPLATE_CATEGORY" val="diagram"/>
  <p:tag name="KSO_WM_TEMPLATE_INDEX" val="20202156"/>
  <p:tag name="KSO_WM_SLIDE_LAYOUT" val="a_b_f"/>
  <p:tag name="KSO_WM_SLIDE_LAYOUT_CNT" val="1_1_1"/>
  <p:tag name="KSO_WM_TEMPLATE_MASTER_TYPE" val="0"/>
  <p:tag name="KSO_WM_TEMPLATE_COLOR_TYPE" val="1"/>
  <p:tag name="KSO_WM_SLIDE_BK_DARK_LIGHT" val="2"/>
  <p:tag name="KSO_WM_SLIDE_BACKGROUND_TYPE" val="general"/>
</p:tagLst>
</file>

<file path=ppt/tags/tag31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
  <p:tag name="KSO_WM_UNIT_NOCLEAR" val="0"/>
  <p:tag name="KSO_WM_UNIT_VALUE" val="240"/>
  <p:tag name="KSO_WM_UNIT_HIGHLIGHT" val="0"/>
  <p:tag name="KSO_WM_UNIT_COMPATIBLE" val="0"/>
  <p:tag name="KSO_WM_UNIT_DIAGRAM_ISNUMVISUAL" val="0"/>
  <p:tag name="KSO_WM_UNIT_DIAGRAM_ISREFERUNIT" val="0"/>
  <p:tag name="KSO_WM_UNIT_TYPE" val="f"/>
  <p:tag name="KSO_WM_UNIT_INDEX" val="1"/>
  <p:tag name="KSO_WM_UNIT_ID" val="diagram20202156_1*f*1"/>
  <p:tag name="KSO_WM_TEMPLATE_CATEGORY" val="diagram"/>
  <p:tag name="KSO_WM_TEMPLATE_INDEX" val="20202156"/>
  <p:tag name="KSO_WM_UNIT_LAYERLEVEL" val="1"/>
  <p:tag name="KSO_WM_TAG_VERSION" val="1.0"/>
  <p:tag name="KSO_WM_BEAUTIFY_FLAG" val="#wm#"/>
  <p:tag name="KSO_WM_UNIT_SUBTYPE" val="a"/>
  <p:tag name="KSO_WM_UNIT_TEXT_FILL_FORE_SCHEMECOLOR_INDEX_BRIGHTNESS" val="0.15"/>
  <p:tag name="KSO_WM_UNIT_TEXT_FILL_FORE_SCHEMECOLOR_INDEX" val="13"/>
  <p:tag name="KSO_WM_UNIT_TEXT_FILL_TYPE" val="1"/>
</p:tagLst>
</file>

<file path=ppt/tags/tag31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2156"/>
</p:tagLst>
</file>

<file path=ppt/tags/tag314.xml><?xml version="1.0" encoding="utf-8"?>
<p:tagLst xmlns:a="http://schemas.openxmlformats.org/drawingml/2006/main" xmlns:r="http://schemas.openxmlformats.org/officeDocument/2006/relationships" xmlns:p="http://schemas.openxmlformats.org/presentationml/2006/main">
  <p:tag name="KSO_WM_SLIDE_ID" val="diagram2020519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59*522"/>
  <p:tag name="KSO_WM_SLIDE_POSITION" val="0*18"/>
  <p:tag name="KSO_WM_TAG_VERSION" val="1.0"/>
  <p:tag name="KSO_WM_BEAUTIFY_FLAG" val="#wm#"/>
  <p:tag name="KSO_WM_TEMPLATE_CATEGORY" val="diagram"/>
  <p:tag name="KSO_WM_TEMPLATE_INDEX" val="20205195"/>
  <p:tag name="KSO_WM_SLIDE_LAYOUT" val="a_b_f"/>
  <p:tag name="KSO_WM_SLIDE_LAYOUT_CNT" val="1_1_1"/>
  <p:tag name="KSO_WM_SLIDE_BK_DARK_LIGHT" val="2"/>
  <p:tag name="KSO_WM_SLIDE_BACKGROUND_TYPE" val="general"/>
</p:tagLst>
</file>

<file path=ppt/tags/tag3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5195_1*i*2"/>
  <p:tag name="KSO_WM_TEMPLATE_CATEGORY" val="diagram"/>
  <p:tag name="KSO_WM_TEMPLATE_INDEX" val="20205195"/>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5195_1*i*3"/>
  <p:tag name="KSO_WM_TEMPLATE_CATEGORY" val="diagram"/>
  <p:tag name="KSO_WM_TEMPLATE_INDEX" val="20205195"/>
  <p:tag name="KSO_WM_UNIT_LAYERLEVEL" val="1"/>
  <p:tag name="KSO_WM_TAG_VERSION" val="1.0"/>
  <p:tag name="KSO_WM_BEAUTIFY_FLAG" val="#wm#"/>
  <p:tag name="KSO_WM_UNIT_FILL_FORE_SCHEMECOLOR_INDEX_BRIGHTNESS" val="0"/>
  <p:tag name="KSO_WM_UNIT_FILL_FORE_SCHEMECOLOR_INDEX" val="16"/>
  <p:tag name="KSO_WM_UNIT_FILL_TYPE" val="1"/>
  <p:tag name="KSO_WM_UNIT_SHADOW_SCHEMECOLOR_INDEX_BRIGHTNESS" val="0.05"/>
  <p:tag name="KSO_WM_UNIT_SHADOW_SCHEMECOLOR_INDEX" val="13"/>
  <p:tag name="KSO_WM_UNIT_TEXT_FILL_FORE_SCHEMECOLOR_INDEX_BRIGHTNESS" val="0"/>
  <p:tag name="KSO_WM_UNIT_TEXT_FILL_FORE_SCHEMECOLOR_INDEX" val="2"/>
  <p:tag name="KSO_WM_UNIT_TEXT_FILL_TYPE" val="1"/>
</p:tagLst>
</file>

<file path=ppt/tags/tag317.xml><?xml version="1.0" encoding="utf-8"?>
<p:tagLst xmlns:a="http://schemas.openxmlformats.org/drawingml/2006/main" xmlns:r="http://schemas.openxmlformats.org/officeDocument/2006/relationships" xmlns:p="http://schemas.openxmlformats.org/presentationml/2006/main">
  <p:tag name="KSO_WM_UNIT_NOCLEAR" val="0"/>
  <p:tag name="KSO_WM_UNIT_VALUE" val="880"/>
  <p:tag name="KSO_WM_UNIT_HIGHLIGHT" val="0"/>
  <p:tag name="KSO_WM_UNIT_COMPATIBLE" val="0"/>
  <p:tag name="KSO_WM_UNIT_DIAGRAM_ISNUMVISUAL" val="0"/>
  <p:tag name="KSO_WM_UNIT_DIAGRAM_ISREFERUNIT" val="0"/>
  <p:tag name="KSO_WM_UNIT_TYPE" val="f"/>
  <p:tag name="KSO_WM_UNIT_INDEX" val="1"/>
  <p:tag name="KSO_WM_UNIT_ID" val="diagram20205195_1*f*1"/>
  <p:tag name="KSO_WM_TEMPLATE_CATEGORY" val="diagram"/>
  <p:tag name="KSO_WM_TEMPLATE_INDEX" val="20205195"/>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
  <p:tag name="KSO_WM_UNIT_SUBTYPE" val="a"/>
  <p:tag name="KSO_WM_UNIT_TEXT_FILL_FORE_SCHEMECOLOR_INDEX_BRIGHTNESS" val="0.25"/>
  <p:tag name="KSO_WM_UNIT_TEXT_FILL_FORE_SCHEMECOLOR_INDEX" val="13"/>
  <p:tag name="KSO_WM_UNIT_TEXT_FILL_TYPE" val="1"/>
</p:tagLst>
</file>

<file path=ppt/tags/tag318.xml><?xml version="1.0" encoding="utf-8"?>
<p:tagLst xmlns:a="http://schemas.openxmlformats.org/drawingml/2006/main" xmlns:r="http://schemas.openxmlformats.org/officeDocument/2006/relationships" xmlns:p="http://schemas.openxmlformats.org/presentationml/2006/main">
  <p:tag name="KSO_WM_SLIDE_ID" val="diagram2020519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59*522"/>
  <p:tag name="KSO_WM_SLIDE_POSITION" val="0*18"/>
  <p:tag name="KSO_WM_TAG_VERSION" val="1.0"/>
  <p:tag name="KSO_WM_BEAUTIFY_FLAG" val="#wm#"/>
  <p:tag name="KSO_WM_TEMPLATE_CATEGORY" val="diagram"/>
  <p:tag name="KSO_WM_TEMPLATE_INDEX" val="20205195"/>
  <p:tag name="KSO_WM_SLIDE_LAYOUT" val="a_b_f"/>
  <p:tag name="KSO_WM_SLIDE_LAYOUT_CNT" val="1_1_1"/>
  <p:tag name="KSO_WM_SLIDE_BK_DARK_LIGHT" val="2"/>
  <p:tag name="KSO_WM_SLIDE_BACKGROUND_TYPE" val="general"/>
</p:tagLst>
</file>

<file path=ppt/tags/tag319.xml><?xml version="1.0" encoding="utf-8"?>
<p:tagLst xmlns:a="http://schemas.openxmlformats.org/drawingml/2006/main" xmlns:r="http://schemas.openxmlformats.org/officeDocument/2006/relationships" xmlns:p="http://schemas.openxmlformats.org/presentationml/2006/main">
  <p:tag name="KSO_WM_UNIT_NOCLEAR" val="0"/>
  <p:tag name="KSO_WM_UNIT_VALUE" val="880"/>
  <p:tag name="KSO_WM_UNIT_HIGHLIGHT" val="0"/>
  <p:tag name="KSO_WM_UNIT_COMPATIBLE" val="0"/>
  <p:tag name="KSO_WM_UNIT_DIAGRAM_ISNUMVISUAL" val="0"/>
  <p:tag name="KSO_WM_UNIT_DIAGRAM_ISREFERUNIT" val="0"/>
  <p:tag name="KSO_WM_UNIT_TYPE" val="f"/>
  <p:tag name="KSO_WM_UNIT_INDEX" val="1"/>
  <p:tag name="KSO_WM_UNIT_ID" val="diagram20205195_1*f*1"/>
  <p:tag name="KSO_WM_TEMPLATE_CATEGORY" val="diagram"/>
  <p:tag name="KSO_WM_TEMPLATE_INDEX" val="20205195"/>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
  <p:tag name="KSO_WM_UNIT_SUBTYPE" val="a"/>
  <p:tag name="KSO_WM_UNIT_TEXT_FILL_FORE_SCHEMECOLOR_INDEX_BRIGHTNESS" val="0.25"/>
  <p:tag name="KSO_WM_UNIT_TEXT_FILL_FORE_SCHEMECOLOR_INDEX" val="13"/>
  <p:tag name="KSO_WM_UNIT_TEXT_FILL_TYPE" val="1"/>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a="http://schemas.openxmlformats.org/drawingml/2006/main" xmlns:r="http://schemas.openxmlformats.org/officeDocument/2006/relationships" xmlns:p="http://schemas.openxmlformats.org/presentationml/2006/main">
  <p:tag name="KSO_WM_SLIDE_ID" val="diagram2020519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59*522"/>
  <p:tag name="KSO_WM_SLIDE_POSITION" val="0*18"/>
  <p:tag name="KSO_WM_TAG_VERSION" val="1.0"/>
  <p:tag name="KSO_WM_BEAUTIFY_FLAG" val="#wm#"/>
  <p:tag name="KSO_WM_TEMPLATE_CATEGORY" val="diagram"/>
  <p:tag name="KSO_WM_TEMPLATE_INDEX" val="20205195"/>
  <p:tag name="KSO_WM_SLIDE_LAYOUT" val="a_b_f"/>
  <p:tag name="KSO_WM_SLIDE_LAYOUT_CNT" val="1_1_1"/>
  <p:tag name="KSO_WM_SLIDE_BK_DARK_LIGHT" val="2"/>
  <p:tag name="KSO_WM_SLIDE_BACKGROUND_TYPE" val="general"/>
</p:tagLst>
</file>

<file path=ppt/tags/tag321.xml><?xml version="1.0" encoding="utf-8"?>
<p:tagLst xmlns:a="http://schemas.openxmlformats.org/drawingml/2006/main" xmlns:r="http://schemas.openxmlformats.org/officeDocument/2006/relationships" xmlns:p="http://schemas.openxmlformats.org/presentationml/2006/main">
  <p:tag name="KSO_WM_SLIDE_ID" val="diagram2020519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59*522"/>
  <p:tag name="KSO_WM_SLIDE_POSITION" val="0*18"/>
  <p:tag name="KSO_WM_TAG_VERSION" val="1.0"/>
  <p:tag name="KSO_WM_BEAUTIFY_FLAG" val="#wm#"/>
  <p:tag name="KSO_WM_TEMPLATE_CATEGORY" val="diagram"/>
  <p:tag name="KSO_WM_TEMPLATE_INDEX" val="20205195"/>
  <p:tag name="KSO_WM_SLIDE_LAYOUT" val="a_b_f"/>
  <p:tag name="KSO_WM_SLIDE_LAYOUT_CNT" val="1_1_1"/>
  <p:tag name="KSO_WM_SLIDE_BK_DARK_LIGHT" val="2"/>
  <p:tag name="KSO_WM_SLIDE_BACKGROUND_TYPE" val="general"/>
</p:tagLst>
</file>

<file path=ppt/tags/tag322.xml><?xml version="1.0" encoding="utf-8"?>
<p:tagLst xmlns:a="http://schemas.openxmlformats.org/drawingml/2006/main" xmlns:r="http://schemas.openxmlformats.org/officeDocument/2006/relationships" xmlns:p="http://schemas.openxmlformats.org/presentationml/2006/main">
  <p:tag name="KSO_WM_UNIT_NOCLEAR" val="0"/>
  <p:tag name="KSO_WM_UNIT_VALUE" val="880"/>
  <p:tag name="KSO_WM_UNIT_HIGHLIGHT" val="0"/>
  <p:tag name="KSO_WM_UNIT_COMPATIBLE" val="0"/>
  <p:tag name="KSO_WM_UNIT_DIAGRAM_ISNUMVISUAL" val="0"/>
  <p:tag name="KSO_WM_UNIT_DIAGRAM_ISREFERUNIT" val="0"/>
  <p:tag name="KSO_WM_UNIT_TYPE" val="f"/>
  <p:tag name="KSO_WM_UNIT_INDEX" val="1"/>
  <p:tag name="KSO_WM_UNIT_ID" val="diagram20205195_1*f*1"/>
  <p:tag name="KSO_WM_TEMPLATE_CATEGORY" val="diagram"/>
  <p:tag name="KSO_WM_TEMPLATE_INDEX" val="20205195"/>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
  <p:tag name="KSO_WM_UNIT_SUBTYPE" val="a"/>
  <p:tag name="KSO_WM_UNIT_TEXT_FILL_FORE_SCHEMECOLOR_INDEX_BRIGHTNESS" val="0.25"/>
  <p:tag name="KSO_WM_UNIT_TEXT_FILL_FORE_SCHEMECOLOR_INDEX" val="13"/>
  <p:tag name="KSO_WM_UNIT_TEXT_FILL_TYPE" val="1"/>
</p:tagLst>
</file>

<file path=ppt/tags/tag323.xml><?xml version="1.0" encoding="utf-8"?>
<p:tagLst xmlns:a="http://schemas.openxmlformats.org/drawingml/2006/main" xmlns:r="http://schemas.openxmlformats.org/officeDocument/2006/relationships" xmlns:p="http://schemas.openxmlformats.org/presentationml/2006/main">
  <p:tag name="PA" val="v4.3.3"/>
</p:tagLst>
</file>

<file path=ppt/tags/tag324.xml><?xml version="1.0" encoding="utf-8"?>
<p:tagLst xmlns:a="http://schemas.openxmlformats.org/drawingml/2006/main" xmlns:r="http://schemas.openxmlformats.org/officeDocument/2006/relationships" xmlns:p="http://schemas.openxmlformats.org/presentationml/2006/main">
  <p:tag name="PA" val="v4.3.3"/>
</p:tagLst>
</file>

<file path=ppt/tags/tag325.xml><?xml version="1.0" encoding="utf-8"?>
<p:tagLst xmlns:a="http://schemas.openxmlformats.org/drawingml/2006/main" xmlns:r="http://schemas.openxmlformats.org/officeDocument/2006/relationships" xmlns:p="http://schemas.openxmlformats.org/presentationml/2006/main">
  <p:tag name="PA" val="v4.3.3"/>
</p:tagLst>
</file>

<file path=ppt/tags/tag326.xml><?xml version="1.0" encoding="utf-8"?>
<p:tagLst xmlns:a="http://schemas.openxmlformats.org/drawingml/2006/main" xmlns:r="http://schemas.openxmlformats.org/officeDocument/2006/relationships" xmlns:p="http://schemas.openxmlformats.org/presentationml/2006/main">
  <p:tag name="PA" val="v4.3.3"/>
</p:tagLst>
</file>

<file path=ppt/tags/tag327.xml><?xml version="1.0" encoding="utf-8"?>
<p:tagLst xmlns:a="http://schemas.openxmlformats.org/drawingml/2006/main" xmlns:r="http://schemas.openxmlformats.org/officeDocument/2006/relationships" xmlns:p="http://schemas.openxmlformats.org/presentationml/2006/main">
  <p:tag name="PA" val="v4.3.3"/>
</p:tagLst>
</file>

<file path=ppt/tags/tag3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3537"/>
  <p:tag name="KSO_WM_SLIDE_LAYOUT_INFO" val="{&quot;direction&quot;:1,&quot;id&quot;:&quot;2021-04-01T15:44:35&quot;,&quot;maxSize&quot;:{&quot;size1&quot;:46.200000000000003},&quot;minSize&quot;:{&quot;size1&quot;:39.899999999999999},&quot;normalSize&quot;:{&quot;size1&quot;:43.806249999999999},&quot;subLayout&quot;:[{&quot;backgroundInfo&quot;:[{&quot;bottom&quot;:0,&quot;bottomAbs&quot;:false,&quot;left&quot;:0,&quot;leftAbs&quot;:false,&quot;right&quot;:0.12490190599999999,&quot;rightAbs&quot;:false,&quot;top&quot;:0,&quot;topAbs&quot;:false,&quot;type&quot;:&quot;leftRight&quot;}],&quot;id&quot;:&quot;2021-04-01T15:44:35&quot;,&quot;maxSize&quot;:{&quot;size1&quot;:46.69962094368163},&quot;minSize&quot;:{&quot;size1&quot;:24.399620943681629},&quot;normalSize&quot;:{&quot;size1&quot;:35.573880202940884},&quot;subLayout&quot;:[{&quot;id&quot;:&quot;2021-04-01T15:44:35&quot;,&quot;margin&quot;:{&quot;bottom&quot;:0.026000002399086952,&quot;left&quot;:1.2699999809265137,&quot;right&quot;:2.9289999008178711,&quot;top&quot;:2.5399999618530273},&quot;type&quot;:0},{&quot;id&quot;:&quot;2021-04-01T15:44:35&quot;,&quot;margin&quot;:{&quot;bottom&quot;:2.5399999618530273,&quot;left&quot;:1.2699999809265137,&quot;right&quot;:2.9289999008178711,&quot;top&quot;:0.81999999284744263},&quot;type&quot;:0}],&quot;type&quot;:0},{&quot;id&quot;:&quot;2021-04-01T15:44:35&quot;,&quot;margin&quot;:{&quot;bottom&quot;:1.6929999589920044,&quot;left&quot;:0.026000002399086952,&quot;right&quot;:1.6929999589920044,&quot;top&quot;:1.6929999589920044},&quot;type&quot;:0}],&quot;type&quot;:0}"/>
  <p:tag name="KSO_WM_SLIDE_BACKGROUND" val="[&quot;leftRight&quot;]"/>
  <p:tag name="KSO_WM_SLIDE_RATIO" val="1.777778"/>
  <p:tag name="KSO_WM_SLIDE_ID" val="diagram20213537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12*540"/>
  <p:tag name="KSO_WM_SLIDE_POSITION" val="0*0"/>
  <p:tag name="KSO_WM_TAG_VERSION" val="1.0"/>
  <p:tag name="KSO_WM_SLIDE_LAYOUT" val="a_b_f"/>
  <p:tag name="KSO_WM_SLIDE_LAYOUT_CNT" val="1_1_2"/>
  <p:tag name="KSO_WM_CHIP_INFOS" val="{&quot;type&quot;:&quot;0&quot;,&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6e499600c6704742b8982fec740bd85b&quot;,&quot;fill_align&quot;:&quot;lb&quot;,&quot;text_align&quot;:&quot;lb&quot;,&quot;text_direction&quot;:&quot;horizontal&quot;,&quot;chip_types&quot;:[&quot;text&quot;,&quot;header&quot;]},{&quot;fill_id&quot;:&quot;270f6853976c4d068f52fde834316c85&quot;,&quot;fill_align&quot;:&quot;lt&quot;,&quot;text_align&quot;:&quot;lt&quot;,&quot;text_direction&quot;:&quot;horizontal&quot;,&quot;chip_types&quot;:[&quot;text&quot;]},{&quot;fill_id&quot;:&quot;0b49ad9e5e924415b7d968c9c1006a19&quot;,&quot;fill_align&quot;:&quot;lm&quot;,&quot;text_align&quot;:&quot;lm&quot;,&quot;text_direction&quot;:&quot;horizontal&quot;,&quot;chip_types&quot;:[&quot;diagram&quot;,&quot;pictext&quot;,&quot;text&quot;,&quot;picture&quot;,&quot;chart&quot;,&quot;table&quot;,&quot;video&quot;],&quot;support_features&quot;:[&quot;collage&quot;,&quot;carousel&quot;]}]]"/>
  <p:tag name="KSO_WM_CHIP_XID" val="5eecb46ca758c1ec0b708a67"/>
  <p:tag name="KSO_WM_CHIP_DECFILLPROP" val="[]"/>
  <p:tag name="KSO_WM_SLIDE_CAN_ADD_NAVIGATION" val="1"/>
  <p:tag name="KSO_WM_CHIP_GROUPID" val="5eecb46ca758c1ec0b708a66"/>
  <p:tag name="KSO_WM_SLIDE_BK_DARK_LIGHT" val="2"/>
  <p:tag name="KSO_WM_SLIDE_BACKGROUND_TYPE" val="leftRight"/>
  <p:tag name="KSO_WM_SLIDE_SUPPORT_FEATURE_TYPE" val="0"/>
  <p:tag name="KSO_WM_TEMPLATE_ASSEMBLE_XID" val="60656f674054ed1e2fb8096f"/>
  <p:tag name="KSO_WM_TEMPLATE_ASSEMBLE_GROUPID" val="60656f674054ed1e2fb8096f"/>
</p:tagLst>
</file>

<file path=ppt/tags/tag32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 name="KSO_WM_UNIT_FILL_FORE_SCHEMECOLOR_INDEX_BRIGHTNESS" val="-0.05"/>
  <p:tag name="KSO_WM_UNIT_FILL_FORE_SCHEMECOLOR_INDEX" val="14"/>
  <p:tag name="KSO_WM_UNIT_FILL_TYPE" val="1"/>
  <p:tag name="KSO_WM_UNIT_TEXT_FILL_FORE_SCHEMECOLOR_INDEX_BRIGHTNESS" val="0.15"/>
  <p:tag name="KSO_WM_UNIT_TEXT_FILL_FORE_SCHEMECOLOR_INDEX" val="13"/>
  <p:tag name="KSO_WM_UNIT_TEXT_FILL_TYPE" val="1"/>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0.xml><?xml version="1.0" encoding="utf-8"?>
<p:tagLst xmlns:a="http://schemas.openxmlformats.org/drawingml/2006/main" xmlns:r="http://schemas.openxmlformats.org/officeDocument/2006/relationships" xmlns:p="http://schemas.openxmlformats.org/presentationml/2006/main">
  <p:tag name="KSO_WM_UNIT_BLOCK" val="0"/>
  <p:tag name="KSO_WM_UNIT_SM_LIMIT_TYPE" val="2"/>
  <p:tag name="KSO_WM_UNIT_HIGHLIGHT" val="0"/>
  <p:tag name="KSO_WM_UNIT_COMPATIBLE" val="0"/>
  <p:tag name="KSO_WM_UNIT_DIAGRAM_ISNUMVISUAL" val="0"/>
  <p:tag name="KSO_WM_UNIT_DIAGRAM_ISREFERUNIT" val="0"/>
  <p:tag name="KSO_WM_UNIT_TYPE" val="i"/>
  <p:tag name="KSO_WM_UNIT_INDEX" val="2"/>
  <p:tag name="KSO_WM_UNIT_ID" val="diagram20213537_1*i*2"/>
  <p:tag name="KSO_WM_TEMPLATE_CATEGORY" val="diagram"/>
  <p:tag name="KSO_WM_TEMPLATE_INDEX" val="20213537"/>
  <p:tag name="KSO_WM_UNIT_LAYERLEVEL" val="1"/>
  <p:tag name="KSO_WM_TAG_VERSION" val="1.0"/>
  <p:tag name="KSO_WM_BEAUTIFY_FLAG" val="#wm#"/>
  <p:tag name="KSO_WM_UNIT_DEC_AREA_ID" val="94f24d41159143e4a460beb6c9779f2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ecb46ca758c1ec0b708a66"/>
  <p:tag name="KSO_WM_CHIP_XID" val="5eecb46ca758c1ec0b708a67"/>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450"/>
  <p:tag name="KSO_WM_TEMPLATE_ASSEMBLE_XID" val="60656f674054ed1e2fb8096f"/>
  <p:tag name="KSO_WM_TEMPLATE_ASSEMBLE_GROUPID" val="60656f674054ed1e2fb8096f"/>
</p:tagLst>
</file>

<file path=ppt/tags/tag33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添加大标题"/>
  <p:tag name="KSO_WM_UNIT_NOCLEAR" val="0"/>
  <p:tag name="KSO_WM_UNIT_SHOW_EDIT_AREA_INDICATION" val="1"/>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diagram20213537_1*a*1"/>
  <p:tag name="KSO_WM_TEMPLATE_CATEGORY" val="diagram"/>
  <p:tag name="KSO_WM_TEMPLATE_INDEX" val="20213537"/>
  <p:tag name="KSO_WM_UNIT_LAYERLEVEL" val="1"/>
  <p:tag name="KSO_WM_TAG_VERSION" val="1.0"/>
  <p:tag name="KSO_WM_BEAUTIFY_FLAG" val="#wm#"/>
  <p:tag name="KSO_WM_CHIP_GROUPID" val="5f461bcef3f92eac738049c8"/>
  <p:tag name="KSO_WM_CHIP_XID" val="5f461bcef3f92eac738049c9"/>
  <p:tag name="KSO_WM_UNIT_DEC_AREA_ID" val="3f61f9f5846f4b51858c34f72465e68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b8ef8c8fe475425888535bbe675d483e"/>
  <p:tag name="KSO_WM_UNIT_TEXT_FILL_FORE_SCHEMECOLOR_INDEX_BRIGHTNESS" val="0"/>
  <p:tag name="KSO_WM_UNIT_TEXT_FILL_FORE_SCHEMECOLOR_INDEX" val="13"/>
  <p:tag name="KSO_WM_UNIT_TEXT_FILL_TYPE" val="1"/>
  <p:tag name="KSO_WM_TEMPLATE_ASSEMBLE_XID" val="60656f674054ed1e2fb8096f"/>
  <p:tag name="KSO_WM_TEMPLATE_ASSEMBLE_GROUPID" val="60656f674054ed1e2fb8096f"/>
</p:tagLst>
</file>

<file path=ppt/tags/tag332.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537_1*f*1"/>
  <p:tag name="KSO_WM_TEMPLATE_CATEGORY" val="diagram"/>
  <p:tag name="KSO_WM_TEMPLATE_INDEX" val="20213537"/>
  <p:tag name="KSO_WM_UNIT_LAYERLEVEL" val="1"/>
  <p:tag name="KSO_WM_TAG_VERSION" val="1.0"/>
  <p:tag name="KSO_WM_BEAUTIFY_FLAG" val="#wm#"/>
  <p:tag name="KSO_WM_UNIT_DEFAULT_FONT" val="14;20;2"/>
  <p:tag name="KSO_WM_UNIT_BLOCK" val="0"/>
  <p:tag name="KSO_WM_UNIT_VALUE" val="375"/>
  <p:tag name="KSO_WM_UNIT_SHOW_EDIT_AREA_INDICATION" val="1"/>
  <p:tag name="KSO_WM_CHIP_GROUPID" val="5e6b05596848fb12bee65ac8"/>
  <p:tag name="KSO_WM_CHIP_XID" val="5e6b05596848fb12bee65aca"/>
  <p:tag name="KSO_WM_UNIT_DEC_AREA_ID" val="bcc441c79d374d6e81f4367b2663d1e1"/>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019e083452a045b8addcf97126fd16ed"/>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674054ed1e2fb8096f"/>
  <p:tag name="KSO_WM_TEMPLATE_ASSEMBLE_GROUPID" val="60656f674054ed1e2fb8096f"/>
</p:tagLst>
</file>

<file path=ppt/tags/tag33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3537"/>
</p:tagLst>
</file>

<file path=ppt/tags/tag33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3537"/>
</p:tagLst>
</file>

<file path=ppt/tags/tag33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3537"/>
</p:tagLst>
</file>

<file path=ppt/tags/tag336.xml><?xml version="1.0" encoding="utf-8"?>
<p:tagLst xmlns:a="http://schemas.openxmlformats.org/drawingml/2006/main" xmlns:r="http://schemas.openxmlformats.org/officeDocument/2006/relationships" xmlns:p="http://schemas.openxmlformats.org/presentationml/2006/main">
  <p:tag name="KSO_WM_SLIDE_ID" val="diagram20211483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06*540"/>
  <p:tag name="KSO_WM_SLIDE_POSITION" val="0*0"/>
  <p:tag name="KSO_WM_TAG_VERSION" val="1.0"/>
  <p:tag name="KSO_WM_BEAUTIFY_FLAG" val="#wm#"/>
  <p:tag name="KSO_WM_TEMPLATE_CATEGORY" val="diagram"/>
  <p:tag name="KSO_WM_TEMPLATE_INDEX" val="20211483"/>
  <p:tag name="KSO_WM_SLIDE_LAYOUT" val="a_b_d"/>
  <p:tag name="KSO_WM_SLIDE_LAYOUT_CNT" val="1_1_1"/>
  <p:tag name="KSO_WM_SLIDE_LAYOUT_INFO" val="{&quot;direction&quot;:1,&quot;id&quot;:&quot;2021-09-01T17:02:23&quot;,&quot;maxSize&quot;:{&quot;size1&quot;:35},&quot;minSize&quot;:{&quot;size1&quot;:35},&quot;normalSize&quot;:{&quot;size1&quot;:35},&quot;subLayout&quot;:[{&quot;backgroundInfo&quot;:[{&quot;bottom&quot;:0,&quot;bottomAbs&quot;:false,&quot;left&quot;:0,&quot;leftAbs&quot;:false,&quot;right&quot;:0,&quot;rightAbs&quot;:false,&quot;top&quot;:0,&quot;topAbs&quot;:false,&quot;type&quot;:&quot;leftRight&quot;}],&quot;id&quot;:&quot;2021-09-01T17:02:23&quot;,&quot;margin&quot;:{&quot;bottom&quot;:5.5029997825622559,&quot;left&quot;:1.2450000047683716,&quot;right&quot;:1.2960000038146973,&quot;top&quot;:3.3870000839233398},&quot;type&quot;:0},{&quot;id&quot;:&quot;2021-09-01T17:02:23&quot;,&quot;margin&quot;:{&quot;bottom&quot;:2.5399999618530273,&quot;left&quot;:1.6920000314712524,&quot;right&quot;:1.8980000019073486,&quot;top&quot;:2.5399999618530273},&quot;type&quot;:0}],&quot;type&quot;:0}"/>
  <p:tag name="KSO_WM_SLIDE_CAN_ADD_NAVIGATION" val="1"/>
  <p:tag name="KSO_WM_SLIDE_BACKGROUND" val="[&quot;leftRight&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c937b7b7ee298d401b013"/>
  <p:tag name="KSO_WM_CHIP_FILLPROP" val="[[{&quot;text_align&quot;:&quot;lm&quot;,&quot;text_direction&quot;:&quot;horizontal&quot;,&quot;support_big_font&quot;:false,&quot;picture_toward&quot;:0,&quot;picture_dockside&quot;:[],&quot;fill_id&quot;:&quot;350ec91c9ad44fdbb206e19c2af94b5f&quot;,&quot;fill_align&quot;:&quot;cm&quot;,&quot;chip_types&quot;:[&quot;text&quot;,&quot;header&quot;]},{&quot;text_align&quot;:&quot;lm&quot;,&quot;text_direction&quot;:&quot;horizontal&quot;,&quot;support_features&quot;:[&quot;collage&quot;,&quot;carousel&quot;],&quot;support_big_font&quot;:false,&quot;picture_toward&quot;:0,&quot;picture_dockside&quot;:[],&quot;fill_id&quot;:&quot;7dc253cee86c47f8a027a0eb4441b5ce&quot;,&quot;fill_align&quot;:&quot;cm&quot;,&quot;chip_types&quot;:[&quot;diagram&quot;,&quot;text&quot;,&quot;picture&quot;,&quot;chart&quot;,&quot;table&quot;,&quot;video&quot;]}]]"/>
  <p:tag name="KSO_WM_CHIP_DECFILLPROP" val="[]"/>
  <p:tag name="KSO_WM_CHIP_GROUPID" val="5f6c937b7b7ee298d401b012"/>
  <p:tag name="KSO_WM_SLIDE_BK_DARK_LIGHT" val="2"/>
  <p:tag name="KSO_WM_SLIDE_BACKGROUND_TYPE" val="leftRight"/>
  <p:tag name="KSO_WM_SLIDE_SUPPORT_FEATURE_TYPE" val="3"/>
  <p:tag name="KSO_WM_TEMPLATE_ASSEMBLE_XID" val="60656efb4054ed1e2fb801cc"/>
  <p:tag name="KSO_WM_TEMPLATE_ASSEMBLE_GROUPID" val="60656efb4054ed1e2fb801cc"/>
</p:tagLst>
</file>

<file path=ppt/tags/tag3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1483_1*i*2"/>
  <p:tag name="KSO_WM_TEMPLATE_CATEGORY" val="diagram"/>
  <p:tag name="KSO_WM_TEMPLATE_INDEX" val="20211483"/>
  <p:tag name="KSO_WM_UNIT_LAYERLEVEL" val="1"/>
  <p:tag name="KSO_WM_TAG_VERSION" val="1.0"/>
  <p:tag name="KSO_WM_BEAUTIFY_FLAG" val="#wm#"/>
  <p:tag name="KSO_WM_UNIT_TYPE" val="i"/>
  <p:tag name="KSO_WM_UNIT_INDEX" val="2"/>
  <p:tag name="KSO_WM_UNIT_BLOCK" val="0"/>
  <p:tag name="KSO_WM_UNIT_SM_LIMIT_TYPE" val="2"/>
  <p:tag name="KSO_WM_UNIT_DEC_AREA_ID" val="e24cf69af5c44dfb80597a9df8af8dd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6c937b7b7ee298d401b012"/>
  <p:tag name="KSO_WM_CHIP_XID" val="5f6c937b7b7ee298d401b013"/>
  <p:tag name="KSO_WM_UNIT_LINE_FORE_SCHEMECOLOR_INDEX_BRIGHTNESS" val="0"/>
  <p:tag name="KSO_WM_UNIT_LINE_FORE_SCHEMECOLOR_INDEX" val="16"/>
  <p:tag name="KSO_WM_UNIT_LINE_FILL_TYPE" val="2"/>
  <p:tag name="KSO_WM_TEMPLATE_ASSEMBLE_XID" val="60656efb4054ed1e2fb801cc"/>
  <p:tag name="KSO_WM_TEMPLATE_ASSEMBLE_GROUPID" val="60656efb4054ed1e2fb801cc"/>
</p:tagLst>
</file>

<file path=ppt/tags/tag3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1483_1*i*3"/>
  <p:tag name="KSO_WM_TEMPLATE_CATEGORY" val="diagram"/>
  <p:tag name="KSO_WM_TEMPLATE_INDEX" val="20211483"/>
  <p:tag name="KSO_WM_UNIT_LAYERLEVEL" val="1"/>
  <p:tag name="KSO_WM_TAG_VERSION" val="1.0"/>
  <p:tag name="KSO_WM_BEAUTIFY_FLAG" val="#wm#"/>
  <p:tag name="KSO_WM_UNIT_TYPE" val="i"/>
  <p:tag name="KSO_WM_UNIT_INDEX" val="3"/>
  <p:tag name="KSO_WM_UNIT_BLOCK" val="0"/>
  <p:tag name="KSO_WM_UNIT_SM_LIMIT_TYPE" val="2"/>
  <p:tag name="KSO_WM_UNIT_DEC_AREA_ID" val="95a8901f6987490aae7593183023a668"/>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1}"/>
  <p:tag name="KSO_WM_CHIP_GROUPID" val="5f6c937b7b7ee298d401b012"/>
  <p:tag name="KSO_WM_CHIP_XID" val="5f6c937b7b7ee298d401b013"/>
  <p:tag name="KSO_WM_UNIT_LINE_FORE_SCHEMECOLOR_INDEX_BRIGHTNESS" val="0"/>
  <p:tag name="KSO_WM_UNIT_LINE_FORE_SCHEMECOLOR_INDEX" val="16"/>
  <p:tag name="KSO_WM_UNIT_LINE_FILL_TYPE" val="2"/>
  <p:tag name="KSO_WM_TEMPLATE_ASSEMBLE_XID" val="60656efb4054ed1e2fb801cc"/>
  <p:tag name="KSO_WM_TEMPLATE_ASSEMBLE_GROUPID" val="60656efb4054ed1e2fb801cc"/>
</p:tagLst>
</file>

<file path=ppt/tags/tag3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1483_1*i*4"/>
  <p:tag name="KSO_WM_TEMPLATE_CATEGORY" val="diagram"/>
  <p:tag name="KSO_WM_TEMPLATE_INDEX" val="20211483"/>
  <p:tag name="KSO_WM_UNIT_LAYERLEVEL" val="1"/>
  <p:tag name="KSO_WM_TAG_VERSION" val="1.0"/>
  <p:tag name="KSO_WM_BEAUTIFY_FLAG" val="#wm#"/>
  <p:tag name="KSO_WM_UNIT_TYPE" val="i"/>
  <p:tag name="KSO_WM_UNIT_INDEX" val="4"/>
  <p:tag name="KSO_WM_UNIT_BLOCK" val="0"/>
  <p:tag name="KSO_WM_UNIT_SM_LIMIT_TYPE" val="2"/>
  <p:tag name="KSO_WM_UNIT_DEC_AREA_ID" val="2244a0f1b14b4a268f8a2990b42fe12d"/>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f6c937b7b7ee298d401b012"/>
  <p:tag name="KSO_WM_CHIP_XID" val="5f6c937b7b7ee298d401b013"/>
  <p:tag name="KSO_WM_UNIT_LINE_FORE_SCHEMECOLOR_INDEX_BRIGHTNESS" val="0"/>
  <p:tag name="KSO_WM_UNIT_LINE_FORE_SCHEMECOLOR_INDEX" val="15"/>
  <p:tag name="KSO_WM_UNIT_LINE_FILL_TYPE" val="2"/>
  <p:tag name="KSO_WM_TEMPLATE_ASSEMBLE_XID" val="60656efb4054ed1e2fb801cc"/>
  <p:tag name="KSO_WM_TEMPLATE_ASSEMBLE_GROUPID" val="60656efb4054ed1e2fb801cc"/>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1483_1*i*5"/>
  <p:tag name="KSO_WM_TEMPLATE_CATEGORY" val="diagram"/>
  <p:tag name="KSO_WM_TEMPLATE_INDEX" val="20211483"/>
  <p:tag name="KSO_WM_UNIT_LAYERLEVEL" val="1"/>
  <p:tag name="KSO_WM_TAG_VERSION" val="1.0"/>
  <p:tag name="KSO_WM_BEAUTIFY_FLAG" val="#wm#"/>
  <p:tag name="KSO_WM_UNIT_TYPE" val="i"/>
  <p:tag name="KSO_WM_UNIT_INDEX" val="5"/>
  <p:tag name="KSO_WM_UNIT_BLOCK" val="0"/>
  <p:tag name="KSO_WM_UNIT_SM_LIMIT_TYPE" val="2"/>
  <p:tag name="KSO_WM_UNIT_DEC_AREA_ID" val="3e56843929ba4590b1dd56db50fbcb5f"/>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f6c937b7b7ee298d401b012"/>
  <p:tag name="KSO_WM_CHIP_XID" val="5f6c937b7b7ee298d401b013"/>
  <p:tag name="KSO_WM_UNIT_LINE_FORE_SCHEMECOLOR_INDEX_BRIGHTNESS" val="0"/>
  <p:tag name="KSO_WM_UNIT_LINE_FORE_SCHEMECOLOR_INDEX" val="15"/>
  <p:tag name="KSO_WM_UNIT_LINE_FILL_TYPE" val="2"/>
  <p:tag name="KSO_WM_TEMPLATE_ASSEMBLE_XID" val="60656efb4054ed1e2fb801cc"/>
  <p:tag name="KSO_WM_TEMPLATE_ASSEMBLE_GROUPID" val="60656efb4054ed1e2fb801cc"/>
</p:tagLst>
</file>

<file path=ppt/tags/tag341.xml><?xml version="1.0" encoding="utf-8"?>
<p:tagLst xmlns:a="http://schemas.openxmlformats.org/drawingml/2006/main" xmlns:r="http://schemas.openxmlformats.org/officeDocument/2006/relationships" xmlns:p="http://schemas.openxmlformats.org/presentationml/2006/main">
  <p:tag name="KSO_WM_SLIDE_ID" val="diagram2020519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59*522"/>
  <p:tag name="KSO_WM_SLIDE_POSITION" val="0*18"/>
  <p:tag name="KSO_WM_TAG_VERSION" val="1.0"/>
  <p:tag name="KSO_WM_BEAUTIFY_FLAG" val="#wm#"/>
  <p:tag name="KSO_WM_TEMPLATE_CATEGORY" val="diagram"/>
  <p:tag name="KSO_WM_TEMPLATE_INDEX" val="20205195"/>
  <p:tag name="KSO_WM_SLIDE_LAYOUT" val="a_b_f"/>
  <p:tag name="KSO_WM_SLIDE_LAYOUT_CNT" val="1_1_1"/>
  <p:tag name="KSO_WM_SLIDE_BK_DARK_LIGHT" val="2"/>
  <p:tag name="KSO_WM_SLIDE_BACKGROUND_TYPE" val="general"/>
</p:tagLst>
</file>

<file path=ppt/tags/tag3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5195_1*i*2"/>
  <p:tag name="KSO_WM_TEMPLATE_CATEGORY" val="diagram"/>
  <p:tag name="KSO_WM_TEMPLATE_INDEX" val="20205195"/>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5195_1*i*3"/>
  <p:tag name="KSO_WM_TEMPLATE_CATEGORY" val="diagram"/>
  <p:tag name="KSO_WM_TEMPLATE_INDEX" val="20205195"/>
  <p:tag name="KSO_WM_UNIT_LAYERLEVEL" val="1"/>
  <p:tag name="KSO_WM_TAG_VERSION" val="1.0"/>
  <p:tag name="KSO_WM_BEAUTIFY_FLAG" val="#wm#"/>
  <p:tag name="KSO_WM_UNIT_FILL_FORE_SCHEMECOLOR_INDEX_BRIGHTNESS" val="0"/>
  <p:tag name="KSO_WM_UNIT_FILL_FORE_SCHEMECOLOR_INDEX" val="16"/>
  <p:tag name="KSO_WM_UNIT_FILL_TYPE" val="1"/>
  <p:tag name="KSO_WM_UNIT_SHADOW_SCHEMECOLOR_INDEX_BRIGHTNESS" val="0.05"/>
  <p:tag name="KSO_WM_UNIT_SHADOW_SCHEMECOLOR_INDEX" val="13"/>
  <p:tag name="KSO_WM_UNIT_TEXT_FILL_FORE_SCHEMECOLOR_INDEX_BRIGHTNESS" val="0"/>
  <p:tag name="KSO_WM_UNIT_TEXT_FILL_FORE_SCHEMECOLOR_INDEX" val="2"/>
  <p:tag name="KSO_WM_UNIT_TEXT_FILL_TYPE" val="1"/>
</p:tagLst>
</file>

<file path=ppt/tags/tag344.xml><?xml version="1.0" encoding="utf-8"?>
<p:tagLst xmlns:a="http://schemas.openxmlformats.org/drawingml/2006/main" xmlns:r="http://schemas.openxmlformats.org/officeDocument/2006/relationships" xmlns:p="http://schemas.openxmlformats.org/presentationml/2006/main">
  <p:tag name="KSO_WM_UNIT_NOCLEAR" val="0"/>
  <p:tag name="KSO_WM_UNIT_VALUE" val="880"/>
  <p:tag name="KSO_WM_UNIT_HIGHLIGHT" val="0"/>
  <p:tag name="KSO_WM_UNIT_COMPATIBLE" val="0"/>
  <p:tag name="KSO_WM_UNIT_DIAGRAM_ISNUMVISUAL" val="0"/>
  <p:tag name="KSO_WM_UNIT_DIAGRAM_ISREFERUNIT" val="0"/>
  <p:tag name="KSO_WM_UNIT_TYPE" val="f"/>
  <p:tag name="KSO_WM_UNIT_INDEX" val="1"/>
  <p:tag name="KSO_WM_UNIT_ID" val="diagram20205195_1*f*1"/>
  <p:tag name="KSO_WM_TEMPLATE_CATEGORY" val="diagram"/>
  <p:tag name="KSO_WM_TEMPLATE_INDEX" val="20205195"/>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
  <p:tag name="KSO_WM_UNIT_SUBTYPE" val="a"/>
  <p:tag name="KSO_WM_UNIT_TEXT_FILL_FORE_SCHEMECOLOR_INDEX_BRIGHTNESS" val="0.25"/>
  <p:tag name="KSO_WM_UNIT_TEXT_FILL_FORE_SCHEMECOLOR_INDEX" val="13"/>
  <p:tag name="KSO_WM_UNIT_TEXT_FILL_TYPE" val="1"/>
</p:tagLst>
</file>

<file path=ppt/tags/tag34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5195"/>
</p:tagLst>
</file>

<file path=ppt/tags/tag34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5195"/>
</p:tagLst>
</file>

<file path=ppt/tags/tag34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5195"/>
</p:tagLst>
</file>

<file path=ppt/tags/tag348.xml><?xml version="1.0" encoding="utf-8"?>
<p:tagLst xmlns:a="http://schemas.openxmlformats.org/drawingml/2006/main" xmlns:r="http://schemas.openxmlformats.org/officeDocument/2006/relationships" xmlns:p="http://schemas.openxmlformats.org/presentationml/2006/main">
  <p:tag name="KSO_WM_SLIDE_ID" val="diagram2020519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59*522"/>
  <p:tag name="KSO_WM_SLIDE_POSITION" val="0*18"/>
  <p:tag name="KSO_WM_TAG_VERSION" val="1.0"/>
  <p:tag name="KSO_WM_BEAUTIFY_FLAG" val="#wm#"/>
  <p:tag name="KSO_WM_TEMPLATE_CATEGORY" val="diagram"/>
  <p:tag name="KSO_WM_TEMPLATE_INDEX" val="20205195"/>
  <p:tag name="KSO_WM_SLIDE_LAYOUT" val="a_b_f"/>
  <p:tag name="KSO_WM_SLIDE_LAYOUT_CNT" val="1_1_1"/>
  <p:tag name="KSO_WM_SLIDE_BK_DARK_LIGHT" val="2"/>
  <p:tag name="KSO_WM_SLIDE_BACKGROUND_TYPE" val="general"/>
</p:tagLst>
</file>

<file path=ppt/tags/tag349.xml><?xml version="1.0" encoding="utf-8"?>
<p:tagLst xmlns:a="http://schemas.openxmlformats.org/drawingml/2006/main" xmlns:r="http://schemas.openxmlformats.org/officeDocument/2006/relationships" xmlns:p="http://schemas.openxmlformats.org/presentationml/2006/main">
  <p:tag name="KSO_WM_UNIT_NOCLEAR" val="0"/>
  <p:tag name="KSO_WM_UNIT_VALUE" val="880"/>
  <p:tag name="KSO_WM_UNIT_HIGHLIGHT" val="0"/>
  <p:tag name="KSO_WM_UNIT_COMPATIBLE" val="0"/>
  <p:tag name="KSO_WM_UNIT_DIAGRAM_ISNUMVISUAL" val="0"/>
  <p:tag name="KSO_WM_UNIT_DIAGRAM_ISREFERUNIT" val="0"/>
  <p:tag name="KSO_WM_UNIT_TYPE" val="f"/>
  <p:tag name="KSO_WM_UNIT_INDEX" val="1"/>
  <p:tag name="KSO_WM_UNIT_ID" val="diagram20205195_1*f*1"/>
  <p:tag name="KSO_WM_TEMPLATE_CATEGORY" val="diagram"/>
  <p:tag name="KSO_WM_TEMPLATE_INDEX" val="20205195"/>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
  <p:tag name="KSO_WM_UNIT_SUBTYPE" val="a"/>
  <p:tag name="KSO_WM_UNIT_TEXT_FILL_FORE_SCHEMECOLOR_INDEX_BRIGHTNESS" val="0.25"/>
  <p:tag name="KSO_WM_UNIT_TEXT_FILL_FORE_SCHEMECOLOR_INDEX" val="13"/>
  <p:tag name="KSO_WM_UNIT_TEXT_FILL_TYPE" val="1"/>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0.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51.xml><?xml version="1.0" encoding="utf-8"?>
<p:tagLst xmlns:a="http://schemas.openxmlformats.org/drawingml/2006/main" xmlns:r="http://schemas.openxmlformats.org/officeDocument/2006/relationships" xmlns:p="http://schemas.openxmlformats.org/presentationml/2006/main">
  <p:tag name="KSO_WM_UNIT_TABLE_BEAUTIFY" val="smartTable{a37ebddc-ada6-4722-ab04-f0ef297e9f55}"/>
  <p:tag name="TABLE_ENDDRAG_ORIGIN_RECT" val="688*352"/>
  <p:tag name="TABLE_ENDDRAG_RECT" val="122*151*688*352"/>
</p:tagLst>
</file>

<file path=ppt/tags/tag35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35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
  <p:tag name="KSO_WM_UNIT_NOCLEAR" val="0"/>
  <p:tag name="KSO_WM_UNIT_VALUE" val="240"/>
  <p:tag name="KSO_WM_UNIT_HIGHLIGHT" val="0"/>
  <p:tag name="KSO_WM_UNIT_COMPATIBLE" val="0"/>
  <p:tag name="KSO_WM_UNIT_DIAGRAM_ISNUMVISUAL" val="0"/>
  <p:tag name="KSO_WM_UNIT_DIAGRAM_ISREFERUNIT" val="0"/>
  <p:tag name="KSO_WM_UNIT_TYPE" val="f"/>
  <p:tag name="KSO_WM_UNIT_INDEX" val="1"/>
  <p:tag name="KSO_WM_UNIT_ID" val="diagram20202156_1*f*1"/>
  <p:tag name="KSO_WM_TEMPLATE_CATEGORY" val="diagram"/>
  <p:tag name="KSO_WM_TEMPLATE_INDEX" val="20202156"/>
  <p:tag name="KSO_WM_UNIT_LAYERLEVEL" val="1"/>
  <p:tag name="KSO_WM_TAG_VERSION" val="1.0"/>
  <p:tag name="KSO_WM_BEAUTIFY_FLAG" val="#wm#"/>
  <p:tag name="KSO_WM_UNIT_SUBTYPE" val="a"/>
  <p:tag name="KSO_WM_UNIT_TEXT_FILL_FORE_SCHEMECOLOR_INDEX_BRIGHTNESS" val="0.15"/>
  <p:tag name="KSO_WM_UNIT_TEXT_FILL_FORE_SCHEMECOLOR_INDEX" val="13"/>
  <p:tag name="KSO_WM_UNIT_TEXT_FILL_TYPE" val="1"/>
</p:tagLst>
</file>

<file path=ppt/tags/tag3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2156_1*i*1"/>
  <p:tag name="KSO_WM_TEMPLATE_CATEGORY" val="diagram"/>
  <p:tag name="KSO_WM_TEMPLATE_INDEX" val="20202156"/>
  <p:tag name="KSO_WM_UNIT_LAYERLEVEL" val="1"/>
  <p:tag name="KSO_WM_TAG_VERSION" val="1.0"/>
  <p:tag name="KSO_WM_BEAUTIFY_FLAG" val="#wm#"/>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0"/>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13"/>
  <p:tag name="KSO_WM_UNIT_TEXT_FILL_TYPE" val="1"/>
</p:tagLst>
</file>

<file path=ppt/tags/tag355.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56.xml><?xml version="1.0" encoding="utf-8"?>
<p:tagLst xmlns:a="http://schemas.openxmlformats.org/drawingml/2006/main" xmlns:r="http://schemas.openxmlformats.org/officeDocument/2006/relationships" xmlns:p="http://schemas.openxmlformats.org/presentationml/2006/main">
  <p:tag name="KSO_WM_UNIT_TABLE_BEAUTIFY" val="smartTable{a37ebddc-ada6-4722-ab04-f0ef297e9f55}"/>
  <p:tag name="TABLE_ENDDRAG_ORIGIN_RECT" val="688*352"/>
  <p:tag name="TABLE_ENDDRAG_RECT" val="122*151*688*352"/>
</p:tagLst>
</file>

<file path=ppt/tags/tag35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358.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
  <p:tag name="KSO_WM_UNIT_NOCLEAR" val="0"/>
  <p:tag name="KSO_WM_UNIT_VALUE" val="240"/>
  <p:tag name="KSO_WM_UNIT_HIGHLIGHT" val="0"/>
  <p:tag name="KSO_WM_UNIT_COMPATIBLE" val="0"/>
  <p:tag name="KSO_WM_UNIT_DIAGRAM_ISNUMVISUAL" val="0"/>
  <p:tag name="KSO_WM_UNIT_DIAGRAM_ISREFERUNIT" val="0"/>
  <p:tag name="KSO_WM_UNIT_TYPE" val="f"/>
  <p:tag name="KSO_WM_UNIT_INDEX" val="1"/>
  <p:tag name="KSO_WM_UNIT_ID" val="diagram20202156_1*f*1"/>
  <p:tag name="KSO_WM_TEMPLATE_CATEGORY" val="diagram"/>
  <p:tag name="KSO_WM_TEMPLATE_INDEX" val="20202156"/>
  <p:tag name="KSO_WM_UNIT_LAYERLEVEL" val="1"/>
  <p:tag name="KSO_WM_TAG_VERSION" val="1.0"/>
  <p:tag name="KSO_WM_BEAUTIFY_FLAG" val="#wm#"/>
  <p:tag name="KSO_WM_UNIT_SUBTYPE" val="a"/>
  <p:tag name="KSO_WM_UNIT_TEXT_FILL_FORE_SCHEMECOLOR_INDEX_BRIGHTNESS" val="0.15"/>
  <p:tag name="KSO_WM_UNIT_TEXT_FILL_FORE_SCHEMECOLOR_INDEX" val="13"/>
  <p:tag name="KSO_WM_UNIT_TEXT_FILL_TYPE" val="1"/>
</p:tagLst>
</file>

<file path=ppt/tags/tag3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2156_1*i*1"/>
  <p:tag name="KSO_WM_TEMPLATE_CATEGORY" val="diagram"/>
  <p:tag name="KSO_WM_TEMPLATE_INDEX" val="20202156"/>
  <p:tag name="KSO_WM_UNIT_LAYERLEVEL" val="1"/>
  <p:tag name="KSO_WM_TAG_VERSION" val="1.0"/>
  <p:tag name="KSO_WM_BEAUTIFY_FLAG" val="#wm#"/>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0"/>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13"/>
  <p:tag name="KSO_WM_UNIT_TEXT_FILL_TYPE" val="1"/>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0.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61.xml><?xml version="1.0" encoding="utf-8"?>
<p:tagLst xmlns:a="http://schemas.openxmlformats.org/drawingml/2006/main" xmlns:r="http://schemas.openxmlformats.org/officeDocument/2006/relationships" xmlns:p="http://schemas.openxmlformats.org/presentationml/2006/main">
  <p:tag name="KSO_WM_UNIT_TABLE_BEAUTIFY" val="smartTable{a37ebddc-ada6-4722-ab04-f0ef297e9f55}"/>
  <p:tag name="TABLE_ENDDRAG_ORIGIN_RECT" val="688*352"/>
  <p:tag name="TABLE_ENDDRAG_RECT" val="122*151*688*352"/>
</p:tagLst>
</file>

<file path=ppt/tags/tag36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36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
  <p:tag name="KSO_WM_UNIT_NOCLEAR" val="0"/>
  <p:tag name="KSO_WM_UNIT_VALUE" val="240"/>
  <p:tag name="KSO_WM_UNIT_HIGHLIGHT" val="0"/>
  <p:tag name="KSO_WM_UNIT_COMPATIBLE" val="0"/>
  <p:tag name="KSO_WM_UNIT_DIAGRAM_ISNUMVISUAL" val="0"/>
  <p:tag name="KSO_WM_UNIT_DIAGRAM_ISREFERUNIT" val="0"/>
  <p:tag name="KSO_WM_UNIT_TYPE" val="f"/>
  <p:tag name="KSO_WM_UNIT_INDEX" val="1"/>
  <p:tag name="KSO_WM_UNIT_ID" val="diagram20202156_1*f*1"/>
  <p:tag name="KSO_WM_TEMPLATE_CATEGORY" val="diagram"/>
  <p:tag name="KSO_WM_TEMPLATE_INDEX" val="20202156"/>
  <p:tag name="KSO_WM_UNIT_LAYERLEVEL" val="1"/>
  <p:tag name="KSO_WM_TAG_VERSION" val="1.0"/>
  <p:tag name="KSO_WM_BEAUTIFY_FLAG" val="#wm#"/>
  <p:tag name="KSO_WM_UNIT_SUBTYPE" val="a"/>
  <p:tag name="KSO_WM_UNIT_TEXT_FILL_FORE_SCHEMECOLOR_INDEX_BRIGHTNESS" val="0.15"/>
  <p:tag name="KSO_WM_UNIT_TEXT_FILL_FORE_SCHEMECOLOR_INDEX" val="13"/>
  <p:tag name="KSO_WM_UNIT_TEXT_FILL_TYPE" val="1"/>
</p:tagLst>
</file>

<file path=ppt/tags/tag3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2156_1*i*1"/>
  <p:tag name="KSO_WM_TEMPLATE_CATEGORY" val="diagram"/>
  <p:tag name="KSO_WM_TEMPLATE_INDEX" val="20202156"/>
  <p:tag name="KSO_WM_UNIT_LAYERLEVEL" val="1"/>
  <p:tag name="KSO_WM_TAG_VERSION" val="1.0"/>
  <p:tag name="KSO_WM_BEAUTIFY_FLAG" val="#wm#"/>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0"/>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13"/>
  <p:tag name="KSO_WM_UNIT_TEXT_FILL_TYPE" val="1"/>
</p:tagLst>
</file>

<file path=ppt/tags/tag365.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66.xml><?xml version="1.0" encoding="utf-8"?>
<p:tagLst xmlns:a="http://schemas.openxmlformats.org/drawingml/2006/main" xmlns:r="http://schemas.openxmlformats.org/officeDocument/2006/relationships" xmlns:p="http://schemas.openxmlformats.org/presentationml/2006/main">
  <p:tag name="KSO_WM_UNIT_TABLE_BEAUTIFY" val="smartTable{a37ebddc-ada6-4722-ab04-f0ef297e9f55}"/>
  <p:tag name="TABLE_ENDDRAG_ORIGIN_RECT" val="688*352"/>
  <p:tag name="TABLE_ENDDRAG_RECT" val="122*151*688*352"/>
</p:tagLst>
</file>

<file path=ppt/tags/tag3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368.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
  <p:tag name="KSO_WM_UNIT_NOCLEAR" val="0"/>
  <p:tag name="KSO_WM_UNIT_VALUE" val="240"/>
  <p:tag name="KSO_WM_UNIT_HIGHLIGHT" val="0"/>
  <p:tag name="KSO_WM_UNIT_COMPATIBLE" val="0"/>
  <p:tag name="KSO_WM_UNIT_DIAGRAM_ISNUMVISUAL" val="0"/>
  <p:tag name="KSO_WM_UNIT_DIAGRAM_ISREFERUNIT" val="0"/>
  <p:tag name="KSO_WM_UNIT_TYPE" val="f"/>
  <p:tag name="KSO_WM_UNIT_INDEX" val="1"/>
  <p:tag name="KSO_WM_UNIT_ID" val="diagram20202156_1*f*1"/>
  <p:tag name="KSO_WM_TEMPLATE_CATEGORY" val="diagram"/>
  <p:tag name="KSO_WM_TEMPLATE_INDEX" val="20202156"/>
  <p:tag name="KSO_WM_UNIT_LAYERLEVEL" val="1"/>
  <p:tag name="KSO_WM_TAG_VERSION" val="1.0"/>
  <p:tag name="KSO_WM_BEAUTIFY_FLAG" val="#wm#"/>
  <p:tag name="KSO_WM_UNIT_SUBTYPE" val="a"/>
  <p:tag name="KSO_WM_UNIT_TEXT_FILL_FORE_SCHEMECOLOR_INDEX_BRIGHTNESS" val="0.15"/>
  <p:tag name="KSO_WM_UNIT_TEXT_FILL_FORE_SCHEMECOLOR_INDEX" val="13"/>
  <p:tag name="KSO_WM_UNIT_TEXT_FILL_TYPE" val="1"/>
</p:tagLst>
</file>

<file path=ppt/tags/tag3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2156_1*i*1"/>
  <p:tag name="KSO_WM_TEMPLATE_CATEGORY" val="diagram"/>
  <p:tag name="KSO_WM_TEMPLATE_INDEX" val="20202156"/>
  <p:tag name="KSO_WM_UNIT_LAYERLEVEL" val="1"/>
  <p:tag name="KSO_WM_TAG_VERSION" val="1.0"/>
  <p:tag name="KSO_WM_BEAUTIFY_FLAG" val="#wm#"/>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0"/>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13"/>
  <p:tag name="KSO_WM_UNIT_TEXT_FILL_TYPE" val="1"/>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0.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71.xml><?xml version="1.0" encoding="utf-8"?>
<p:tagLst xmlns:a="http://schemas.openxmlformats.org/drawingml/2006/main" xmlns:r="http://schemas.openxmlformats.org/officeDocument/2006/relationships" xmlns:p="http://schemas.openxmlformats.org/presentationml/2006/main">
  <p:tag name="KSO_WM_UNIT_TABLE_BEAUTIFY" val="smartTable{a37ebddc-ada6-4722-ab04-f0ef297e9f55}"/>
  <p:tag name="TABLE_ENDDRAG_ORIGIN_RECT" val="688*352"/>
  <p:tag name="TABLE_ENDDRAG_RECT" val="122*151*688*352"/>
</p:tagLst>
</file>

<file path=ppt/tags/tag3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37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
  <p:tag name="KSO_WM_UNIT_NOCLEAR" val="0"/>
  <p:tag name="KSO_WM_UNIT_VALUE" val="240"/>
  <p:tag name="KSO_WM_UNIT_HIGHLIGHT" val="0"/>
  <p:tag name="KSO_WM_UNIT_COMPATIBLE" val="0"/>
  <p:tag name="KSO_WM_UNIT_DIAGRAM_ISNUMVISUAL" val="0"/>
  <p:tag name="KSO_WM_UNIT_DIAGRAM_ISREFERUNIT" val="0"/>
  <p:tag name="KSO_WM_UNIT_TYPE" val="f"/>
  <p:tag name="KSO_WM_UNIT_INDEX" val="1"/>
  <p:tag name="KSO_WM_UNIT_ID" val="diagram20202156_1*f*1"/>
  <p:tag name="KSO_WM_TEMPLATE_CATEGORY" val="diagram"/>
  <p:tag name="KSO_WM_TEMPLATE_INDEX" val="20202156"/>
  <p:tag name="KSO_WM_UNIT_LAYERLEVEL" val="1"/>
  <p:tag name="KSO_WM_TAG_VERSION" val="1.0"/>
  <p:tag name="KSO_WM_BEAUTIFY_FLAG" val="#wm#"/>
  <p:tag name="KSO_WM_UNIT_SUBTYPE" val="a"/>
  <p:tag name="KSO_WM_UNIT_TEXT_FILL_FORE_SCHEMECOLOR_INDEX_BRIGHTNESS" val="0.15"/>
  <p:tag name="KSO_WM_UNIT_TEXT_FILL_FORE_SCHEMECOLOR_INDEX" val="13"/>
  <p:tag name="KSO_WM_UNIT_TEXT_FILL_TYPE" val="1"/>
</p:tagLst>
</file>

<file path=ppt/tags/tag3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2156_1*i*1"/>
  <p:tag name="KSO_WM_TEMPLATE_CATEGORY" val="diagram"/>
  <p:tag name="KSO_WM_TEMPLATE_INDEX" val="20202156"/>
  <p:tag name="KSO_WM_UNIT_LAYERLEVEL" val="1"/>
  <p:tag name="KSO_WM_TAG_VERSION" val="1.0"/>
  <p:tag name="KSO_WM_BEAUTIFY_FLAG" val="#wm#"/>
  <p:tag name="KSO_WM_UNIT_FILL_FORE_SCHEMECOLOR_INDEX_1_BRIGHTNESS" val="0"/>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0"/>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13"/>
  <p:tag name="KSO_WM_UNIT_TEXT_FILL_TYPE" val="1"/>
</p:tagLst>
</file>

<file path=ppt/tags/tag375.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77.xml><?xml version="1.0" encoding="utf-8"?>
<p:tagLst xmlns:a="http://schemas.openxmlformats.org/drawingml/2006/main" xmlns:r="http://schemas.openxmlformats.org/officeDocument/2006/relationships" xmlns:p="http://schemas.openxmlformats.org/presentationml/2006/main">
  <p:tag name="PA" val="v4.3.3"/>
</p:tagLst>
</file>

<file path=ppt/tags/tag378.xml><?xml version="1.0" encoding="utf-8"?>
<p:tagLst xmlns:a="http://schemas.openxmlformats.org/drawingml/2006/main" xmlns:r="http://schemas.openxmlformats.org/officeDocument/2006/relationships" xmlns:p="http://schemas.openxmlformats.org/presentationml/2006/main">
  <p:tag name="PA" val="v4.3.3"/>
</p:tagLst>
</file>

<file path=ppt/tags/tag379.xml><?xml version="1.0" encoding="utf-8"?>
<p:tagLst xmlns:a="http://schemas.openxmlformats.org/drawingml/2006/main" xmlns:r="http://schemas.openxmlformats.org/officeDocument/2006/relationships" xmlns:p="http://schemas.openxmlformats.org/presentationml/2006/main">
  <p:tag name="PA" val="v4.3.3"/>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0.xml><?xml version="1.0" encoding="utf-8"?>
<p:tagLst xmlns:a="http://schemas.openxmlformats.org/drawingml/2006/main" xmlns:r="http://schemas.openxmlformats.org/officeDocument/2006/relationships" xmlns:p="http://schemas.openxmlformats.org/presentationml/2006/main">
  <p:tag name="PA" val="v4.3.3"/>
</p:tagLst>
</file>

<file path=ppt/tags/tag381.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194643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896*490"/>
  <p:tag name="KSO_WM_SLIDE_POSITION" val="41*18"/>
  <p:tag name="KSO_WM_TAG_VERSION" val="1.0"/>
  <p:tag name="KSO_WM_BEAUTIFY_FLAG" val="#wm#"/>
  <p:tag name="KSO_WM_TEMPLATE_CATEGORY" val="diagram"/>
  <p:tag name="KSO_WM_TEMPLATE_INDEX" val="20194643"/>
  <p:tag name="KSO_WM_SLIDE_LAYOUT" val="a_f"/>
  <p:tag name="KSO_WM_SLIDE_LAYOUT_CNT" val="1_1"/>
  <p:tag name="KSO_WM_SLIDE_BK_DARK_LIGHT" val="2"/>
  <p:tag name="KSO_WM_SLIDE_BACKGROUND_TYPE" val="general"/>
</p:tagLst>
</file>

<file path=ppt/tags/tag382.xml><?xml version="1.0" encoding="utf-8"?>
<p:tagLst xmlns:a="http://schemas.openxmlformats.org/drawingml/2006/main" xmlns:r="http://schemas.openxmlformats.org/officeDocument/2006/relationships" xmlns:p="http://schemas.openxmlformats.org/presentationml/2006/main">
  <p:tag name="KSO_WM_UNIT_COLOR_SCHEME_SHAPE_ID" val="37"/>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3"/>
  <p:tag name="KSO_WM_UNIT_ID" val="diagram20194643_1*i*3"/>
  <p:tag name="KSO_WM_TEMPLATE_CATEGORY" val="diagram"/>
  <p:tag name="KSO_WM_TEMPLATE_INDEX" val="20194643"/>
  <p:tag name="KSO_WM_UNIT_LAYERLEVEL" val="1"/>
  <p:tag name="KSO_WM_TAG_VERSION" val="1.0"/>
  <p:tag name="KSO_WM_BEAUTIFY_FLAG" val="#wm#"/>
  <p:tag name="KSO_WM_UNIT_FILL_FORE_SCHEMECOLOR_INDEX_BRIGHTNESS" val="-0.25"/>
  <p:tag name="KSO_WM_UNIT_FILL_FORE_SCHEMECOLOR_INDEX" val="15"/>
  <p:tag name="KSO_WM_UNIT_FILL_TYPE" val="1"/>
  <p:tag name="KSO_WM_UNIT_TEXT_FILL_FORE_SCHEMECOLOR_INDEX_BRIGHTNESS" val="0"/>
  <p:tag name="KSO_WM_UNIT_TEXT_FILL_FORE_SCHEMECOLOR_INDEX" val="14"/>
  <p:tag name="KSO_WM_UNIT_TEXT_FILL_TYPE" val="1"/>
</p:tagLst>
</file>

<file path=ppt/tags/tag383.xml><?xml version="1.0" encoding="utf-8"?>
<p:tagLst xmlns:a="http://schemas.openxmlformats.org/drawingml/2006/main" xmlns:r="http://schemas.openxmlformats.org/officeDocument/2006/relationships" xmlns:p="http://schemas.openxmlformats.org/presentationml/2006/main">
  <p:tag name="KSO_WM_UNIT_COLOR_SCHEME_SHAPE_ID" val="38"/>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9"/>
  <p:tag name="KSO_WM_UNIT_ID" val="diagram20194643_1*i*9"/>
  <p:tag name="KSO_WM_TEMPLATE_CATEGORY" val="diagram"/>
  <p:tag name="KSO_WM_TEMPLATE_INDEX" val="20194643"/>
  <p:tag name="KSO_WM_UNIT_LAYERLEVEL" val="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Lst>
</file>

<file path=ppt/tags/tag384.xml><?xml version="1.0" encoding="utf-8"?>
<p:tagLst xmlns:a="http://schemas.openxmlformats.org/drawingml/2006/main" xmlns:r="http://schemas.openxmlformats.org/officeDocument/2006/relationships" xmlns:p="http://schemas.openxmlformats.org/presentationml/2006/main">
  <p:tag name="KSO_WM_UNIT_COLOR_SCHEME_SHAPE_ID" val="40"/>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10"/>
  <p:tag name="KSO_WM_UNIT_ID" val="diagram20194643_1*i*10"/>
  <p:tag name="KSO_WM_TEMPLATE_CATEGORY" val="diagram"/>
  <p:tag name="KSO_WM_TEMPLATE_INDEX" val="20194643"/>
  <p:tag name="KSO_WM_UNIT_LAYERLEVEL" val="1"/>
  <p:tag name="KSO_WM_TAG_VERSION" val="1.0"/>
  <p:tag name="KSO_WM_BEAUTIFY_FLAG" val="#wm#"/>
  <p:tag name="KSO_WM_UNIT_FILL_FORE_SCHEMECOLOR_INDEX_BRIGHTNESS" val="0.4"/>
  <p:tag name="KSO_WM_UNIT_FILL_FORE_SCHEMECOLOR_INDEX" val="10"/>
  <p:tag name="KSO_WM_UNIT_FILL_TYPE" val="1"/>
  <p:tag name="KSO_WM_UNIT_TEXT_FILL_FORE_SCHEMECOLOR_INDEX_BRIGHTNESS" val="0"/>
  <p:tag name="KSO_WM_UNIT_TEXT_FILL_FORE_SCHEMECOLOR_INDEX" val="2"/>
  <p:tag name="KSO_WM_UNIT_TEXT_FILL_TYPE" val="1"/>
</p:tagLst>
</file>

<file path=ppt/tags/tag385.xml><?xml version="1.0" encoding="utf-8"?>
<p:tagLst xmlns:a="http://schemas.openxmlformats.org/drawingml/2006/main" xmlns:r="http://schemas.openxmlformats.org/officeDocument/2006/relationships" xmlns:p="http://schemas.openxmlformats.org/presentationml/2006/main">
  <p:tag name="KSO_WM_UNIT_COLOR_SCHEME_SHAPE_ID" val="41"/>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11"/>
  <p:tag name="KSO_WM_UNIT_ID" val="diagram20194643_1*i*11"/>
  <p:tag name="KSO_WM_TEMPLATE_CATEGORY" val="diagram"/>
  <p:tag name="KSO_WM_TEMPLATE_INDEX" val="20194643"/>
  <p:tag name="KSO_WM_UNIT_LAYERLEVEL" val="1"/>
  <p:tag name="KSO_WM_TAG_VERSION" val="1.0"/>
  <p:tag name="KSO_WM_BEAUTIFY_FLAG" val="#wm#"/>
  <p:tag name="KSO_WM_UNIT_FILL_FORE_SCHEMECOLOR_INDEX_BRIGHTNESS" val="0.4"/>
  <p:tag name="KSO_WM_UNIT_FILL_FORE_SCHEMECOLOR_INDEX" val="10"/>
  <p:tag name="KSO_WM_UNIT_FILL_TYPE" val="1"/>
  <p:tag name="KSO_WM_UNIT_TEXT_FILL_FORE_SCHEMECOLOR_INDEX_BRIGHTNESS" val="0"/>
  <p:tag name="KSO_WM_UNIT_TEXT_FILL_FORE_SCHEMECOLOR_INDEX" val="2"/>
  <p:tag name="KSO_WM_UNIT_TEXT_FILL_TYPE" val="1"/>
</p:tagLst>
</file>

<file path=ppt/tags/tag386.xml><?xml version="1.0" encoding="utf-8"?>
<p:tagLst xmlns:a="http://schemas.openxmlformats.org/drawingml/2006/main" xmlns:r="http://schemas.openxmlformats.org/officeDocument/2006/relationships" xmlns:p="http://schemas.openxmlformats.org/presentationml/2006/main">
  <p:tag name="KSO_WM_UNIT_COLOR_SCHEME_SHAPE_ID" val="46"/>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4"/>
  <p:tag name="KSO_WM_UNIT_ID" val="diagram20194643_1*i*4"/>
  <p:tag name="KSO_WM_TEMPLATE_CATEGORY" val="diagram"/>
  <p:tag name="KSO_WM_TEMPLATE_INDEX" val="20194643"/>
  <p:tag name="KSO_WM_UNIT_LAYERLEVEL" val="1"/>
  <p:tag name="KSO_WM_TAG_VERSION" val="1.0"/>
  <p:tag name="KSO_WM_BEAUTIFY_FLAG" val="#wm#"/>
  <p:tag name="KSO_WM_UNIT_FILL_FORE_SCHEMECOLOR_INDEX_BRIGHTNESS" val="0.4"/>
  <p:tag name="KSO_WM_UNIT_FILL_FORE_SCHEMECOLOR_INDEX" val="10"/>
  <p:tag name="KSO_WM_UNIT_FILL_TYPE" val="1"/>
  <p:tag name="KSO_WM_UNIT_TEXT_FILL_FORE_SCHEMECOLOR_INDEX_BRIGHTNESS" val="0"/>
  <p:tag name="KSO_WM_UNIT_TEXT_FILL_FORE_SCHEMECOLOR_INDEX" val="2"/>
  <p:tag name="KSO_WM_UNIT_TEXT_FILL_TYPE" val="1"/>
</p:tagLst>
</file>

<file path=ppt/tags/tag387.xml><?xml version="1.0" encoding="utf-8"?>
<p:tagLst xmlns:a="http://schemas.openxmlformats.org/drawingml/2006/main" xmlns:r="http://schemas.openxmlformats.org/officeDocument/2006/relationships" xmlns:p="http://schemas.openxmlformats.org/presentationml/2006/main">
  <p:tag name="KSO_WM_UNIT_COLOR_SCHEME_SHAPE_ID" val="47"/>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6"/>
  <p:tag name="KSO_WM_UNIT_ID" val="diagram20194643_1*i*6"/>
  <p:tag name="KSO_WM_TEMPLATE_CATEGORY" val="diagram"/>
  <p:tag name="KSO_WM_TEMPLATE_INDEX" val="20194643"/>
  <p:tag name="KSO_WM_UNIT_LAYERLEVEL" val="1"/>
  <p:tag name="KSO_WM_TAG_VERSION" val="1.0"/>
  <p:tag name="KSO_WM_BEAUTIFY_FLAG" val="#wm#"/>
  <p:tag name="KSO_WM_UNIT_FILL_FORE_SCHEMECOLOR_INDEX_BRIGHTNESS" val="0.4"/>
  <p:tag name="KSO_WM_UNIT_FILL_FORE_SCHEMECOLOR_INDEX" val="10"/>
  <p:tag name="KSO_WM_UNIT_FILL_TYPE" val="1"/>
  <p:tag name="KSO_WM_UNIT_TEXT_FILL_FORE_SCHEMECOLOR_INDEX_BRIGHTNESS" val="0"/>
  <p:tag name="KSO_WM_UNIT_TEXT_FILL_FORE_SCHEMECOLOR_INDEX" val="2"/>
  <p:tag name="KSO_WM_UNIT_TEXT_FILL_TYPE" val="1"/>
</p:tagLst>
</file>

<file path=ppt/tags/tag3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3_1*i*1"/>
  <p:tag name="KSO_WM_TEMPLATE_CATEGORY" val="diagram"/>
  <p:tag name="KSO_WM_TEMPLATE_INDEX" val="20194643"/>
  <p:tag name="KSO_WM_UNIT_LAYERLEVEL" val="1"/>
  <p:tag name="KSO_WM_TAG_VERSION" val="1.0"/>
  <p:tag name="KSO_WM_BEAUTIFY_FLAG" val="#wm#"/>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3_1*i*2"/>
  <p:tag name="KSO_WM_TEMPLATE_CATEGORY" val="diagram"/>
  <p:tag name="KSO_WM_TEMPLATE_INDEX" val="20194643"/>
  <p:tag name="KSO_WM_UNIT_LAYERLEVEL" val="1"/>
  <p:tag name="KSO_WM_TAG_VERSION" val="1.0"/>
  <p:tag name="KSO_WM_BEAUTIFY_FLAG" val="#wm#"/>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3_1*i*5"/>
  <p:tag name="KSO_WM_TEMPLATE_CATEGORY" val="diagram"/>
  <p:tag name="KSO_WM_TEMPLATE_INDEX" val="20194643"/>
  <p:tag name="KSO_WM_UNIT_LAYERLEVEL" val="1"/>
  <p:tag name="KSO_WM_TAG_VERSION" val="1.0"/>
  <p:tag name="KSO_WM_BEAUTIFY_FLAG" val="#wm#"/>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643_1*i*7"/>
  <p:tag name="KSO_WM_TEMPLATE_CATEGORY" val="diagram"/>
  <p:tag name="KSO_WM_TEMPLATE_INDEX" val="20194643"/>
  <p:tag name="KSO_WM_UNIT_LAYERLEVEL" val="1"/>
  <p:tag name="KSO_WM_TAG_VERSION" val="1.0"/>
  <p:tag name="KSO_WM_BEAUTIFY_FLAG" val="#wm#"/>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9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4643"/>
</p:tagLst>
</file>

<file path=ppt/tags/tag393.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9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4643"/>
</p:tagLst>
</file>

<file path=ppt/tags/tag395.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96.xml><?xml version="1.0" encoding="utf-8"?>
<p:tagLst xmlns:a="http://schemas.openxmlformats.org/drawingml/2006/main" xmlns:r="http://schemas.openxmlformats.org/officeDocument/2006/relationships" xmlns:p="http://schemas.openxmlformats.org/presentationml/2006/main">
  <p:tag name="KSO_WM_UNIT_TABLE_BEAUTIFY" val="smartTable{a37ebddc-ada6-4722-ab04-f0ef297e9f55}"/>
  <p:tag name="TABLE_ENDDRAG_ORIGIN_RECT" val="688*352"/>
  <p:tag name="TABLE_ENDDRAG_RECT" val="122*151*688*352"/>
</p:tagLst>
</file>

<file path=ppt/tags/tag397.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98.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19475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19*458"/>
  <p:tag name="KSO_WM_SLIDE_POSITION" val="26*50"/>
  <p:tag name="KSO_WM_TAG_VERSION" val="1.0"/>
  <p:tag name="KSO_WM_BEAUTIFY_FLAG" val="#wm#"/>
  <p:tag name="KSO_WM_TEMPLATE_CATEGORY" val="diagram"/>
  <p:tag name="KSO_WM_TEMPLATE_INDEX" val="20194755"/>
  <p:tag name="KSO_WM_SLIDE_LAYOUT" val="a_f"/>
  <p:tag name="KSO_WM_SLIDE_LAYOUT_CNT" val="1_1"/>
  <p:tag name="KSO_WM_SLIDE_BK_DARK_LIGHT" val="2"/>
  <p:tag name="KSO_WM_SLIDE_BACKGROUND_TYPE" val="general"/>
</p:tagLst>
</file>

<file path=ppt/tags/tag399.xml><?xml version="1.0" encoding="utf-8"?>
<p:tagLst xmlns:a="http://schemas.openxmlformats.org/drawingml/2006/main" xmlns:r="http://schemas.openxmlformats.org/officeDocument/2006/relationships" xmlns:p="http://schemas.openxmlformats.org/presentationml/2006/main">
  <p:tag name="KSO_WM_UNIT_COLOR_SCHEME_SHAPE_ID" val="16"/>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1"/>
  <p:tag name="KSO_WM_UNIT_ID" val="diagram20194755_1*i*1"/>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00.xml><?xml version="1.0" encoding="utf-8"?>
<p:tagLst xmlns:a="http://schemas.openxmlformats.org/drawingml/2006/main" xmlns:r="http://schemas.openxmlformats.org/officeDocument/2006/relationships" xmlns:p="http://schemas.openxmlformats.org/presentationml/2006/main">
  <p:tag name="KSO_WM_UNIT_COLOR_SCHEME_SHAPE_ID" val="17"/>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2"/>
  <p:tag name="KSO_WM_UNIT_ID" val="diagram20194755_1*i*2"/>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Lst>
</file>

<file path=ppt/tags/tag401.xml><?xml version="1.0" encoding="utf-8"?>
<p:tagLst xmlns:a="http://schemas.openxmlformats.org/drawingml/2006/main" xmlns:r="http://schemas.openxmlformats.org/officeDocument/2006/relationships" xmlns:p="http://schemas.openxmlformats.org/presentationml/2006/main">
  <p:tag name="KSO_WM_UNIT_COLOR_SCHEME_SHAPE_ID" val="35"/>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5"/>
  <p:tag name="KSO_WM_UNIT_ID" val="diagram20194755_1*i*5"/>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02.xml><?xml version="1.0" encoding="utf-8"?>
<p:tagLst xmlns:a="http://schemas.openxmlformats.org/drawingml/2006/main" xmlns:r="http://schemas.openxmlformats.org/officeDocument/2006/relationships" xmlns:p="http://schemas.openxmlformats.org/presentationml/2006/main">
  <p:tag name="KSO_WM_UNIT_COLOR_SCHEME_SHAPE_ID" val="14"/>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6"/>
  <p:tag name="KSO_WM_UNIT_ID" val="diagram20194755_1*i*6"/>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03.xml><?xml version="1.0" encoding="utf-8"?>
<p:tagLst xmlns:a="http://schemas.openxmlformats.org/drawingml/2006/main" xmlns:r="http://schemas.openxmlformats.org/officeDocument/2006/relationships" xmlns:p="http://schemas.openxmlformats.org/presentationml/2006/main">
  <p:tag name="KSO_WM_UNIT_COLOR_SCHEME_SHAPE_ID" val="15"/>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4"/>
  <p:tag name="KSO_WM_UNIT_ID" val="diagram20194755_1*i*4"/>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04.xml><?xml version="1.0" encoding="utf-8"?>
<p:tagLst xmlns:a="http://schemas.openxmlformats.org/drawingml/2006/main" xmlns:r="http://schemas.openxmlformats.org/officeDocument/2006/relationships" xmlns:p="http://schemas.openxmlformats.org/presentationml/2006/main">
  <p:tag name="KSO_WM_UNIT_COLOR_SCHEME_SHAPE_ID" val="12"/>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3"/>
  <p:tag name="KSO_WM_UNIT_ID" val="diagram20194755_1*i*3"/>
  <p:tag name="KSO_WM_TEMPLATE_CATEGORY" val="diagram"/>
  <p:tag name="KSO_WM_TEMPLATE_INDEX" val="20194755"/>
  <p:tag name="KSO_WM_UNIT_LAYERLEVEL" val="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05.xml><?xml version="1.0" encoding="utf-8"?>
<p:tagLst xmlns:a="http://schemas.openxmlformats.org/drawingml/2006/main" xmlns:r="http://schemas.openxmlformats.org/officeDocument/2006/relationships" xmlns:p="http://schemas.openxmlformats.org/presentationml/2006/main">
  <p:tag name="KSO_WM_UNIT_COLOR_SCHEME_SHAPE_ID" val="13"/>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7"/>
  <p:tag name="KSO_WM_UNIT_ID" val="diagram20194755_1*i*7"/>
  <p:tag name="KSO_WM_TEMPLATE_CATEGORY" val="diagram"/>
  <p:tag name="KSO_WM_TEMPLATE_INDEX" val="20194755"/>
  <p:tag name="KSO_WM_UNIT_LAYERLEVEL" val="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06.xml><?xml version="1.0" encoding="utf-8"?>
<p:tagLst xmlns:a="http://schemas.openxmlformats.org/drawingml/2006/main" xmlns:r="http://schemas.openxmlformats.org/officeDocument/2006/relationships" xmlns:p="http://schemas.openxmlformats.org/presentationml/2006/main">
  <p:tag name="KSO_WM_UNIT_TEXT_PART_ID_V2" val="d-4-2"/>
  <p:tag name="KSO_WM_UNIT_COLOR_SCHEME_SHAPE_ID" val="2"/>
  <p:tag name="KSO_WM_UNIT_COLOR_SCHEME_PARENT_PAGE" val="0_1"/>
  <p:tag name="KSO_WM_UNIT_SUBTYPE" val="a"/>
  <p:tag name="KSO_WM_UNIT_PRESET_TEXT" val="单击此处添加小标题：&#10;点击此处添加正文，文字是您思想的提炼，为了最终演示发布的良好效果，请尽量言简意赅的阐述观点；根据需要可酌情增减文字，以便观者可以准确理解您所传达的信息。您的正文已经简明扼要，字字珠玑，但信息却千丝万缕、错综复杂，需要用更多的文字来表述；但请您尽可能提炼思想的精髓，恰如其分的表达观点，往往可以事半功倍。&#10;我们为您  标注了最  适合的位  置您输入  的文字到  这里时就  是最佳视&#10;为了能让  您有更直  观的字数  感受并进  一步方便    &#10;单击此处添加小标题：&#10;点击此处添加正文，文字是您思想的提炼，为了最终演示发布的良好效果，请尽量言简意赅。"/>
  <p:tag name="KSO_WM_UNIT_NOCLEAR" val="1"/>
  <p:tag name="KSO_WM_UNIT_VALUE" val="468"/>
  <p:tag name="KSO_WM_UNIT_HIGHLIGHT" val="0"/>
  <p:tag name="KSO_WM_UNIT_COMPATIBLE" val="0"/>
  <p:tag name="KSO_WM_UNIT_DIAGRAM_ISNUMVISUAL" val="0"/>
  <p:tag name="KSO_WM_UNIT_DIAGRAM_ISREFERUNIT" val="0"/>
  <p:tag name="KSO_WM_UNIT_TYPE" val="f"/>
  <p:tag name="KSO_WM_UNIT_INDEX" val="1"/>
  <p:tag name="KSO_WM_UNIT_ID" val="diagram20194755_1*f*1"/>
  <p:tag name="KSO_WM_TEMPLATE_CATEGORY" val="diagram"/>
  <p:tag name="KSO_WM_TEMPLATE_INDEX" val="20194755"/>
  <p:tag name="KSO_WM_UNIT_LAYERLEVEL" val="1"/>
  <p:tag name="KSO_WM_TAG_VERSION" val="1.0"/>
  <p:tag name="KSO_WM_BEAUTIFY_FLAG" val="#wm#"/>
  <p:tag name="KSO_WM_UNIT_TEXT_FILL_FORE_SCHEMECOLOR_INDEX_BRIGHTNESS" val="0.25"/>
  <p:tag name="KSO_WM_UNIT_TEXT_FILL_FORE_SCHEMECOLOR_INDEX" val="13"/>
  <p:tag name="KSO_WM_UNIT_TEXT_FILL_TYPE" val="1"/>
</p:tagLst>
</file>

<file path=ppt/tags/tag40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7590"/>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direction&quot;:1,&quot;id&quot;:&quot;2021-04-01T14:55:44&quot;,&quot;maxSize&quot;:{&quot;size1&quot;:42.5},&quot;minSize&quot;:{&quot;size1&quot;:40},&quot;normalSize&quot;:{&quot;size1&quot;:40},&quot;subLayout&quot;:[{&quot;id&quot;:&quot;2021-04-01T14:55:44&quot;,&quot;maxSize&quot;:{&quot;size1&quot;:42.200000000000003},&quot;minSize&quot;:{&quot;size1&quot;:31.100000000000001},&quot;normalSize&quot;:{&quot;size1&quot;:42.199814814814808},&quot;subLayout&quot;:[{&quot;id&quot;:&quot;2021-04-01T14:55:44&quot;,&quot;margin&quot;:{&quot;bottom&quot;:0,&quot;left&quot;:2.5399999618530273,&quot;right&quot;:0,&quot;top&quot;:4.2329998016357422},&quot;type&quot;:0},{&quot;id&quot;:&quot;2021-04-01T14:55:44&quot;,&quot;margin&quot;:{&quot;bottom&quot;:4.2329998016357422,&quot;left&quot;:2.5399999618530273,&quot;right&quot;:0,&quot;top&quot;:0.42300000786781311},&quot;type&quot;:0}],&quot;type&quot;:0},{&quot;id&quot;:&quot;2021-04-01T14:55:44&quot;,&quot;margin&quot;:{&quot;bottom&quot;:1.6929999589920044,&quot;left&quot;:1.6929999589920044,&quot;right&quot;:2.5399999618530273,&quot;top&quot;:2.5399999618530273},&quot;type&quot;:0}],&quot;type&quot;:0}"/>
  <p:tag name="KSO_WM_SLIDE_CAN_ADD_NAVIGATION" val="1"/>
  <p:tag name="KSO_WM_SLIDE_BACKGROUND" val="[&quot;general&quot;,&quot;frame&quot;]"/>
  <p:tag name="KSO_WM_SLIDE_RATIO" val="1.777778"/>
  <p:tag name="KSO_WM_CHIP_INFOS" val="{&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XID" val="5e71e94347edf80c4a5df17d"/>
  <p:tag name="KSO_WM_SLIDE_ID" val="diagram20207590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444"/>
  <p:tag name="KSO_WM_SLIDE_POSITION" val="72*48"/>
  <p:tag name="KSO_WM_TAG_VERSION" val="1.0"/>
  <p:tag name="KSO_WM_CHIP_FILLPROP" val="[[{&quot;fill_id&quot;:&quot;6aa9d056f12f4650b878f62fc9959662&quot;,&quot;fill_align&quot;:&quot;lb&quot;,&quot;text_align&quot;:&quot;lb&quot;,&quot;text_direction&quot;:&quot;horizontal&quot;,&quot;chip_types&quot;:[&quot;header&quot;]},{&quot;fill_id&quot;:&quot;e82a4608aea64580aaf26f6e1f31bf91&quot;,&quot;fill_align&quot;:&quot;lt&quot;,&quot;text_align&quot;:&quot;lt&quot;,&quot;text_direction&quot;:&quot;horizontal&quot;,&quot;chip_types&quot;:[&quot;text&quot;]},{&quot;fill_id&quot;:&quot;71541026f7c64921bc82fd1971f82436&quot;,&quot;fill_align&quot;:&quot;cm&quot;,&quot;text_align&quot;:&quot;lm&quot;,&quot;text_direction&quot;:&quot;horizontal&quot;,&quot;chip_types&quot;:[&quot;picture&quot;,&quot;video&quot;]}]]"/>
  <p:tag name="KSO_WM_SLIDE_LAYOUT" val="a_d_f"/>
  <p:tag name="KSO_WM_SLIDE_LAYOUT_CNT" val="1_1_1"/>
  <p:tag name="KSO_WM_CHIP_GROUPID" val="5e71e94347edf80c4a5df17c"/>
  <p:tag name="KSO_WM_SLIDE_BK_DARK_LIGHT" val="2"/>
  <p:tag name="KSO_WM_SLIDE_BACKGROUND_TYPE" val="frame"/>
  <p:tag name="KSO_WM_SLIDE_SUPPORT_FEATURE_TYPE" val="0"/>
  <p:tag name="KSO_WM_TEMPLATE_ASSEMBLE_XID" val="60656e634054ed1e2fb7f79b"/>
  <p:tag name="KSO_WM_TEMPLATE_ASSEMBLE_GROUPID" val="60656e634054ed1e2fb7f79b"/>
</p:tagLst>
</file>

<file path=ppt/tags/tag408.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590_1*f*1"/>
  <p:tag name="KSO_WM_TEMPLATE_CATEGORY" val="diagram"/>
  <p:tag name="KSO_WM_TEMPLATE_INDEX" val="20207590"/>
  <p:tag name="KSO_WM_UNIT_LAYERLEVEL" val="1"/>
  <p:tag name="KSO_WM_TAG_VERSION" val="1.0"/>
  <p:tag name="KSO_WM_BEAUTIFY_FLAG" val="#wm#"/>
  <p:tag name="KSO_WM_UNIT_DEFAULT_FONT" val="14;20;2"/>
  <p:tag name="KSO_WM_UNIT_BLOCK" val="0"/>
  <p:tag name="KSO_WM_UNIT_VALUE" val="96"/>
  <p:tag name="KSO_WM_UNIT_SHOW_EDIT_AREA_INDICATION" val="1"/>
  <p:tag name="KSO_WM_CHIP_GROUPID" val="5e6b05596848fb12bee65ac8"/>
  <p:tag name="KSO_WM_CHIP_XID" val="5e6b05596848fb12bee65aca"/>
  <p:tag name="KSO_WM_UNIT_DEC_AREA_ID" val="70d71383acfa4d97994e336204bd944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c12fcfd9a18e4628b961eaa38d35da7d"/>
  <p:tag name="KSO_WM_UNIT_TEXT_FILL_FORE_SCHEMECOLOR_INDEX_BRIGHTNESS" val="0.25"/>
  <p:tag name="KSO_WM_UNIT_TEXT_FILL_FORE_SCHEMECOLOR_INDEX" val="13"/>
  <p:tag name="KSO_WM_UNIT_TEXT_FILL_TYPE" val="1"/>
  <p:tag name="KSO_WM_TEMPLATE_ASSEMBLE_XID" val="60656e634054ed1e2fb7f79b"/>
  <p:tag name="KSO_WM_TEMPLATE_ASSEMBLE_GROUPID" val="60656e634054ed1e2fb7f79b"/>
</p:tagLst>
</file>

<file path=ppt/tags/tag409.xml><?xml version="1.0" encoding="utf-8"?>
<p:tagLst xmlns:a="http://schemas.openxmlformats.org/drawingml/2006/main" xmlns:r="http://schemas.openxmlformats.org/officeDocument/2006/relationships" xmlns:p="http://schemas.openxmlformats.org/presentationml/2006/main">
  <p:tag name="KSO_WM_SLIDE_ID" val="diagram2021284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TAG_VERSION" val="1.0"/>
  <p:tag name="KSO_WM_BEAUTIFY_FLAG" val="#wm#"/>
  <p:tag name="KSO_WM_TEMPLATE_CATEGORY" val="diagram"/>
  <p:tag name="KSO_WM_TEMPLATE_INDEX" val="20212843"/>
  <p:tag name="KSO_WM_SLIDE_LAYOUT" val="f"/>
  <p:tag name="KSO_WM_SLIDE_LAYOUT_CNT" val="1"/>
  <p:tag name="KSO_WM_TEMPLATE_THUMBS_INDEX" val="1、4、7、12、13、14、15、16、17、18、20、24、25、28、33、36、40、43、44"/>
  <p:tag name="KSO_WM_SLIDE_LAYOUT_INFO" val="{&quot;backgroundInfo&quot;:[{&quot;bottom&quot;:0,&quot;bottomAbs&quot;:false,&quot;left&quot;:0,&quot;leftAbs&quot;:false,&quot;right&quot;:0,&quot;rightAbs&quot;:false,&quot;top&quot;:0,&quot;topAbs&quot;:false,&quot;type&quot;:&quot;general&quot;}],&quot;id&quot;:&quot;2021-04-01T15:43:52&quot;,&quot;maxSize&quot;:{&quot;size1&quot;:2.3999999999999999},&quot;minSize&quot;:{&quot;size1&quot;:2.3999999999999999},&quot;normalSize&quot;:{&quot;size1&quot;:2.3999999999999999},&quot;subLayout&quot;:[{&quot;id&quot;:&quot;2021-04-01T15:43:52&quot;,&quot;type&quot;:0},{&quot;id&quot;:&quot;2021-04-01T15:43:52&quot;,&quot;margin&quot;:{&quot;bottom&quot;:1.6929999589920044,&quot;left&quot;:1.6929999589920044,&quot;right&quot;:1.6929999589920044,&quot;top&quot;:1.2699999809265137},&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features&quot;:[&quot;collage&quot;,&quot;carousel&quot;],&quot;support_big_font&quot;:false,&quot;picture_toward&quot;:0,&quot;picture_dockside&quot;:[],&quot;fill_id&quot;:&quot;05426f0b1077440ebd8848530286d431&quot;,&quot;fill_align&quot;:&quot;cm&quot;,&quot;chip_types&quot;:[&quot;diagram&quot;,&quot;pictext&quot;,&quot;text&quot;,&quot;picture&quot;,&quot;chart&quot;,&quot;table&quot;,&quot;video&quot;]}]]"/>
  <p:tag name="KSO_WM_SLIDE_SIZE" val="864*324"/>
  <p:tag name="KSO_WM_SLIDE_POSITION" val="47*107"/>
  <p:tag name="KSO_WM_CHIP_XID" val="5f20142fc4814ce96fb1281b"/>
  <p:tag name="KSO_WM_CHIP_DECFILLPROP" val="[]"/>
  <p:tag name="KSO_WM_CHIP_GROUPID" val="5f20142fc4814ce96fb1281a"/>
  <p:tag name="KSO_WM_SLIDE_BK_DARK_LIGHT" val="2"/>
  <p:tag name="KSO_WM_SLIDE_BACKGROUND_TYPE" val="general"/>
  <p:tag name="KSO_WM_SLIDE_SUPPORT_FEATURE_TYPE" val="0"/>
  <p:tag name="KSO_WM_TEMPLATE_ASSEMBLE_XID" val="60656f644054ed1e2fb8092e"/>
  <p:tag name="KSO_WM_TEMPLATE_ASSEMBLE_GROUPID" val="60656f644054ed1e2fb8092e"/>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0.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843_1*f*1"/>
  <p:tag name="KSO_WM_TEMPLATE_CATEGORY" val="diagram"/>
  <p:tag name="KSO_WM_TEMPLATE_INDEX" val="20212843"/>
  <p:tag name="KSO_WM_UNIT_LAYERLEVEL" val="1"/>
  <p:tag name="KSO_WM_TAG_VERSION" val="1.0"/>
  <p:tag name="KSO_WM_BEAUTIFY_FLAG" val="#wm#"/>
  <p:tag name="KSO_WM_UNIT_DEFAULT_FONT" val="14;20;2"/>
  <p:tag name="KSO_WM_UNIT_BLOCK" val="0"/>
  <p:tag name="KSO_WM_UNIT_VALUE" val="576"/>
  <p:tag name="KSO_WM_UNIT_SHOW_EDIT_AREA_INDICATION" val="1"/>
  <p:tag name="KSO_WM_CHIP_GROUPID" val="5e6b05596848fb12bee65ac8"/>
  <p:tag name="KSO_WM_CHIP_XID" val="5e6b05596848fb12bee65aca"/>
  <p:tag name="KSO_WM_UNIT_DEC_AREA_ID" val="8cb1ccbfd41a4f08aa021a2337e676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3f115901fe44f3787d5c3752471e8b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644054ed1e2fb8092e"/>
  <p:tag name="KSO_WM_TEMPLATE_ASSEMBLE_GROUPID" val="60656f644054ed1e2fb8092e"/>
</p:tagLst>
</file>

<file path=ppt/tags/tag411.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41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880,&quot;width&quot;:2304}"/>
</p:tagLst>
</file>

<file path=ppt/tags/tag413.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194643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896*490"/>
  <p:tag name="KSO_WM_SLIDE_POSITION" val="41*18"/>
  <p:tag name="KSO_WM_TAG_VERSION" val="1.0"/>
  <p:tag name="KSO_WM_BEAUTIFY_FLAG" val="#wm#"/>
  <p:tag name="KSO_WM_TEMPLATE_CATEGORY" val="diagram"/>
  <p:tag name="KSO_WM_TEMPLATE_INDEX" val="20194643"/>
  <p:tag name="KSO_WM_SLIDE_LAYOUT" val="a_f"/>
  <p:tag name="KSO_WM_SLIDE_LAYOUT_CNT" val="1_1"/>
  <p:tag name="KSO_WM_SLIDE_BK_DARK_LIGHT" val="2"/>
  <p:tag name="KSO_WM_SLIDE_BACKGROUND_TYPE" val="general"/>
</p:tagLst>
</file>

<file path=ppt/tags/tag414.xml><?xml version="1.0" encoding="utf-8"?>
<p:tagLst xmlns:a="http://schemas.openxmlformats.org/drawingml/2006/main" xmlns:r="http://schemas.openxmlformats.org/officeDocument/2006/relationships" xmlns:p="http://schemas.openxmlformats.org/presentationml/2006/main">
  <p:tag name="KSO_WM_UNIT_COLOR_SCHEME_SHAPE_ID" val="37"/>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3"/>
  <p:tag name="KSO_WM_UNIT_ID" val="diagram20194643_1*i*3"/>
  <p:tag name="KSO_WM_TEMPLATE_CATEGORY" val="diagram"/>
  <p:tag name="KSO_WM_TEMPLATE_INDEX" val="20194643"/>
  <p:tag name="KSO_WM_UNIT_LAYERLEVEL" val="1"/>
  <p:tag name="KSO_WM_TAG_VERSION" val="1.0"/>
  <p:tag name="KSO_WM_BEAUTIFY_FLAG" val="#wm#"/>
  <p:tag name="KSO_WM_UNIT_FILL_FORE_SCHEMECOLOR_INDEX_BRIGHTNESS" val="-0.25"/>
  <p:tag name="KSO_WM_UNIT_FILL_FORE_SCHEMECOLOR_INDEX" val="15"/>
  <p:tag name="KSO_WM_UNIT_FILL_TYPE" val="1"/>
  <p:tag name="KSO_WM_UNIT_TEXT_FILL_FORE_SCHEMECOLOR_INDEX_BRIGHTNESS" val="0"/>
  <p:tag name="KSO_WM_UNIT_TEXT_FILL_FORE_SCHEMECOLOR_INDEX" val="14"/>
  <p:tag name="KSO_WM_UNIT_TEXT_FILL_TYPE" val="1"/>
</p:tagLst>
</file>

<file path=ppt/tags/tag415.xml><?xml version="1.0" encoding="utf-8"?>
<p:tagLst xmlns:a="http://schemas.openxmlformats.org/drawingml/2006/main" xmlns:r="http://schemas.openxmlformats.org/officeDocument/2006/relationships" xmlns:p="http://schemas.openxmlformats.org/presentationml/2006/main">
  <p:tag name="KSO_WM_UNIT_COLOR_SCHEME_SHAPE_ID" val="38"/>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9"/>
  <p:tag name="KSO_WM_UNIT_ID" val="diagram20194643_1*i*9"/>
  <p:tag name="KSO_WM_TEMPLATE_CATEGORY" val="diagram"/>
  <p:tag name="KSO_WM_TEMPLATE_INDEX" val="20194643"/>
  <p:tag name="KSO_WM_UNIT_LAYERLEVEL" val="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Lst>
</file>

<file path=ppt/tags/tag416.xml><?xml version="1.0" encoding="utf-8"?>
<p:tagLst xmlns:a="http://schemas.openxmlformats.org/drawingml/2006/main" xmlns:r="http://schemas.openxmlformats.org/officeDocument/2006/relationships" xmlns:p="http://schemas.openxmlformats.org/presentationml/2006/main">
  <p:tag name="KSO_WM_UNIT_COLOR_SCHEME_SHAPE_ID" val="40"/>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10"/>
  <p:tag name="KSO_WM_UNIT_ID" val="diagram20194643_1*i*10"/>
  <p:tag name="KSO_WM_TEMPLATE_CATEGORY" val="diagram"/>
  <p:tag name="KSO_WM_TEMPLATE_INDEX" val="20194643"/>
  <p:tag name="KSO_WM_UNIT_LAYERLEVEL" val="1"/>
  <p:tag name="KSO_WM_TAG_VERSION" val="1.0"/>
  <p:tag name="KSO_WM_BEAUTIFY_FLAG" val="#wm#"/>
  <p:tag name="KSO_WM_UNIT_FILL_FORE_SCHEMECOLOR_INDEX_BRIGHTNESS" val="0.4"/>
  <p:tag name="KSO_WM_UNIT_FILL_FORE_SCHEMECOLOR_INDEX" val="10"/>
  <p:tag name="KSO_WM_UNIT_FILL_TYPE" val="1"/>
  <p:tag name="KSO_WM_UNIT_TEXT_FILL_FORE_SCHEMECOLOR_INDEX_BRIGHTNESS" val="0"/>
  <p:tag name="KSO_WM_UNIT_TEXT_FILL_FORE_SCHEMECOLOR_INDEX" val="2"/>
  <p:tag name="KSO_WM_UNIT_TEXT_FILL_TYPE" val="1"/>
</p:tagLst>
</file>

<file path=ppt/tags/tag417.xml><?xml version="1.0" encoding="utf-8"?>
<p:tagLst xmlns:a="http://schemas.openxmlformats.org/drawingml/2006/main" xmlns:r="http://schemas.openxmlformats.org/officeDocument/2006/relationships" xmlns:p="http://schemas.openxmlformats.org/presentationml/2006/main">
  <p:tag name="KSO_WM_UNIT_COLOR_SCHEME_SHAPE_ID" val="41"/>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11"/>
  <p:tag name="KSO_WM_UNIT_ID" val="diagram20194643_1*i*11"/>
  <p:tag name="KSO_WM_TEMPLATE_CATEGORY" val="diagram"/>
  <p:tag name="KSO_WM_TEMPLATE_INDEX" val="20194643"/>
  <p:tag name="KSO_WM_UNIT_LAYERLEVEL" val="1"/>
  <p:tag name="KSO_WM_TAG_VERSION" val="1.0"/>
  <p:tag name="KSO_WM_BEAUTIFY_FLAG" val="#wm#"/>
  <p:tag name="KSO_WM_UNIT_FILL_FORE_SCHEMECOLOR_INDEX_BRIGHTNESS" val="0.4"/>
  <p:tag name="KSO_WM_UNIT_FILL_FORE_SCHEMECOLOR_INDEX" val="10"/>
  <p:tag name="KSO_WM_UNIT_FILL_TYPE" val="1"/>
  <p:tag name="KSO_WM_UNIT_TEXT_FILL_FORE_SCHEMECOLOR_INDEX_BRIGHTNESS" val="0"/>
  <p:tag name="KSO_WM_UNIT_TEXT_FILL_FORE_SCHEMECOLOR_INDEX" val="2"/>
  <p:tag name="KSO_WM_UNIT_TEXT_FILL_TYPE" val="1"/>
</p:tagLst>
</file>

<file path=ppt/tags/tag418.xml><?xml version="1.0" encoding="utf-8"?>
<p:tagLst xmlns:a="http://schemas.openxmlformats.org/drawingml/2006/main" xmlns:r="http://schemas.openxmlformats.org/officeDocument/2006/relationships" xmlns:p="http://schemas.openxmlformats.org/presentationml/2006/main">
  <p:tag name="KSO_WM_UNIT_COLOR_SCHEME_SHAPE_ID" val="46"/>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4"/>
  <p:tag name="KSO_WM_UNIT_ID" val="diagram20194643_1*i*4"/>
  <p:tag name="KSO_WM_TEMPLATE_CATEGORY" val="diagram"/>
  <p:tag name="KSO_WM_TEMPLATE_INDEX" val="20194643"/>
  <p:tag name="KSO_WM_UNIT_LAYERLEVEL" val="1"/>
  <p:tag name="KSO_WM_TAG_VERSION" val="1.0"/>
  <p:tag name="KSO_WM_BEAUTIFY_FLAG" val="#wm#"/>
  <p:tag name="KSO_WM_UNIT_FILL_FORE_SCHEMECOLOR_INDEX_BRIGHTNESS" val="0.4"/>
  <p:tag name="KSO_WM_UNIT_FILL_FORE_SCHEMECOLOR_INDEX" val="10"/>
  <p:tag name="KSO_WM_UNIT_FILL_TYPE" val="1"/>
  <p:tag name="KSO_WM_UNIT_TEXT_FILL_FORE_SCHEMECOLOR_INDEX_BRIGHTNESS" val="0"/>
  <p:tag name="KSO_WM_UNIT_TEXT_FILL_FORE_SCHEMECOLOR_INDEX" val="2"/>
  <p:tag name="KSO_WM_UNIT_TEXT_FILL_TYPE" val="1"/>
</p:tagLst>
</file>

<file path=ppt/tags/tag419.xml><?xml version="1.0" encoding="utf-8"?>
<p:tagLst xmlns:a="http://schemas.openxmlformats.org/drawingml/2006/main" xmlns:r="http://schemas.openxmlformats.org/officeDocument/2006/relationships" xmlns:p="http://schemas.openxmlformats.org/presentationml/2006/main">
  <p:tag name="KSO_WM_UNIT_COLOR_SCHEME_SHAPE_ID" val="47"/>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6"/>
  <p:tag name="KSO_WM_UNIT_ID" val="diagram20194643_1*i*6"/>
  <p:tag name="KSO_WM_TEMPLATE_CATEGORY" val="diagram"/>
  <p:tag name="KSO_WM_TEMPLATE_INDEX" val="20194643"/>
  <p:tag name="KSO_WM_UNIT_LAYERLEVEL" val="1"/>
  <p:tag name="KSO_WM_TAG_VERSION" val="1.0"/>
  <p:tag name="KSO_WM_BEAUTIFY_FLAG" val="#wm#"/>
  <p:tag name="KSO_WM_UNIT_FILL_FORE_SCHEMECOLOR_INDEX_BRIGHTNESS" val="0.4"/>
  <p:tag name="KSO_WM_UNIT_FILL_FORE_SCHEMECOLOR_INDEX" val="10"/>
  <p:tag name="KSO_WM_UNIT_FILL_TYPE" val="1"/>
  <p:tag name="KSO_WM_UNIT_TEXT_FILL_FORE_SCHEMECOLOR_INDEX_BRIGHTNESS" val="0"/>
  <p:tag name="KSO_WM_UNIT_TEXT_FILL_FORE_SCHEMECOLOR_INDEX" val="2"/>
  <p:tag name="KSO_WM_UNIT_TEXT_FILL_TYPE" val="1"/>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643_1*i*1"/>
  <p:tag name="KSO_WM_TEMPLATE_CATEGORY" val="diagram"/>
  <p:tag name="KSO_WM_TEMPLATE_INDEX" val="20194643"/>
  <p:tag name="KSO_WM_UNIT_LAYERLEVEL" val="1"/>
  <p:tag name="KSO_WM_TAG_VERSION" val="1.0"/>
  <p:tag name="KSO_WM_BEAUTIFY_FLAG" val="#wm#"/>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643_1*i*2"/>
  <p:tag name="KSO_WM_TEMPLATE_CATEGORY" val="diagram"/>
  <p:tag name="KSO_WM_TEMPLATE_INDEX" val="20194643"/>
  <p:tag name="KSO_WM_UNIT_LAYERLEVEL" val="1"/>
  <p:tag name="KSO_WM_TAG_VERSION" val="1.0"/>
  <p:tag name="KSO_WM_BEAUTIFY_FLAG" val="#wm#"/>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4643_1*i*5"/>
  <p:tag name="KSO_WM_TEMPLATE_CATEGORY" val="diagram"/>
  <p:tag name="KSO_WM_TEMPLATE_INDEX" val="20194643"/>
  <p:tag name="KSO_WM_UNIT_LAYERLEVEL" val="1"/>
  <p:tag name="KSO_WM_TAG_VERSION" val="1.0"/>
  <p:tag name="KSO_WM_BEAUTIFY_FLAG" val="#wm#"/>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643_1*i*7"/>
  <p:tag name="KSO_WM_TEMPLATE_CATEGORY" val="diagram"/>
  <p:tag name="KSO_WM_TEMPLATE_INDEX" val="20194643"/>
  <p:tag name="KSO_WM_UNIT_LAYERLEVEL" val="1"/>
  <p:tag name="KSO_WM_TAG_VERSION" val="1.0"/>
  <p:tag name="KSO_WM_BEAUTIFY_FLAG" val="#wm#"/>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2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7590"/>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direction&quot;:1,&quot;id&quot;:&quot;2021-04-01T14:55:44&quot;,&quot;maxSize&quot;:{&quot;size1&quot;:42.5},&quot;minSize&quot;:{&quot;size1&quot;:40},&quot;normalSize&quot;:{&quot;size1&quot;:40},&quot;subLayout&quot;:[{&quot;id&quot;:&quot;2021-04-01T14:55:44&quot;,&quot;maxSize&quot;:{&quot;size1&quot;:42.200000000000003},&quot;minSize&quot;:{&quot;size1&quot;:31.100000000000001},&quot;normalSize&quot;:{&quot;size1&quot;:42.199814814814808},&quot;subLayout&quot;:[{&quot;id&quot;:&quot;2021-04-01T14:55:44&quot;,&quot;margin&quot;:{&quot;bottom&quot;:0,&quot;left&quot;:2.5399999618530273,&quot;right&quot;:0,&quot;top&quot;:4.2329998016357422},&quot;type&quot;:0},{&quot;id&quot;:&quot;2021-04-01T14:55:44&quot;,&quot;margin&quot;:{&quot;bottom&quot;:4.2329998016357422,&quot;left&quot;:2.5399999618530273,&quot;right&quot;:0,&quot;top&quot;:0.42300000786781311},&quot;type&quot;:0}],&quot;type&quot;:0},{&quot;id&quot;:&quot;2021-04-01T14:55:44&quot;,&quot;margin&quot;:{&quot;bottom&quot;:1.6929999589920044,&quot;left&quot;:1.6929999589920044,&quot;right&quot;:2.5399999618530273,&quot;top&quot;:2.5399999618530273},&quot;type&quot;:0}],&quot;type&quot;:0}"/>
  <p:tag name="KSO_WM_SLIDE_CAN_ADD_NAVIGATION" val="1"/>
  <p:tag name="KSO_WM_SLIDE_BACKGROUND" val="[&quot;general&quot;,&quot;frame&quot;]"/>
  <p:tag name="KSO_WM_SLIDE_RATIO" val="1.777778"/>
  <p:tag name="KSO_WM_CHIP_INFOS" val="{&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XID" val="5e71e94347edf80c4a5df17d"/>
  <p:tag name="KSO_WM_SLIDE_ID" val="diagram20207590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444"/>
  <p:tag name="KSO_WM_SLIDE_POSITION" val="72*48"/>
  <p:tag name="KSO_WM_TAG_VERSION" val="1.0"/>
  <p:tag name="KSO_WM_CHIP_FILLPROP" val="[[{&quot;fill_id&quot;:&quot;6aa9d056f12f4650b878f62fc9959662&quot;,&quot;fill_align&quot;:&quot;lb&quot;,&quot;text_align&quot;:&quot;lb&quot;,&quot;text_direction&quot;:&quot;horizontal&quot;,&quot;chip_types&quot;:[&quot;header&quot;]},{&quot;fill_id&quot;:&quot;e82a4608aea64580aaf26f6e1f31bf91&quot;,&quot;fill_align&quot;:&quot;lt&quot;,&quot;text_align&quot;:&quot;lt&quot;,&quot;text_direction&quot;:&quot;horizontal&quot;,&quot;chip_types&quot;:[&quot;text&quot;]},{&quot;fill_id&quot;:&quot;71541026f7c64921bc82fd1971f82436&quot;,&quot;fill_align&quot;:&quot;cm&quot;,&quot;text_align&quot;:&quot;lm&quot;,&quot;text_direction&quot;:&quot;horizontal&quot;,&quot;chip_types&quot;:[&quot;picture&quot;,&quot;video&quot;]}]]"/>
  <p:tag name="KSO_WM_SLIDE_LAYOUT" val="a_d_f"/>
  <p:tag name="KSO_WM_SLIDE_LAYOUT_CNT" val="1_1_1"/>
  <p:tag name="KSO_WM_CHIP_GROUPID" val="5e71e94347edf80c4a5df17c"/>
  <p:tag name="KSO_WM_SLIDE_BK_DARK_LIGHT" val="2"/>
  <p:tag name="KSO_WM_SLIDE_BACKGROUND_TYPE" val="frame"/>
  <p:tag name="KSO_WM_SLIDE_SUPPORT_FEATURE_TYPE" val="0"/>
  <p:tag name="KSO_WM_TEMPLATE_ASSEMBLE_XID" val="60656e634054ed1e2fb7f79b"/>
  <p:tag name="KSO_WM_TEMPLATE_ASSEMBLE_GROUPID" val="60656e634054ed1e2fb7f79b"/>
</p:tagLst>
</file>

<file path=ppt/tags/tag425.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590_1*f*1"/>
  <p:tag name="KSO_WM_TEMPLATE_CATEGORY" val="diagram"/>
  <p:tag name="KSO_WM_TEMPLATE_INDEX" val="20207590"/>
  <p:tag name="KSO_WM_UNIT_LAYERLEVEL" val="1"/>
  <p:tag name="KSO_WM_TAG_VERSION" val="1.0"/>
  <p:tag name="KSO_WM_BEAUTIFY_FLAG" val="#wm#"/>
  <p:tag name="KSO_WM_UNIT_DEFAULT_FONT" val="14;20;2"/>
  <p:tag name="KSO_WM_UNIT_BLOCK" val="0"/>
  <p:tag name="KSO_WM_UNIT_VALUE" val="96"/>
  <p:tag name="KSO_WM_UNIT_SHOW_EDIT_AREA_INDICATION" val="1"/>
  <p:tag name="KSO_WM_CHIP_GROUPID" val="5e6b05596848fb12bee65ac8"/>
  <p:tag name="KSO_WM_CHIP_XID" val="5e6b05596848fb12bee65aca"/>
  <p:tag name="KSO_WM_UNIT_DEC_AREA_ID" val="70d71383acfa4d97994e336204bd944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c12fcfd9a18e4628b961eaa38d35da7d"/>
  <p:tag name="KSO_WM_UNIT_TEXT_FILL_FORE_SCHEMECOLOR_INDEX_BRIGHTNESS" val="0.25"/>
  <p:tag name="KSO_WM_UNIT_TEXT_FILL_FORE_SCHEMECOLOR_INDEX" val="13"/>
  <p:tag name="KSO_WM_UNIT_TEXT_FILL_TYPE" val="1"/>
  <p:tag name="KSO_WM_TEMPLATE_ASSEMBLE_XID" val="60656e634054ed1e2fb7f79b"/>
  <p:tag name="KSO_WM_TEMPLATE_ASSEMBLE_GROUPID" val="60656e634054ed1e2fb7f79b"/>
</p:tagLst>
</file>

<file path=ppt/tags/tag42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7590"/>
</p:tagLst>
</file>

<file path=ppt/tags/tag4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7590"/>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direction&quot;:1,&quot;id&quot;:&quot;2021-04-01T14:55:44&quot;,&quot;maxSize&quot;:{&quot;size1&quot;:42.5},&quot;minSize&quot;:{&quot;size1&quot;:40},&quot;normalSize&quot;:{&quot;size1&quot;:40},&quot;subLayout&quot;:[{&quot;id&quot;:&quot;2021-04-01T14:55:44&quot;,&quot;maxSize&quot;:{&quot;size1&quot;:42.200000000000003},&quot;minSize&quot;:{&quot;size1&quot;:31.100000000000001},&quot;normalSize&quot;:{&quot;size1&quot;:42.199814814814808},&quot;subLayout&quot;:[{&quot;id&quot;:&quot;2021-04-01T14:55:44&quot;,&quot;margin&quot;:{&quot;bottom&quot;:0,&quot;left&quot;:2.5399999618530273,&quot;right&quot;:0,&quot;top&quot;:4.2329998016357422},&quot;type&quot;:0},{&quot;id&quot;:&quot;2021-04-01T14:55:44&quot;,&quot;margin&quot;:{&quot;bottom&quot;:4.2329998016357422,&quot;left&quot;:2.5399999618530273,&quot;right&quot;:0,&quot;top&quot;:0.42300000786781311},&quot;type&quot;:0}],&quot;type&quot;:0},{&quot;id&quot;:&quot;2021-04-01T14:55:44&quot;,&quot;margin&quot;:{&quot;bottom&quot;:1.6929999589920044,&quot;left&quot;:1.6929999589920044,&quot;right&quot;:2.5399999618530273,&quot;top&quot;:2.5399999618530273},&quot;type&quot;:0}],&quot;type&quot;:0}"/>
  <p:tag name="KSO_WM_SLIDE_CAN_ADD_NAVIGATION" val="1"/>
  <p:tag name="KSO_WM_SLIDE_BACKGROUND" val="[&quot;general&quot;,&quot;frame&quot;]"/>
  <p:tag name="KSO_WM_SLIDE_RATIO" val="1.777778"/>
  <p:tag name="KSO_WM_CHIP_INFOS" val="{&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XID" val="5e71e94347edf80c4a5df17d"/>
  <p:tag name="KSO_WM_SLIDE_ID" val="diagram20207590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444"/>
  <p:tag name="KSO_WM_SLIDE_POSITION" val="72*48"/>
  <p:tag name="KSO_WM_TAG_VERSION" val="1.0"/>
  <p:tag name="KSO_WM_CHIP_FILLPROP" val="[[{&quot;fill_id&quot;:&quot;6aa9d056f12f4650b878f62fc9959662&quot;,&quot;fill_align&quot;:&quot;lb&quot;,&quot;text_align&quot;:&quot;lb&quot;,&quot;text_direction&quot;:&quot;horizontal&quot;,&quot;chip_types&quot;:[&quot;header&quot;]},{&quot;fill_id&quot;:&quot;e82a4608aea64580aaf26f6e1f31bf91&quot;,&quot;fill_align&quot;:&quot;lt&quot;,&quot;text_align&quot;:&quot;lt&quot;,&quot;text_direction&quot;:&quot;horizontal&quot;,&quot;chip_types&quot;:[&quot;text&quot;]},{&quot;fill_id&quot;:&quot;71541026f7c64921bc82fd1971f82436&quot;,&quot;fill_align&quot;:&quot;cm&quot;,&quot;text_align&quot;:&quot;lm&quot;,&quot;text_direction&quot;:&quot;horizontal&quot;,&quot;chip_types&quot;:[&quot;picture&quot;,&quot;video&quot;]}]]"/>
  <p:tag name="KSO_WM_SLIDE_LAYOUT" val="a_d_f"/>
  <p:tag name="KSO_WM_SLIDE_LAYOUT_CNT" val="1_1_1"/>
  <p:tag name="KSO_WM_CHIP_GROUPID" val="5e71e94347edf80c4a5df17c"/>
  <p:tag name="KSO_WM_SLIDE_BK_DARK_LIGHT" val="2"/>
  <p:tag name="KSO_WM_SLIDE_BACKGROUND_TYPE" val="frame"/>
  <p:tag name="KSO_WM_SLIDE_SUPPORT_FEATURE_TYPE" val="0"/>
  <p:tag name="KSO_WM_TEMPLATE_ASSEMBLE_XID" val="60656e634054ed1e2fb7f79b"/>
  <p:tag name="KSO_WM_TEMPLATE_ASSEMBLE_GROUPID" val="60656e634054ed1e2fb7f79b"/>
</p:tagLst>
</file>

<file path=ppt/tags/tag428.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590_1*f*1"/>
  <p:tag name="KSO_WM_TEMPLATE_CATEGORY" val="diagram"/>
  <p:tag name="KSO_WM_TEMPLATE_INDEX" val="20207590"/>
  <p:tag name="KSO_WM_UNIT_LAYERLEVEL" val="1"/>
  <p:tag name="KSO_WM_TAG_VERSION" val="1.0"/>
  <p:tag name="KSO_WM_BEAUTIFY_FLAG" val="#wm#"/>
  <p:tag name="KSO_WM_UNIT_DEFAULT_FONT" val="14;20;2"/>
  <p:tag name="KSO_WM_UNIT_BLOCK" val="0"/>
  <p:tag name="KSO_WM_UNIT_VALUE" val="96"/>
  <p:tag name="KSO_WM_UNIT_SHOW_EDIT_AREA_INDICATION" val="1"/>
  <p:tag name="KSO_WM_CHIP_GROUPID" val="5e6b05596848fb12bee65ac8"/>
  <p:tag name="KSO_WM_CHIP_XID" val="5e6b05596848fb12bee65aca"/>
  <p:tag name="KSO_WM_UNIT_DEC_AREA_ID" val="70d71383acfa4d97994e336204bd944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c12fcfd9a18e4628b961eaa38d35da7d"/>
  <p:tag name="KSO_WM_UNIT_TEXT_FILL_FORE_SCHEMECOLOR_INDEX_BRIGHTNESS" val="0.25"/>
  <p:tag name="KSO_WM_UNIT_TEXT_FILL_FORE_SCHEMECOLOR_INDEX" val="13"/>
  <p:tag name="KSO_WM_UNIT_TEXT_FILL_TYPE" val="1"/>
  <p:tag name="KSO_WM_TEMPLATE_ASSEMBLE_XID" val="60656e634054ed1e2fb7f79b"/>
  <p:tag name="KSO_WM_TEMPLATE_ASSEMBLE_GROUPID" val="60656e634054ed1e2fb7f79b"/>
</p:tagLst>
</file>

<file path=ppt/tags/tag429.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0.xml><?xml version="1.0" encoding="utf-8"?>
<p:tagLst xmlns:a="http://schemas.openxmlformats.org/drawingml/2006/main" xmlns:r="http://schemas.openxmlformats.org/officeDocument/2006/relationships" xmlns:p="http://schemas.openxmlformats.org/presentationml/2006/main">
  <p:tag name="KSO_WM_UNIT_TABLE_BEAUTIFY" val="smartTable{a37ebddc-ada6-4722-ab04-f0ef297e9f55}"/>
  <p:tag name="TABLE_ENDDRAG_ORIGIN_RECT" val="688*352"/>
  <p:tag name="TABLE_ENDDRAG_RECT" val="122*151*688*352"/>
</p:tagLst>
</file>

<file path=ppt/tags/tag431.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432.xml><?xml version="1.0" encoding="utf-8"?>
<p:tagLst xmlns:a="http://schemas.openxmlformats.org/drawingml/2006/main" xmlns:r="http://schemas.openxmlformats.org/officeDocument/2006/relationships" xmlns:p="http://schemas.openxmlformats.org/presentationml/2006/main">
  <p:tag name="KSO_WM_UNIT_TABLE_BEAUTIFY" val="smartTable{a37ebddc-ada6-4722-ab04-f0ef297e9f55}"/>
  <p:tag name="TABLE_ENDDRAG_ORIGIN_RECT" val="688*352"/>
  <p:tag name="TABLE_ENDDRAG_RECT" val="122*151*688*352"/>
</p:tagLst>
</file>

<file path=ppt/tags/tag433.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434.xml><?xml version="1.0" encoding="utf-8"?>
<p:tagLst xmlns:a="http://schemas.openxmlformats.org/drawingml/2006/main" xmlns:r="http://schemas.openxmlformats.org/officeDocument/2006/relationships" xmlns:p="http://schemas.openxmlformats.org/presentationml/2006/main">
  <p:tag name="KSO_WM_UNIT_TABLE_BEAUTIFY" val="smartTable{a37ebddc-ada6-4722-ab04-f0ef297e9f55}"/>
  <p:tag name="TABLE_ENDDRAG_ORIGIN_RECT" val="688*352"/>
  <p:tag name="TABLE_ENDDRAG_RECT" val="122*151*688*352"/>
</p:tagLst>
</file>

<file path=ppt/tags/tag435.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436.xml><?xml version="1.0" encoding="utf-8"?>
<p:tagLst xmlns:a="http://schemas.openxmlformats.org/drawingml/2006/main" xmlns:r="http://schemas.openxmlformats.org/officeDocument/2006/relationships" xmlns:p="http://schemas.openxmlformats.org/presentationml/2006/main">
  <p:tag name="KSO_WM_UNIT_TABLE_BEAUTIFY" val="smartTable{a37ebddc-ada6-4722-ab04-f0ef297e9f55}"/>
  <p:tag name="TABLE_ENDDRAG_ORIGIN_RECT" val="688*352"/>
  <p:tag name="TABLE_ENDDRAG_RECT" val="122*151*688*352"/>
</p:tagLst>
</file>

<file path=ppt/tags/tag43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438.xml><?xml version="1.0" encoding="utf-8"?>
<p:tagLst xmlns:a="http://schemas.openxmlformats.org/drawingml/2006/main" xmlns:r="http://schemas.openxmlformats.org/officeDocument/2006/relationships" xmlns:p="http://schemas.openxmlformats.org/presentationml/2006/main">
  <p:tag name="KSO_WM_SLIDE_ID" val="diagram2020519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59*522"/>
  <p:tag name="KSO_WM_SLIDE_POSITION" val="0*18"/>
  <p:tag name="KSO_WM_TAG_VERSION" val="1.0"/>
  <p:tag name="KSO_WM_BEAUTIFY_FLAG" val="#wm#"/>
  <p:tag name="KSO_WM_TEMPLATE_CATEGORY" val="diagram"/>
  <p:tag name="KSO_WM_TEMPLATE_INDEX" val="20205195"/>
  <p:tag name="KSO_WM_SLIDE_LAYOUT" val="a_b_f"/>
  <p:tag name="KSO_WM_SLIDE_LAYOUT_CNT" val="1_1_1"/>
  <p:tag name="KSO_WM_SLIDE_BK_DARK_LIGHT" val="2"/>
  <p:tag name="KSO_WM_SLIDE_BACKGROUND_TYPE" val="general"/>
</p:tagLst>
</file>

<file path=ppt/tags/tag4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5195_1*i*2"/>
  <p:tag name="KSO_WM_TEMPLATE_CATEGORY" val="diagram"/>
  <p:tag name="KSO_WM_TEMPLATE_INDEX" val="20205195"/>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5195_1*i*3"/>
  <p:tag name="KSO_WM_TEMPLATE_CATEGORY" val="diagram"/>
  <p:tag name="KSO_WM_TEMPLATE_INDEX" val="20205195"/>
  <p:tag name="KSO_WM_UNIT_LAYERLEVEL" val="1"/>
  <p:tag name="KSO_WM_TAG_VERSION" val="1.0"/>
  <p:tag name="KSO_WM_BEAUTIFY_FLAG" val="#wm#"/>
  <p:tag name="KSO_WM_UNIT_FILL_FORE_SCHEMECOLOR_INDEX_BRIGHTNESS" val="0"/>
  <p:tag name="KSO_WM_UNIT_FILL_FORE_SCHEMECOLOR_INDEX" val="16"/>
  <p:tag name="KSO_WM_UNIT_FILL_TYPE" val="1"/>
  <p:tag name="KSO_WM_UNIT_SHADOW_SCHEMECOLOR_INDEX_BRIGHTNESS" val="0.05"/>
  <p:tag name="KSO_WM_UNIT_SHADOW_SCHEMECOLOR_INDEX" val="13"/>
  <p:tag name="KSO_WM_UNIT_TEXT_FILL_FORE_SCHEMECOLOR_INDEX_BRIGHTNESS" val="0"/>
  <p:tag name="KSO_WM_UNIT_TEXT_FILL_FORE_SCHEMECOLOR_INDEX" val="2"/>
  <p:tag name="KSO_WM_UNIT_TEXT_FILL_TYPE" val="1"/>
</p:tagLst>
</file>

<file path=ppt/tags/tag441.xml><?xml version="1.0" encoding="utf-8"?>
<p:tagLst xmlns:a="http://schemas.openxmlformats.org/drawingml/2006/main" xmlns:r="http://schemas.openxmlformats.org/officeDocument/2006/relationships" xmlns:p="http://schemas.openxmlformats.org/presentationml/2006/main">
  <p:tag name="KSO_WM_UNIT_NOCLEAR" val="0"/>
  <p:tag name="KSO_WM_UNIT_VALUE" val="880"/>
  <p:tag name="KSO_WM_UNIT_HIGHLIGHT" val="0"/>
  <p:tag name="KSO_WM_UNIT_COMPATIBLE" val="0"/>
  <p:tag name="KSO_WM_UNIT_DIAGRAM_ISNUMVISUAL" val="0"/>
  <p:tag name="KSO_WM_UNIT_DIAGRAM_ISREFERUNIT" val="0"/>
  <p:tag name="KSO_WM_UNIT_TYPE" val="f"/>
  <p:tag name="KSO_WM_UNIT_INDEX" val="1"/>
  <p:tag name="KSO_WM_UNIT_ID" val="diagram20205195_1*f*1"/>
  <p:tag name="KSO_WM_TEMPLATE_CATEGORY" val="diagram"/>
  <p:tag name="KSO_WM_TEMPLATE_INDEX" val="20205195"/>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
  <p:tag name="KSO_WM_UNIT_SUBTYPE" val="a"/>
  <p:tag name="KSO_WM_UNIT_TEXT_FILL_FORE_SCHEMECOLOR_INDEX_BRIGHTNESS" val="0.25"/>
  <p:tag name="KSO_WM_UNIT_TEXT_FILL_FORE_SCHEMECOLOR_INDEX" val="13"/>
  <p:tag name="KSO_WM_UNIT_TEXT_FILL_TYPE" val="1"/>
</p:tagLst>
</file>

<file path=ppt/tags/tag442.xml><?xml version="1.0" encoding="utf-8"?>
<p:tagLst xmlns:a="http://schemas.openxmlformats.org/drawingml/2006/main" xmlns:r="http://schemas.openxmlformats.org/officeDocument/2006/relationships" xmlns:p="http://schemas.openxmlformats.org/presentationml/2006/main">
  <p:tag name="KSO_WM_SLIDE_ID" val="diagram20205205_1"/>
  <p:tag name="KSO_WM_TEMPLATE_SUBCATEGORY" val="0"/>
  <p:tag name="KSO_WM_TEMPLATE_MASTER_TYPE" val="0"/>
  <p:tag name="KSO_WM_TEMPLATE_COLOR_TYPE" val="1"/>
  <p:tag name="KSO_WM_SLIDE_ITEM_CNT" val="0"/>
  <p:tag name="KSO_WM_SLIDE_INDEX" val="1"/>
  <p:tag name="KSO_WM_TAG_VERSION" val="1.0"/>
  <p:tag name="KSO_WM_BEAUTIFY_FLAG" val="#wm#"/>
  <p:tag name="KSO_WM_TEMPLATE_CATEGORY" val="diagram"/>
  <p:tag name="KSO_WM_TEMPLATE_INDEX" val="20205205"/>
  <p:tag name="KSO_WM_SLIDE_LAYOUT" val="a_b_f"/>
  <p:tag name="KSO_WM_SLIDE_LAYOUT_CNT" val="1_1_1"/>
  <p:tag name="KSO_WM_SLIDE_TYPE" val="text"/>
  <p:tag name="KSO_WM_SLIDE_SUBTYPE" val="pureTxt"/>
  <p:tag name="KSO_WM_SLIDE_SIZE" val="939*517"/>
  <p:tag name="KSO_WM_SLIDE_POSITION" val="10*11"/>
  <p:tag name="KSO_WM_SLIDE_BK_DARK_LIGHT" val="2"/>
  <p:tag name="KSO_WM_SLIDE_BACKGROUND_TYPE" val="general"/>
</p:tagLst>
</file>

<file path=ppt/tags/tag443.xml><?xml version="1.0" encoding="utf-8"?>
<p:tagLst xmlns:a="http://schemas.openxmlformats.org/drawingml/2006/main" xmlns:r="http://schemas.openxmlformats.org/officeDocument/2006/relationships" xmlns:p="http://schemas.openxmlformats.org/presentationml/2006/main">
  <p:tag name="KSO_WM_UNIT_NOCLEAR" val="0"/>
  <p:tag name="KSO_WM_UNIT_VALUE" val="612"/>
  <p:tag name="KSO_WM_UNIT_HIGHLIGHT" val="0"/>
  <p:tag name="KSO_WM_UNIT_COMPATIBLE" val="0"/>
  <p:tag name="KSO_WM_UNIT_DIAGRAM_ISNUMVISUAL" val="0"/>
  <p:tag name="KSO_WM_UNIT_DIAGRAM_ISREFERUNIT" val="0"/>
  <p:tag name="KSO_WM_UNIT_TYPE" val="f"/>
  <p:tag name="KSO_WM_UNIT_INDEX" val="1"/>
  <p:tag name="KSO_WM_UNIT_ID" val="diagram20205205_1*f*1"/>
  <p:tag name="KSO_WM_TEMPLATE_CATEGORY" val="diagram"/>
  <p:tag name="KSO_WM_TEMPLATE_INDEX" val="20205205"/>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10;单击此处输入你的正文，文字是您思想的提炼，为了最终演示发布的良好效果，请尽量言简意赅的阐述观点；根据需要可酌情增减文字，以便观者可以准确理解您所传达的信息。"/>
  <p:tag name="KSO_WM_UNIT_TEXT_FILL_FORE_SCHEMECOLOR_INDEX_BRIGHTNESS" val="0.25"/>
  <p:tag name="KSO_WM_UNIT_TEXT_FILL_FORE_SCHEMECOLOR_INDEX" val="13"/>
  <p:tag name="KSO_WM_UNIT_TEXT_FILL_TYPE" val="1"/>
</p:tagLst>
</file>

<file path=ppt/tags/tag444.xml><?xml version="1.0" encoding="utf-8"?>
<p:tagLst xmlns:a="http://schemas.openxmlformats.org/drawingml/2006/main" xmlns:r="http://schemas.openxmlformats.org/officeDocument/2006/relationships" xmlns:p="http://schemas.openxmlformats.org/presentationml/2006/main">
  <p:tag name="KSO_WM_SLIDE_ID" val="diagram20200854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06*540"/>
  <p:tag name="KSO_WM_SLIDE_POSITION" val="26*0"/>
  <p:tag name="KSO_WM_TAG_VERSION" val="1.0"/>
  <p:tag name="KSO_WM_BEAUTIFY_FLAG" val="#wm#"/>
  <p:tag name="KSO_WM_TEMPLATE_CATEGORY" val="diagram"/>
  <p:tag name="KSO_WM_TEMPLATE_INDEX" val="20200854"/>
  <p:tag name="KSO_WM_SLIDE_LAYOUT" val="a_f"/>
  <p:tag name="KSO_WM_SLIDE_LAYOUT_CNT" val="1_1"/>
  <p:tag name="KSO_WM_SLIDE_BK_DARK_LIGHT" val="2"/>
  <p:tag name="KSO_WM_SLIDE_BACKGROUND_TYPE" val="general"/>
</p:tagLst>
</file>

<file path=ppt/tags/tag4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0854_1*i*1"/>
  <p:tag name="KSO_WM_TEMPLATE_CATEGORY" val="diagram"/>
  <p:tag name="KSO_WM_TEMPLATE_INDEX" val="20200854"/>
  <p:tag name="KSO_WM_UNIT_LAYERLEVEL" val="1"/>
  <p:tag name="KSO_WM_TAG_VERSION" val="1.0"/>
  <p:tag name="KSO_WM_BEAUTIFY_FLAG" val="#wm#"/>
  <p:tag name="KSO_WM_UNIT_FILL_FORE_SCHEMECOLOR_INDEX_BRIGHTNESS" val="-0.05"/>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44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标题"/>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diagram20200854_1*a*1"/>
  <p:tag name="KSO_WM_TEMPLATE_CATEGORY" val="diagram"/>
  <p:tag name="KSO_WM_TEMPLATE_INDEX" val="20200854"/>
  <p:tag name="KSO_WM_UNIT_LAYERLEVEL" val="1"/>
  <p:tag name="KSO_WM_TAG_VERSION" val="1.0"/>
  <p:tag name="KSO_WM_BEAUTIFY_FLAG" val="#wm#"/>
  <p:tag name="KSO_WM_UNIT_TEXT_FILL_FORE_SCHEMECOLOR_INDEX_BRIGHTNESS" val="0.15"/>
  <p:tag name="KSO_WM_UNIT_TEXT_FILL_FORE_SCHEMECOLOR_INDEX" val="13"/>
  <p:tag name="KSO_WM_UNIT_TEXT_FILL_TYPE" val="1"/>
</p:tagLst>
</file>

<file path=ppt/tags/tag4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0854_1*i*2"/>
  <p:tag name="KSO_WM_TEMPLATE_CATEGORY" val="diagram"/>
  <p:tag name="KSO_WM_TEMPLATE_INDEX" val="20200854"/>
  <p:tag name="KSO_WM_UNIT_LAYERLEVEL" val="1"/>
  <p:tag name="KSO_WM_TAG_VERSION" val="1.0"/>
  <p:tag name="KSO_WM_BEAUTIFY_FLAG" val="#wm#"/>
  <p:tag name="KSO_WM_UNIT_LINE_FORE_SCHEMECOLOR_INDEX_BRIGHTNESS" val="0.25"/>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4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0854_1*i*3"/>
  <p:tag name="KSO_WM_TEMPLATE_CATEGORY" val="diagram"/>
  <p:tag name="KSO_WM_TEMPLATE_INDEX" val="20200854"/>
  <p:tag name="KSO_WM_UNIT_LAYERLEVEL" val="1"/>
  <p:tag name="KSO_WM_TAG_VERSION" val="1.0"/>
  <p:tag name="KSO_WM_BEAUTIFY_FLAG" val="#wm#"/>
</p:tagLst>
</file>

<file path=ppt/tags/tag449.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点击此处添加正文，文字是您思想的提炼，为了演示发布的良好效果，请言简意赅的阐述您的观点。&#10;您的正文已经经简明扼要，字字珠玑，但信息却千丝万缕、错综复杂，需要用更多的文字来表述；但请您尽可能提炼思想的精髓，否则容易造成观者的阅读压力，适得其反。&#10;正如我们都希望改变世界，希望给别人带去光明，但更多时候我们只需要播下一颗种子，自然有微风吹拂，雨露滋养。恰如其分的表达观点，往往事半功倍。&#10;当您的正文内容到达这个限度时，或许已经不纯粹作用于演示，极大可能运用于阅读领域；无论是传播观点、知识分享还是汇报工作，内容的详尽固然重要，但请一定注意信息框架的清晰，这样才能使内容层次分明，页面简洁易读。&#10;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
  <p:tag name="KSO_WM_UNIT_NOCLEAR" val="0"/>
  <p:tag name="KSO_WM_UNIT_VALUE" val="627"/>
  <p:tag name="KSO_WM_UNIT_HIGHLIGHT" val="0"/>
  <p:tag name="KSO_WM_UNIT_COMPATIBLE" val="0"/>
  <p:tag name="KSO_WM_UNIT_DIAGRAM_ISNUMVISUAL" val="0"/>
  <p:tag name="KSO_WM_UNIT_DIAGRAM_ISREFERUNIT" val="0"/>
  <p:tag name="KSO_WM_UNIT_TYPE" val="f"/>
  <p:tag name="KSO_WM_UNIT_INDEX" val="1"/>
  <p:tag name="KSO_WM_UNIT_ID" val="diagram20200854_1*f*1"/>
  <p:tag name="KSO_WM_TEMPLATE_CATEGORY" val="diagram"/>
  <p:tag name="KSO_WM_TEMPLATE_INDEX" val="20200854"/>
  <p:tag name="KSO_WM_UNIT_LAYERLEVEL" val="1"/>
  <p:tag name="KSO_WM_TAG_VERSION" val="1.0"/>
  <p:tag name="KSO_WM_BEAUTIFY_FLAG" val="#wm#"/>
  <p:tag name="KSO_WM_UNIT_TEXT_FILL_FORE_SCHEMECOLOR_INDEX_BRIGHTNESS" val="0.15"/>
  <p:tag name="KSO_WM_UNIT_TEXT_FILL_FORE_SCHEMECOLOR_INDEX" val="13"/>
  <p:tag name="KSO_WM_UNIT_TEXT_FILL_TYPE" val="1"/>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0854_1*i*4"/>
  <p:tag name="KSO_WM_TEMPLATE_CATEGORY" val="diagram"/>
  <p:tag name="KSO_WM_TEMPLATE_INDEX" val="20200854"/>
  <p:tag name="KSO_WM_UNIT_LAYERLEVEL" val="1"/>
  <p:tag name="KSO_WM_TAG_VERSION" val="1.0"/>
  <p:tag name="KSO_WM_BEAUTIFY_FLAG" val="#wm#"/>
  <p:tag name="KSO_WM_UNIT_FILL_FORE_SCHEMECOLOR_INDEX_BRIGHTNESS" val="0.25"/>
  <p:tag name="KSO_WM_UNIT_FILL_FORE_SCHEMECOLOR_INDEX" val="13"/>
  <p:tag name="KSO_WM_UNIT_FILL_TYPE" val="1"/>
  <p:tag name="KSO_WM_UNIT_TEXT_FILL_FORE_SCHEMECOLOR_INDEX_BRIGHTNESS" val="0"/>
  <p:tag name="KSO_WM_UNIT_TEXT_FILL_FORE_SCHEMECOLOR_INDEX" val="2"/>
  <p:tag name="KSO_WM_UNIT_TEXT_FILL_TYPE" val="1"/>
</p:tagLst>
</file>

<file path=ppt/tags/tag4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0854_1*i*5"/>
  <p:tag name="KSO_WM_TEMPLATE_CATEGORY" val="diagram"/>
  <p:tag name="KSO_WM_TEMPLATE_INDEX" val="20200854"/>
  <p:tag name="KSO_WM_UNIT_LAYERLEVEL" val="1"/>
  <p:tag name="KSO_WM_TAG_VERSION" val="1.0"/>
  <p:tag name="KSO_WM_BEAUTIFY_FLAG" val="#wm#"/>
  <p:tag name="KSO_WM_UNIT_FILL_FORE_SCHEMECOLOR_INDEX_BRIGHTNESS" val="0.25"/>
  <p:tag name="KSO_WM_UNIT_FILL_FORE_SCHEMECOLOR_INDEX" val="13"/>
  <p:tag name="KSO_WM_UNIT_FILL_TYPE" val="1"/>
  <p:tag name="KSO_WM_UNIT_TEXT_FILL_FORE_SCHEMECOLOR_INDEX_BRIGHTNESS" val="0"/>
  <p:tag name="KSO_WM_UNIT_TEXT_FILL_FORE_SCHEMECOLOR_INDEX" val="2"/>
  <p:tag name="KSO_WM_UNIT_TEXT_FILL_TYPE" val="1"/>
</p:tagLst>
</file>

<file path=ppt/tags/tag452.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19475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19*458"/>
  <p:tag name="KSO_WM_SLIDE_POSITION" val="26*50"/>
  <p:tag name="KSO_WM_TAG_VERSION" val="1.0"/>
  <p:tag name="KSO_WM_BEAUTIFY_FLAG" val="#wm#"/>
  <p:tag name="KSO_WM_TEMPLATE_CATEGORY" val="diagram"/>
  <p:tag name="KSO_WM_TEMPLATE_INDEX" val="20194755"/>
  <p:tag name="KSO_WM_SLIDE_LAYOUT" val="a_f"/>
  <p:tag name="KSO_WM_SLIDE_LAYOUT_CNT" val="1_1"/>
  <p:tag name="KSO_WM_SLIDE_BK_DARK_LIGHT" val="2"/>
  <p:tag name="KSO_WM_SLIDE_BACKGROUND_TYPE" val="general"/>
</p:tagLst>
</file>

<file path=ppt/tags/tag453.xml><?xml version="1.0" encoding="utf-8"?>
<p:tagLst xmlns:a="http://schemas.openxmlformats.org/drawingml/2006/main" xmlns:r="http://schemas.openxmlformats.org/officeDocument/2006/relationships" xmlns:p="http://schemas.openxmlformats.org/presentationml/2006/main">
  <p:tag name="KSO_WM_UNIT_COLOR_SCHEME_SHAPE_ID" val="16"/>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1"/>
  <p:tag name="KSO_WM_UNIT_ID" val="diagram20194755_1*i*1"/>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454.xml><?xml version="1.0" encoding="utf-8"?>
<p:tagLst xmlns:a="http://schemas.openxmlformats.org/drawingml/2006/main" xmlns:r="http://schemas.openxmlformats.org/officeDocument/2006/relationships" xmlns:p="http://schemas.openxmlformats.org/presentationml/2006/main">
  <p:tag name="KSO_WM_UNIT_COLOR_SCHEME_SHAPE_ID" val="17"/>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2"/>
  <p:tag name="KSO_WM_UNIT_ID" val="diagram20194755_1*i*2"/>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Lst>
</file>

<file path=ppt/tags/tag455.xml><?xml version="1.0" encoding="utf-8"?>
<p:tagLst xmlns:a="http://schemas.openxmlformats.org/drawingml/2006/main" xmlns:r="http://schemas.openxmlformats.org/officeDocument/2006/relationships" xmlns:p="http://schemas.openxmlformats.org/presentationml/2006/main">
  <p:tag name="KSO_WM_UNIT_COLOR_SCHEME_SHAPE_ID" val="35"/>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5"/>
  <p:tag name="KSO_WM_UNIT_ID" val="diagram20194755_1*i*5"/>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56.xml><?xml version="1.0" encoding="utf-8"?>
<p:tagLst xmlns:a="http://schemas.openxmlformats.org/drawingml/2006/main" xmlns:r="http://schemas.openxmlformats.org/officeDocument/2006/relationships" xmlns:p="http://schemas.openxmlformats.org/presentationml/2006/main">
  <p:tag name="KSO_WM_UNIT_COLOR_SCHEME_SHAPE_ID" val="14"/>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6"/>
  <p:tag name="KSO_WM_UNIT_ID" val="diagram20194755_1*i*6"/>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57.xml><?xml version="1.0" encoding="utf-8"?>
<p:tagLst xmlns:a="http://schemas.openxmlformats.org/drawingml/2006/main" xmlns:r="http://schemas.openxmlformats.org/officeDocument/2006/relationships" xmlns:p="http://schemas.openxmlformats.org/presentationml/2006/main">
  <p:tag name="KSO_WM_UNIT_COLOR_SCHEME_SHAPE_ID" val="15"/>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4"/>
  <p:tag name="KSO_WM_UNIT_ID" val="diagram20194755_1*i*4"/>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58.xml><?xml version="1.0" encoding="utf-8"?>
<p:tagLst xmlns:a="http://schemas.openxmlformats.org/drawingml/2006/main" xmlns:r="http://schemas.openxmlformats.org/officeDocument/2006/relationships" xmlns:p="http://schemas.openxmlformats.org/presentationml/2006/main">
  <p:tag name="KSO_WM_UNIT_COLOR_SCHEME_SHAPE_ID" val="12"/>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3"/>
  <p:tag name="KSO_WM_UNIT_ID" val="diagram20194755_1*i*3"/>
  <p:tag name="KSO_WM_TEMPLATE_CATEGORY" val="diagram"/>
  <p:tag name="KSO_WM_TEMPLATE_INDEX" val="20194755"/>
  <p:tag name="KSO_WM_UNIT_LAYERLEVEL" val="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59.xml><?xml version="1.0" encoding="utf-8"?>
<p:tagLst xmlns:a="http://schemas.openxmlformats.org/drawingml/2006/main" xmlns:r="http://schemas.openxmlformats.org/officeDocument/2006/relationships" xmlns:p="http://schemas.openxmlformats.org/presentationml/2006/main">
  <p:tag name="KSO_WM_UNIT_COLOR_SCHEME_SHAPE_ID" val="13"/>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7"/>
  <p:tag name="KSO_WM_UNIT_ID" val="diagram20194755_1*i*7"/>
  <p:tag name="KSO_WM_TEMPLATE_CATEGORY" val="diagram"/>
  <p:tag name="KSO_WM_TEMPLATE_INDEX" val="20194755"/>
  <p:tag name="KSO_WM_UNIT_LAYERLEVEL" val="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0.xml><?xml version="1.0" encoding="utf-8"?>
<p:tagLst xmlns:a="http://schemas.openxmlformats.org/drawingml/2006/main" xmlns:r="http://schemas.openxmlformats.org/officeDocument/2006/relationships" xmlns:p="http://schemas.openxmlformats.org/presentationml/2006/main">
  <p:tag name="KSO_WM_UNIT_TEXT_PART_ID_V2" val="d-4-2"/>
  <p:tag name="KSO_WM_UNIT_COLOR_SCHEME_SHAPE_ID" val="2"/>
  <p:tag name="KSO_WM_UNIT_COLOR_SCHEME_PARENT_PAGE" val="0_1"/>
  <p:tag name="KSO_WM_UNIT_SUBTYPE" val="a"/>
  <p:tag name="KSO_WM_UNIT_PRESET_TEXT" val="单击此处添加小标题：&#10;点击此处添加正文，文字是您思想的提炼，为了最终演示发布的良好效果，请尽量言简意赅的阐述观点；根据需要可酌情增减文字，以便观者可以准确理解您所传达的信息。您的正文已经简明扼要，字字珠玑，但信息却千丝万缕、错综复杂，需要用更多的文字来表述；但请您尽可能提炼思想的精髓，恰如其分的表达观点，往往可以事半功倍。&#10;我们为您  标注了最  适合的位  置您输入  的文字到  这里时就  是最佳视&#10;为了能让  您有更直  观的字数  感受并进  一步方便    &#10;单击此处添加小标题：&#10;点击此处添加正文，文字是您思想的提炼，为了最终演示发布的良好效果，请尽量言简意赅。"/>
  <p:tag name="KSO_WM_UNIT_NOCLEAR" val="1"/>
  <p:tag name="KSO_WM_UNIT_VALUE" val="468"/>
  <p:tag name="KSO_WM_UNIT_HIGHLIGHT" val="0"/>
  <p:tag name="KSO_WM_UNIT_COMPATIBLE" val="0"/>
  <p:tag name="KSO_WM_UNIT_DIAGRAM_ISNUMVISUAL" val="0"/>
  <p:tag name="KSO_WM_UNIT_DIAGRAM_ISREFERUNIT" val="0"/>
  <p:tag name="KSO_WM_UNIT_TYPE" val="f"/>
  <p:tag name="KSO_WM_UNIT_INDEX" val="1"/>
  <p:tag name="KSO_WM_UNIT_ID" val="diagram20194755_1*f*1"/>
  <p:tag name="KSO_WM_TEMPLATE_CATEGORY" val="diagram"/>
  <p:tag name="KSO_WM_TEMPLATE_INDEX" val="20194755"/>
  <p:tag name="KSO_WM_UNIT_LAYERLEVEL" val="1"/>
  <p:tag name="KSO_WM_TAG_VERSION" val="1.0"/>
  <p:tag name="KSO_WM_BEAUTIFY_FLAG" val="#wm#"/>
  <p:tag name="KSO_WM_UNIT_TEXT_FILL_FORE_SCHEMECOLOR_INDEX_BRIGHTNESS" val="0.25"/>
  <p:tag name="KSO_WM_UNIT_TEXT_FILL_FORE_SCHEMECOLOR_INDEX" val="13"/>
  <p:tag name="KSO_WM_UNIT_TEXT_FILL_TYPE" val="1"/>
</p:tagLst>
</file>

<file path=ppt/tags/tag461.xml><?xml version="1.0" encoding="utf-8"?>
<p:tagLst xmlns:a="http://schemas.openxmlformats.org/drawingml/2006/main" xmlns:r="http://schemas.openxmlformats.org/officeDocument/2006/relationships" xmlns:p="http://schemas.openxmlformats.org/presentationml/2006/main">
  <p:tag name="KSO_WM_SLIDE_ID" val="diagram20200854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06*540"/>
  <p:tag name="KSO_WM_SLIDE_POSITION" val="26*0"/>
  <p:tag name="KSO_WM_TAG_VERSION" val="1.0"/>
  <p:tag name="KSO_WM_BEAUTIFY_FLAG" val="#wm#"/>
  <p:tag name="KSO_WM_TEMPLATE_CATEGORY" val="diagram"/>
  <p:tag name="KSO_WM_TEMPLATE_INDEX" val="20200854"/>
  <p:tag name="KSO_WM_SLIDE_LAYOUT" val="a_f"/>
  <p:tag name="KSO_WM_SLIDE_LAYOUT_CNT" val="1_1"/>
  <p:tag name="KSO_WM_SLIDE_BK_DARK_LIGHT" val="2"/>
  <p:tag name="KSO_WM_SLIDE_BACKGROUND_TYPE" val="general"/>
</p:tagLst>
</file>

<file path=ppt/tags/tag4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0854_1*i*1"/>
  <p:tag name="KSO_WM_TEMPLATE_CATEGORY" val="diagram"/>
  <p:tag name="KSO_WM_TEMPLATE_INDEX" val="20200854"/>
  <p:tag name="KSO_WM_UNIT_LAYERLEVEL" val="1"/>
  <p:tag name="KSO_WM_TAG_VERSION" val="1.0"/>
  <p:tag name="KSO_WM_BEAUTIFY_FLAG" val="#wm#"/>
  <p:tag name="KSO_WM_UNIT_FILL_FORE_SCHEMECOLOR_INDEX_BRIGHTNESS" val="-0.05"/>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46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标题"/>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diagram20200854_1*a*1"/>
  <p:tag name="KSO_WM_TEMPLATE_CATEGORY" val="diagram"/>
  <p:tag name="KSO_WM_TEMPLATE_INDEX" val="20200854"/>
  <p:tag name="KSO_WM_UNIT_LAYERLEVEL" val="1"/>
  <p:tag name="KSO_WM_TAG_VERSION" val="1.0"/>
  <p:tag name="KSO_WM_BEAUTIFY_FLAG" val="#wm#"/>
  <p:tag name="KSO_WM_UNIT_TEXT_FILL_FORE_SCHEMECOLOR_INDEX_BRIGHTNESS" val="0.15"/>
  <p:tag name="KSO_WM_UNIT_TEXT_FILL_FORE_SCHEMECOLOR_INDEX" val="13"/>
  <p:tag name="KSO_WM_UNIT_TEXT_FILL_TYPE" val="1"/>
</p:tagLst>
</file>

<file path=ppt/tags/tag4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0854_1*i*2"/>
  <p:tag name="KSO_WM_TEMPLATE_CATEGORY" val="diagram"/>
  <p:tag name="KSO_WM_TEMPLATE_INDEX" val="20200854"/>
  <p:tag name="KSO_WM_UNIT_LAYERLEVEL" val="1"/>
  <p:tag name="KSO_WM_TAG_VERSION" val="1.0"/>
  <p:tag name="KSO_WM_BEAUTIFY_FLAG" val="#wm#"/>
  <p:tag name="KSO_WM_UNIT_LINE_FORE_SCHEMECOLOR_INDEX_BRIGHTNESS" val="0.25"/>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4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0854_1*i*3"/>
  <p:tag name="KSO_WM_TEMPLATE_CATEGORY" val="diagram"/>
  <p:tag name="KSO_WM_TEMPLATE_INDEX" val="20200854"/>
  <p:tag name="KSO_WM_UNIT_LAYERLEVEL" val="1"/>
  <p:tag name="KSO_WM_TAG_VERSION" val="1.0"/>
  <p:tag name="KSO_WM_BEAUTIFY_FLAG" val="#wm#"/>
</p:tagLst>
</file>

<file path=ppt/tags/tag466.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点击此处添加正文，文字是您思想的提炼，为了演示发布的良好效果，请言简意赅的阐述您的观点。&#10;您的正文已经经简明扼要，字字珠玑，但信息却千丝万缕、错综复杂，需要用更多的文字来表述；但请您尽可能提炼思想的精髓，否则容易造成观者的阅读压力，适得其反。&#10;正如我们都希望改变世界，希望给别人带去光明，但更多时候我们只需要播下一颗种子，自然有微风吹拂，雨露滋养。恰如其分的表达观点，往往事半功倍。&#10;当您的正文内容到达这个限度时，或许已经不纯粹作用于演示，极大可能运用于阅读领域；无论是传播观点、知识分享还是汇报工作，内容的详尽固然重要，但请一定注意信息框架的清晰，这样才能使内容层次分明，页面简洁易读。&#10;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
  <p:tag name="KSO_WM_UNIT_NOCLEAR" val="0"/>
  <p:tag name="KSO_WM_UNIT_VALUE" val="627"/>
  <p:tag name="KSO_WM_UNIT_HIGHLIGHT" val="0"/>
  <p:tag name="KSO_WM_UNIT_COMPATIBLE" val="0"/>
  <p:tag name="KSO_WM_UNIT_DIAGRAM_ISNUMVISUAL" val="0"/>
  <p:tag name="KSO_WM_UNIT_DIAGRAM_ISREFERUNIT" val="0"/>
  <p:tag name="KSO_WM_UNIT_TYPE" val="f"/>
  <p:tag name="KSO_WM_UNIT_INDEX" val="1"/>
  <p:tag name="KSO_WM_UNIT_ID" val="diagram20200854_1*f*1"/>
  <p:tag name="KSO_WM_TEMPLATE_CATEGORY" val="diagram"/>
  <p:tag name="KSO_WM_TEMPLATE_INDEX" val="20200854"/>
  <p:tag name="KSO_WM_UNIT_LAYERLEVEL" val="1"/>
  <p:tag name="KSO_WM_TAG_VERSION" val="1.0"/>
  <p:tag name="KSO_WM_BEAUTIFY_FLAG" val="#wm#"/>
  <p:tag name="KSO_WM_UNIT_TEXT_FILL_FORE_SCHEMECOLOR_INDEX_BRIGHTNESS" val="0.15"/>
  <p:tag name="KSO_WM_UNIT_TEXT_FILL_FORE_SCHEMECOLOR_INDEX" val="13"/>
  <p:tag name="KSO_WM_UNIT_TEXT_FILL_TYPE" val="1"/>
</p:tagLst>
</file>

<file path=ppt/tags/tag4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0854_1*i*4"/>
  <p:tag name="KSO_WM_TEMPLATE_CATEGORY" val="diagram"/>
  <p:tag name="KSO_WM_TEMPLATE_INDEX" val="20200854"/>
  <p:tag name="KSO_WM_UNIT_LAYERLEVEL" val="1"/>
  <p:tag name="KSO_WM_TAG_VERSION" val="1.0"/>
  <p:tag name="KSO_WM_BEAUTIFY_FLAG" val="#wm#"/>
  <p:tag name="KSO_WM_UNIT_FILL_FORE_SCHEMECOLOR_INDEX_BRIGHTNESS" val="0.25"/>
  <p:tag name="KSO_WM_UNIT_FILL_FORE_SCHEMECOLOR_INDEX" val="13"/>
  <p:tag name="KSO_WM_UNIT_FILL_TYPE" val="1"/>
  <p:tag name="KSO_WM_UNIT_TEXT_FILL_FORE_SCHEMECOLOR_INDEX_BRIGHTNESS" val="0"/>
  <p:tag name="KSO_WM_UNIT_TEXT_FILL_FORE_SCHEMECOLOR_INDEX" val="2"/>
  <p:tag name="KSO_WM_UNIT_TEXT_FILL_TYPE" val="1"/>
</p:tagLst>
</file>

<file path=ppt/tags/tag4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0854_1*i*5"/>
  <p:tag name="KSO_WM_TEMPLATE_CATEGORY" val="diagram"/>
  <p:tag name="KSO_WM_TEMPLATE_INDEX" val="20200854"/>
  <p:tag name="KSO_WM_UNIT_LAYERLEVEL" val="1"/>
  <p:tag name="KSO_WM_TAG_VERSION" val="1.0"/>
  <p:tag name="KSO_WM_BEAUTIFY_FLAG" val="#wm#"/>
  <p:tag name="KSO_WM_UNIT_FILL_FORE_SCHEMECOLOR_INDEX_BRIGHTNESS" val="0.25"/>
  <p:tag name="KSO_WM_UNIT_FILL_FORE_SCHEMECOLOR_INDEX" val="13"/>
  <p:tag name="KSO_WM_UNIT_FILL_TYPE" val="1"/>
  <p:tag name="KSO_WM_UNIT_TEXT_FILL_FORE_SCHEMECOLOR_INDEX_BRIGHTNESS" val="0"/>
  <p:tag name="KSO_WM_UNIT_TEXT_FILL_FORE_SCHEMECOLOR_INDEX" val="2"/>
  <p:tag name="KSO_WM_UNIT_TEXT_FILL_TYPE" val="1"/>
</p:tagLst>
</file>

<file path=ppt/tags/tag469.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19475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19*458"/>
  <p:tag name="KSO_WM_SLIDE_POSITION" val="26*50"/>
  <p:tag name="KSO_WM_TAG_VERSION" val="1.0"/>
  <p:tag name="KSO_WM_BEAUTIFY_FLAG" val="#wm#"/>
  <p:tag name="KSO_WM_TEMPLATE_CATEGORY" val="diagram"/>
  <p:tag name="KSO_WM_TEMPLATE_INDEX" val="20194755"/>
  <p:tag name="KSO_WM_SLIDE_LAYOUT" val="a_f"/>
  <p:tag name="KSO_WM_SLIDE_LAYOUT_CNT" val="1_1"/>
  <p:tag name="KSO_WM_SLIDE_BK_DARK_LIGHT" val="2"/>
  <p:tag name="KSO_WM_SLIDE_BACKGROUND_TYPE" val="general"/>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0.xml><?xml version="1.0" encoding="utf-8"?>
<p:tagLst xmlns:a="http://schemas.openxmlformats.org/drawingml/2006/main" xmlns:r="http://schemas.openxmlformats.org/officeDocument/2006/relationships" xmlns:p="http://schemas.openxmlformats.org/presentationml/2006/main">
  <p:tag name="KSO_WM_UNIT_COLOR_SCHEME_SHAPE_ID" val="16"/>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1"/>
  <p:tag name="KSO_WM_UNIT_ID" val="diagram20194755_1*i*1"/>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471.xml><?xml version="1.0" encoding="utf-8"?>
<p:tagLst xmlns:a="http://schemas.openxmlformats.org/drawingml/2006/main" xmlns:r="http://schemas.openxmlformats.org/officeDocument/2006/relationships" xmlns:p="http://schemas.openxmlformats.org/presentationml/2006/main">
  <p:tag name="KSO_WM_UNIT_COLOR_SCHEME_SHAPE_ID" val="17"/>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2"/>
  <p:tag name="KSO_WM_UNIT_ID" val="diagram20194755_1*i*2"/>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Lst>
</file>

<file path=ppt/tags/tag472.xml><?xml version="1.0" encoding="utf-8"?>
<p:tagLst xmlns:a="http://schemas.openxmlformats.org/drawingml/2006/main" xmlns:r="http://schemas.openxmlformats.org/officeDocument/2006/relationships" xmlns:p="http://schemas.openxmlformats.org/presentationml/2006/main">
  <p:tag name="KSO_WM_UNIT_COLOR_SCHEME_SHAPE_ID" val="35"/>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5"/>
  <p:tag name="KSO_WM_UNIT_ID" val="diagram20194755_1*i*5"/>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73.xml><?xml version="1.0" encoding="utf-8"?>
<p:tagLst xmlns:a="http://schemas.openxmlformats.org/drawingml/2006/main" xmlns:r="http://schemas.openxmlformats.org/officeDocument/2006/relationships" xmlns:p="http://schemas.openxmlformats.org/presentationml/2006/main">
  <p:tag name="KSO_WM_UNIT_COLOR_SCHEME_SHAPE_ID" val="14"/>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6"/>
  <p:tag name="KSO_WM_UNIT_ID" val="diagram20194755_1*i*6"/>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74.xml><?xml version="1.0" encoding="utf-8"?>
<p:tagLst xmlns:a="http://schemas.openxmlformats.org/drawingml/2006/main" xmlns:r="http://schemas.openxmlformats.org/officeDocument/2006/relationships" xmlns:p="http://schemas.openxmlformats.org/presentationml/2006/main">
  <p:tag name="KSO_WM_UNIT_COLOR_SCHEME_SHAPE_ID" val="15"/>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4"/>
  <p:tag name="KSO_WM_UNIT_ID" val="diagram20194755_1*i*4"/>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75.xml><?xml version="1.0" encoding="utf-8"?>
<p:tagLst xmlns:a="http://schemas.openxmlformats.org/drawingml/2006/main" xmlns:r="http://schemas.openxmlformats.org/officeDocument/2006/relationships" xmlns:p="http://schemas.openxmlformats.org/presentationml/2006/main">
  <p:tag name="KSO_WM_UNIT_COLOR_SCHEME_SHAPE_ID" val="12"/>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3"/>
  <p:tag name="KSO_WM_UNIT_ID" val="diagram20194755_1*i*3"/>
  <p:tag name="KSO_WM_TEMPLATE_CATEGORY" val="diagram"/>
  <p:tag name="KSO_WM_TEMPLATE_INDEX" val="20194755"/>
  <p:tag name="KSO_WM_UNIT_LAYERLEVEL" val="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76.xml><?xml version="1.0" encoding="utf-8"?>
<p:tagLst xmlns:a="http://schemas.openxmlformats.org/drawingml/2006/main" xmlns:r="http://schemas.openxmlformats.org/officeDocument/2006/relationships" xmlns:p="http://schemas.openxmlformats.org/presentationml/2006/main">
  <p:tag name="KSO_WM_UNIT_COLOR_SCHEME_SHAPE_ID" val="13"/>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7"/>
  <p:tag name="KSO_WM_UNIT_ID" val="diagram20194755_1*i*7"/>
  <p:tag name="KSO_WM_TEMPLATE_CATEGORY" val="diagram"/>
  <p:tag name="KSO_WM_TEMPLATE_INDEX" val="20194755"/>
  <p:tag name="KSO_WM_UNIT_LAYERLEVEL" val="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77.xml><?xml version="1.0" encoding="utf-8"?>
<p:tagLst xmlns:a="http://schemas.openxmlformats.org/drawingml/2006/main" xmlns:r="http://schemas.openxmlformats.org/officeDocument/2006/relationships" xmlns:p="http://schemas.openxmlformats.org/presentationml/2006/main">
  <p:tag name="KSO_WM_UNIT_TEXT_PART_ID_V2" val="d-4-2"/>
  <p:tag name="KSO_WM_UNIT_COLOR_SCHEME_SHAPE_ID" val="2"/>
  <p:tag name="KSO_WM_UNIT_COLOR_SCHEME_PARENT_PAGE" val="0_1"/>
  <p:tag name="KSO_WM_UNIT_SUBTYPE" val="a"/>
  <p:tag name="KSO_WM_UNIT_PRESET_TEXT" val="单击此处添加小标题：&#10;点击此处添加正文，文字是您思想的提炼，为了最终演示发布的良好效果，请尽量言简意赅的阐述观点；根据需要可酌情增减文字，以便观者可以准确理解您所传达的信息。您的正文已经简明扼要，字字珠玑，但信息却千丝万缕、错综复杂，需要用更多的文字来表述；但请您尽可能提炼思想的精髓，恰如其分的表达观点，往往可以事半功倍。&#10;我们为您  标注了最  适合的位  置您输入  的文字到  这里时就  是最佳视&#10;为了能让  您有更直  观的字数  感受并进  一步方便    &#10;单击此处添加小标题：&#10;点击此处添加正文，文字是您思想的提炼，为了最终演示发布的良好效果，请尽量言简意赅。"/>
  <p:tag name="KSO_WM_UNIT_NOCLEAR" val="1"/>
  <p:tag name="KSO_WM_UNIT_VALUE" val="468"/>
  <p:tag name="KSO_WM_UNIT_HIGHLIGHT" val="0"/>
  <p:tag name="KSO_WM_UNIT_COMPATIBLE" val="0"/>
  <p:tag name="KSO_WM_UNIT_DIAGRAM_ISNUMVISUAL" val="0"/>
  <p:tag name="KSO_WM_UNIT_DIAGRAM_ISREFERUNIT" val="0"/>
  <p:tag name="KSO_WM_UNIT_TYPE" val="f"/>
  <p:tag name="KSO_WM_UNIT_INDEX" val="1"/>
  <p:tag name="KSO_WM_UNIT_ID" val="diagram20194755_1*f*1"/>
  <p:tag name="KSO_WM_TEMPLATE_CATEGORY" val="diagram"/>
  <p:tag name="KSO_WM_TEMPLATE_INDEX" val="20194755"/>
  <p:tag name="KSO_WM_UNIT_LAYERLEVEL" val="1"/>
  <p:tag name="KSO_WM_TAG_VERSION" val="1.0"/>
  <p:tag name="KSO_WM_BEAUTIFY_FLAG" val="#wm#"/>
  <p:tag name="KSO_WM_UNIT_TEXT_FILL_FORE_SCHEMECOLOR_INDEX_BRIGHTNESS" val="0.25"/>
  <p:tag name="KSO_WM_UNIT_TEXT_FILL_FORE_SCHEMECOLOR_INDEX" val="13"/>
  <p:tag name="KSO_WM_UNIT_TEXT_FILL_TYPE" val="1"/>
</p:tagLst>
</file>

<file path=ppt/tags/tag478.xml><?xml version="1.0" encoding="utf-8"?>
<p:tagLst xmlns:a="http://schemas.openxmlformats.org/drawingml/2006/main" xmlns:r="http://schemas.openxmlformats.org/officeDocument/2006/relationships" xmlns:p="http://schemas.openxmlformats.org/presentationml/2006/main">
  <p:tag name="KSO_WM_SLIDE_ID" val="diagram20200854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06*540"/>
  <p:tag name="KSO_WM_SLIDE_POSITION" val="26*0"/>
  <p:tag name="KSO_WM_TAG_VERSION" val="1.0"/>
  <p:tag name="KSO_WM_BEAUTIFY_FLAG" val="#wm#"/>
  <p:tag name="KSO_WM_TEMPLATE_CATEGORY" val="diagram"/>
  <p:tag name="KSO_WM_TEMPLATE_INDEX" val="20200854"/>
  <p:tag name="KSO_WM_SLIDE_LAYOUT" val="a_f"/>
  <p:tag name="KSO_WM_SLIDE_LAYOUT_CNT" val="1_1"/>
  <p:tag name="KSO_WM_SLIDE_BK_DARK_LIGHT" val="2"/>
  <p:tag name="KSO_WM_SLIDE_BACKGROUND_TYPE" val="general"/>
</p:tagLst>
</file>

<file path=ppt/tags/tag4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0854_1*i*1"/>
  <p:tag name="KSO_WM_TEMPLATE_CATEGORY" val="diagram"/>
  <p:tag name="KSO_WM_TEMPLATE_INDEX" val="20200854"/>
  <p:tag name="KSO_WM_UNIT_LAYERLEVEL" val="1"/>
  <p:tag name="KSO_WM_TAG_VERSION" val="1.0"/>
  <p:tag name="KSO_WM_BEAUTIFY_FLAG" val="#wm#"/>
  <p:tag name="KSO_WM_UNIT_FILL_FORE_SCHEMECOLOR_INDEX_BRIGHTNESS" val="-0.05"/>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标题"/>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diagram20200854_1*a*1"/>
  <p:tag name="KSO_WM_TEMPLATE_CATEGORY" val="diagram"/>
  <p:tag name="KSO_WM_TEMPLATE_INDEX" val="20200854"/>
  <p:tag name="KSO_WM_UNIT_LAYERLEVEL" val="1"/>
  <p:tag name="KSO_WM_TAG_VERSION" val="1.0"/>
  <p:tag name="KSO_WM_BEAUTIFY_FLAG" val="#wm#"/>
  <p:tag name="KSO_WM_UNIT_TEXT_FILL_FORE_SCHEMECOLOR_INDEX_BRIGHTNESS" val="0.15"/>
  <p:tag name="KSO_WM_UNIT_TEXT_FILL_FORE_SCHEMECOLOR_INDEX" val="13"/>
  <p:tag name="KSO_WM_UNIT_TEXT_FILL_TYPE" val="1"/>
</p:tagLst>
</file>

<file path=ppt/tags/tag4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0854_1*i*2"/>
  <p:tag name="KSO_WM_TEMPLATE_CATEGORY" val="diagram"/>
  <p:tag name="KSO_WM_TEMPLATE_INDEX" val="20200854"/>
  <p:tag name="KSO_WM_UNIT_LAYERLEVEL" val="1"/>
  <p:tag name="KSO_WM_TAG_VERSION" val="1.0"/>
  <p:tag name="KSO_WM_BEAUTIFY_FLAG" val="#wm#"/>
  <p:tag name="KSO_WM_UNIT_LINE_FORE_SCHEMECOLOR_INDEX_BRIGHTNESS" val="0.25"/>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4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0854_1*i*3"/>
  <p:tag name="KSO_WM_TEMPLATE_CATEGORY" val="diagram"/>
  <p:tag name="KSO_WM_TEMPLATE_INDEX" val="20200854"/>
  <p:tag name="KSO_WM_UNIT_LAYERLEVEL" val="1"/>
  <p:tag name="KSO_WM_TAG_VERSION" val="1.0"/>
  <p:tag name="KSO_WM_BEAUTIFY_FLAG" val="#wm#"/>
</p:tagLst>
</file>

<file path=ppt/tags/tag483.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点击此处添加正文，文字是您思想的提炼，为了演示发布的良好效果，请言简意赅的阐述您的观点。&#10;您的正文已经经简明扼要，字字珠玑，但信息却千丝万缕、错综复杂，需要用更多的文字来表述；但请您尽可能提炼思想的精髓，否则容易造成观者的阅读压力，适得其反。&#10;正如我们都希望改变世界，希望给别人带去光明，但更多时候我们只需要播下一颗种子，自然有微风吹拂，雨露滋养。恰如其分的表达观点，往往事半功倍。&#10;当您的正文内容到达这个限度时，或许已经不纯粹作用于演示，极大可能运用于阅读领域；无论是传播观点、知识分享还是汇报工作，内容的详尽固然重要，但请一定注意信息框架的清晰，这样才能使内容层次分明，页面简洁易读。&#10;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
  <p:tag name="KSO_WM_UNIT_NOCLEAR" val="0"/>
  <p:tag name="KSO_WM_UNIT_VALUE" val="627"/>
  <p:tag name="KSO_WM_UNIT_HIGHLIGHT" val="0"/>
  <p:tag name="KSO_WM_UNIT_COMPATIBLE" val="0"/>
  <p:tag name="KSO_WM_UNIT_DIAGRAM_ISNUMVISUAL" val="0"/>
  <p:tag name="KSO_WM_UNIT_DIAGRAM_ISREFERUNIT" val="0"/>
  <p:tag name="KSO_WM_UNIT_TYPE" val="f"/>
  <p:tag name="KSO_WM_UNIT_INDEX" val="1"/>
  <p:tag name="KSO_WM_UNIT_ID" val="diagram20200854_1*f*1"/>
  <p:tag name="KSO_WM_TEMPLATE_CATEGORY" val="diagram"/>
  <p:tag name="KSO_WM_TEMPLATE_INDEX" val="20200854"/>
  <p:tag name="KSO_WM_UNIT_LAYERLEVEL" val="1"/>
  <p:tag name="KSO_WM_TAG_VERSION" val="1.0"/>
  <p:tag name="KSO_WM_BEAUTIFY_FLAG" val="#wm#"/>
  <p:tag name="KSO_WM_UNIT_TEXT_FILL_FORE_SCHEMECOLOR_INDEX_BRIGHTNESS" val="0.15"/>
  <p:tag name="KSO_WM_UNIT_TEXT_FILL_FORE_SCHEMECOLOR_INDEX" val="13"/>
  <p:tag name="KSO_WM_UNIT_TEXT_FILL_TYPE" val="1"/>
</p:tagLst>
</file>

<file path=ppt/tags/tag4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0854_1*i*4"/>
  <p:tag name="KSO_WM_TEMPLATE_CATEGORY" val="diagram"/>
  <p:tag name="KSO_WM_TEMPLATE_INDEX" val="20200854"/>
  <p:tag name="KSO_WM_UNIT_LAYERLEVEL" val="1"/>
  <p:tag name="KSO_WM_TAG_VERSION" val="1.0"/>
  <p:tag name="KSO_WM_BEAUTIFY_FLAG" val="#wm#"/>
  <p:tag name="KSO_WM_UNIT_FILL_FORE_SCHEMECOLOR_INDEX_BRIGHTNESS" val="0.25"/>
  <p:tag name="KSO_WM_UNIT_FILL_FORE_SCHEMECOLOR_INDEX" val="13"/>
  <p:tag name="KSO_WM_UNIT_FILL_TYPE" val="1"/>
  <p:tag name="KSO_WM_UNIT_TEXT_FILL_FORE_SCHEMECOLOR_INDEX_BRIGHTNESS" val="0"/>
  <p:tag name="KSO_WM_UNIT_TEXT_FILL_FORE_SCHEMECOLOR_INDEX" val="2"/>
  <p:tag name="KSO_WM_UNIT_TEXT_FILL_TYPE" val="1"/>
</p:tagLst>
</file>

<file path=ppt/tags/tag4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0854_1*i*5"/>
  <p:tag name="KSO_WM_TEMPLATE_CATEGORY" val="diagram"/>
  <p:tag name="KSO_WM_TEMPLATE_INDEX" val="20200854"/>
  <p:tag name="KSO_WM_UNIT_LAYERLEVEL" val="1"/>
  <p:tag name="KSO_WM_TAG_VERSION" val="1.0"/>
  <p:tag name="KSO_WM_BEAUTIFY_FLAG" val="#wm#"/>
  <p:tag name="KSO_WM_UNIT_FILL_FORE_SCHEMECOLOR_INDEX_BRIGHTNESS" val="0.25"/>
  <p:tag name="KSO_WM_UNIT_FILL_FORE_SCHEMECOLOR_INDEX" val="13"/>
  <p:tag name="KSO_WM_UNIT_FILL_TYPE" val="1"/>
  <p:tag name="KSO_WM_UNIT_TEXT_FILL_FORE_SCHEMECOLOR_INDEX_BRIGHTNESS" val="0"/>
  <p:tag name="KSO_WM_UNIT_TEXT_FILL_FORE_SCHEMECOLOR_INDEX" val="2"/>
  <p:tag name="KSO_WM_UNIT_TEXT_FILL_TYPE" val="1"/>
</p:tagLst>
</file>

<file path=ppt/tags/tag486.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19475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19*458"/>
  <p:tag name="KSO_WM_SLIDE_POSITION" val="26*50"/>
  <p:tag name="KSO_WM_TAG_VERSION" val="1.0"/>
  <p:tag name="KSO_WM_BEAUTIFY_FLAG" val="#wm#"/>
  <p:tag name="KSO_WM_TEMPLATE_CATEGORY" val="diagram"/>
  <p:tag name="KSO_WM_TEMPLATE_INDEX" val="20194755"/>
  <p:tag name="KSO_WM_SLIDE_LAYOUT" val="a_f"/>
  <p:tag name="KSO_WM_SLIDE_LAYOUT_CNT" val="1_1"/>
  <p:tag name="KSO_WM_SLIDE_BK_DARK_LIGHT" val="2"/>
  <p:tag name="KSO_WM_SLIDE_BACKGROUND_TYPE" val="general"/>
</p:tagLst>
</file>

<file path=ppt/tags/tag487.xml><?xml version="1.0" encoding="utf-8"?>
<p:tagLst xmlns:a="http://schemas.openxmlformats.org/drawingml/2006/main" xmlns:r="http://schemas.openxmlformats.org/officeDocument/2006/relationships" xmlns:p="http://schemas.openxmlformats.org/presentationml/2006/main">
  <p:tag name="KSO_WM_UNIT_COLOR_SCHEME_SHAPE_ID" val="16"/>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1"/>
  <p:tag name="KSO_WM_UNIT_ID" val="diagram20194755_1*i*1"/>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488.xml><?xml version="1.0" encoding="utf-8"?>
<p:tagLst xmlns:a="http://schemas.openxmlformats.org/drawingml/2006/main" xmlns:r="http://schemas.openxmlformats.org/officeDocument/2006/relationships" xmlns:p="http://schemas.openxmlformats.org/presentationml/2006/main">
  <p:tag name="KSO_WM_UNIT_COLOR_SCHEME_SHAPE_ID" val="17"/>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2"/>
  <p:tag name="KSO_WM_UNIT_ID" val="diagram20194755_1*i*2"/>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Lst>
</file>

<file path=ppt/tags/tag489.xml><?xml version="1.0" encoding="utf-8"?>
<p:tagLst xmlns:a="http://schemas.openxmlformats.org/drawingml/2006/main" xmlns:r="http://schemas.openxmlformats.org/officeDocument/2006/relationships" xmlns:p="http://schemas.openxmlformats.org/presentationml/2006/main">
  <p:tag name="KSO_WM_UNIT_COLOR_SCHEME_SHAPE_ID" val="35"/>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5"/>
  <p:tag name="KSO_WM_UNIT_ID" val="diagram20194755_1*i*5"/>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90.xml><?xml version="1.0" encoding="utf-8"?>
<p:tagLst xmlns:a="http://schemas.openxmlformats.org/drawingml/2006/main" xmlns:r="http://schemas.openxmlformats.org/officeDocument/2006/relationships" xmlns:p="http://schemas.openxmlformats.org/presentationml/2006/main">
  <p:tag name="KSO_WM_UNIT_COLOR_SCHEME_SHAPE_ID" val="14"/>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6"/>
  <p:tag name="KSO_WM_UNIT_ID" val="diagram20194755_1*i*6"/>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91.xml><?xml version="1.0" encoding="utf-8"?>
<p:tagLst xmlns:a="http://schemas.openxmlformats.org/drawingml/2006/main" xmlns:r="http://schemas.openxmlformats.org/officeDocument/2006/relationships" xmlns:p="http://schemas.openxmlformats.org/presentationml/2006/main">
  <p:tag name="KSO_WM_UNIT_COLOR_SCHEME_SHAPE_ID" val="15"/>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4"/>
  <p:tag name="KSO_WM_UNIT_ID" val="diagram20194755_1*i*4"/>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92.xml><?xml version="1.0" encoding="utf-8"?>
<p:tagLst xmlns:a="http://schemas.openxmlformats.org/drawingml/2006/main" xmlns:r="http://schemas.openxmlformats.org/officeDocument/2006/relationships" xmlns:p="http://schemas.openxmlformats.org/presentationml/2006/main">
  <p:tag name="KSO_WM_UNIT_COLOR_SCHEME_SHAPE_ID" val="12"/>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3"/>
  <p:tag name="KSO_WM_UNIT_ID" val="diagram20194755_1*i*3"/>
  <p:tag name="KSO_WM_TEMPLATE_CATEGORY" val="diagram"/>
  <p:tag name="KSO_WM_TEMPLATE_INDEX" val="20194755"/>
  <p:tag name="KSO_WM_UNIT_LAYERLEVEL" val="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93.xml><?xml version="1.0" encoding="utf-8"?>
<p:tagLst xmlns:a="http://schemas.openxmlformats.org/drawingml/2006/main" xmlns:r="http://schemas.openxmlformats.org/officeDocument/2006/relationships" xmlns:p="http://schemas.openxmlformats.org/presentationml/2006/main">
  <p:tag name="KSO_WM_UNIT_COLOR_SCHEME_SHAPE_ID" val="13"/>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7"/>
  <p:tag name="KSO_WM_UNIT_ID" val="diagram20194755_1*i*7"/>
  <p:tag name="KSO_WM_TEMPLATE_CATEGORY" val="diagram"/>
  <p:tag name="KSO_WM_TEMPLATE_INDEX" val="20194755"/>
  <p:tag name="KSO_WM_UNIT_LAYERLEVEL" val="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494.xml><?xml version="1.0" encoding="utf-8"?>
<p:tagLst xmlns:a="http://schemas.openxmlformats.org/drawingml/2006/main" xmlns:r="http://schemas.openxmlformats.org/officeDocument/2006/relationships" xmlns:p="http://schemas.openxmlformats.org/presentationml/2006/main">
  <p:tag name="KSO_WM_UNIT_TEXT_PART_ID_V2" val="d-4-2"/>
  <p:tag name="KSO_WM_UNIT_COLOR_SCHEME_SHAPE_ID" val="2"/>
  <p:tag name="KSO_WM_UNIT_COLOR_SCHEME_PARENT_PAGE" val="0_1"/>
  <p:tag name="KSO_WM_UNIT_SUBTYPE" val="a"/>
  <p:tag name="KSO_WM_UNIT_PRESET_TEXT" val="单击此处添加小标题：&#10;点击此处添加正文，文字是您思想的提炼，为了最终演示发布的良好效果，请尽量言简意赅的阐述观点；根据需要可酌情增减文字，以便观者可以准确理解您所传达的信息。您的正文已经简明扼要，字字珠玑，但信息却千丝万缕、错综复杂，需要用更多的文字来表述；但请您尽可能提炼思想的精髓，恰如其分的表达观点，往往可以事半功倍。&#10;我们为您  标注了最  适合的位  置您输入  的文字到  这里时就  是最佳视&#10;为了能让  您有更直  观的字数  感受并进  一步方便    &#10;单击此处添加小标题：&#10;点击此处添加正文，文字是您思想的提炼，为了最终演示发布的良好效果，请尽量言简意赅。"/>
  <p:tag name="KSO_WM_UNIT_NOCLEAR" val="1"/>
  <p:tag name="KSO_WM_UNIT_VALUE" val="468"/>
  <p:tag name="KSO_WM_UNIT_HIGHLIGHT" val="0"/>
  <p:tag name="KSO_WM_UNIT_COMPATIBLE" val="0"/>
  <p:tag name="KSO_WM_UNIT_DIAGRAM_ISNUMVISUAL" val="0"/>
  <p:tag name="KSO_WM_UNIT_DIAGRAM_ISREFERUNIT" val="0"/>
  <p:tag name="KSO_WM_UNIT_TYPE" val="f"/>
  <p:tag name="KSO_WM_UNIT_INDEX" val="1"/>
  <p:tag name="KSO_WM_UNIT_ID" val="diagram20194755_1*f*1"/>
  <p:tag name="KSO_WM_TEMPLATE_CATEGORY" val="diagram"/>
  <p:tag name="KSO_WM_TEMPLATE_INDEX" val="20194755"/>
  <p:tag name="KSO_WM_UNIT_LAYERLEVEL" val="1"/>
  <p:tag name="KSO_WM_TAG_VERSION" val="1.0"/>
  <p:tag name="KSO_WM_BEAUTIFY_FLAG" val="#wm#"/>
  <p:tag name="KSO_WM_UNIT_TEXT_FILL_FORE_SCHEMECOLOR_INDEX_BRIGHTNESS" val="0.25"/>
  <p:tag name="KSO_WM_UNIT_TEXT_FILL_FORE_SCHEMECOLOR_INDEX" val="13"/>
  <p:tag name="KSO_WM_UNIT_TEXT_FILL_TYPE" val="1"/>
</p:tagLst>
</file>

<file path=ppt/tags/tag495.xml><?xml version="1.0" encoding="utf-8"?>
<p:tagLst xmlns:a="http://schemas.openxmlformats.org/drawingml/2006/main" xmlns:r="http://schemas.openxmlformats.org/officeDocument/2006/relationships" xmlns:p="http://schemas.openxmlformats.org/presentationml/2006/main">
  <p:tag name="KSO_WM_SLIDE_ID" val="diagram20200854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06*540"/>
  <p:tag name="KSO_WM_SLIDE_POSITION" val="26*0"/>
  <p:tag name="KSO_WM_TAG_VERSION" val="1.0"/>
  <p:tag name="KSO_WM_BEAUTIFY_FLAG" val="#wm#"/>
  <p:tag name="KSO_WM_TEMPLATE_CATEGORY" val="diagram"/>
  <p:tag name="KSO_WM_TEMPLATE_INDEX" val="20200854"/>
  <p:tag name="KSO_WM_SLIDE_LAYOUT" val="a_f"/>
  <p:tag name="KSO_WM_SLIDE_LAYOUT_CNT" val="1_1"/>
  <p:tag name="KSO_WM_SLIDE_BK_DARK_LIGHT" val="2"/>
  <p:tag name="KSO_WM_SLIDE_BACKGROUND_TYPE" val="general"/>
</p:tagLst>
</file>

<file path=ppt/tags/tag4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0854_1*i*1"/>
  <p:tag name="KSO_WM_TEMPLATE_CATEGORY" val="diagram"/>
  <p:tag name="KSO_WM_TEMPLATE_INDEX" val="20200854"/>
  <p:tag name="KSO_WM_UNIT_LAYERLEVEL" val="1"/>
  <p:tag name="KSO_WM_TAG_VERSION" val="1.0"/>
  <p:tag name="KSO_WM_BEAUTIFY_FLAG" val="#wm#"/>
  <p:tag name="KSO_WM_UNIT_FILL_FORE_SCHEMECOLOR_INDEX_BRIGHTNESS" val="-0.05"/>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49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标题"/>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diagram20200854_1*a*1"/>
  <p:tag name="KSO_WM_TEMPLATE_CATEGORY" val="diagram"/>
  <p:tag name="KSO_WM_TEMPLATE_INDEX" val="20200854"/>
  <p:tag name="KSO_WM_UNIT_LAYERLEVEL" val="1"/>
  <p:tag name="KSO_WM_TAG_VERSION" val="1.0"/>
  <p:tag name="KSO_WM_BEAUTIFY_FLAG" val="#wm#"/>
  <p:tag name="KSO_WM_UNIT_TEXT_FILL_FORE_SCHEMECOLOR_INDEX_BRIGHTNESS" val="0.15"/>
  <p:tag name="KSO_WM_UNIT_TEXT_FILL_FORE_SCHEMECOLOR_INDEX" val="13"/>
  <p:tag name="KSO_WM_UNIT_TEXT_FILL_TYPE" val="1"/>
</p:tagLst>
</file>

<file path=ppt/tags/tag4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0854_1*i*2"/>
  <p:tag name="KSO_WM_TEMPLATE_CATEGORY" val="diagram"/>
  <p:tag name="KSO_WM_TEMPLATE_INDEX" val="20200854"/>
  <p:tag name="KSO_WM_UNIT_LAYERLEVEL" val="1"/>
  <p:tag name="KSO_WM_TAG_VERSION" val="1.0"/>
  <p:tag name="KSO_WM_BEAUTIFY_FLAG" val="#wm#"/>
  <p:tag name="KSO_WM_UNIT_LINE_FORE_SCHEMECOLOR_INDEX_BRIGHTNESS" val="0.25"/>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4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0854_1*i*3"/>
  <p:tag name="KSO_WM_TEMPLATE_CATEGORY" val="diagram"/>
  <p:tag name="KSO_WM_TEMPLATE_INDEX" val="20200854"/>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00.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点击此处添加正文，文字是您思想的提炼，为了演示发布的良好效果，请言简意赅的阐述您的观点。&#10;您的正文已经经简明扼要，字字珠玑，但信息却千丝万缕、错综复杂，需要用更多的文字来表述；但请您尽可能提炼思想的精髓，否则容易造成观者的阅读压力，适得其反。&#10;正如我们都希望改变世界，希望给别人带去光明，但更多时候我们只需要播下一颗种子，自然有微风吹拂，雨露滋养。恰如其分的表达观点，往往事半功倍。&#10;当您的正文内容到达这个限度时，或许已经不纯粹作用于演示，极大可能运用于阅读领域；无论是传播观点、知识分享还是汇报工作，内容的详尽固然重要，但请一定注意信息框架的清晰，这样才能使内容层次分明，页面简洁易读。&#10;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
  <p:tag name="KSO_WM_UNIT_NOCLEAR" val="0"/>
  <p:tag name="KSO_WM_UNIT_VALUE" val="627"/>
  <p:tag name="KSO_WM_UNIT_HIGHLIGHT" val="0"/>
  <p:tag name="KSO_WM_UNIT_COMPATIBLE" val="0"/>
  <p:tag name="KSO_WM_UNIT_DIAGRAM_ISNUMVISUAL" val="0"/>
  <p:tag name="KSO_WM_UNIT_DIAGRAM_ISREFERUNIT" val="0"/>
  <p:tag name="KSO_WM_UNIT_TYPE" val="f"/>
  <p:tag name="KSO_WM_UNIT_INDEX" val="1"/>
  <p:tag name="KSO_WM_UNIT_ID" val="diagram20200854_1*f*1"/>
  <p:tag name="KSO_WM_TEMPLATE_CATEGORY" val="diagram"/>
  <p:tag name="KSO_WM_TEMPLATE_INDEX" val="20200854"/>
  <p:tag name="KSO_WM_UNIT_LAYERLEVEL" val="1"/>
  <p:tag name="KSO_WM_TAG_VERSION" val="1.0"/>
  <p:tag name="KSO_WM_BEAUTIFY_FLAG" val="#wm#"/>
  <p:tag name="KSO_WM_UNIT_TEXT_FILL_FORE_SCHEMECOLOR_INDEX_BRIGHTNESS" val="0.15"/>
  <p:tag name="KSO_WM_UNIT_TEXT_FILL_FORE_SCHEMECOLOR_INDEX" val="13"/>
  <p:tag name="KSO_WM_UNIT_TEXT_FILL_TYPE" val="1"/>
</p:tagLst>
</file>

<file path=ppt/tags/tag5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0854_1*i*4"/>
  <p:tag name="KSO_WM_TEMPLATE_CATEGORY" val="diagram"/>
  <p:tag name="KSO_WM_TEMPLATE_INDEX" val="20200854"/>
  <p:tag name="KSO_WM_UNIT_LAYERLEVEL" val="1"/>
  <p:tag name="KSO_WM_TAG_VERSION" val="1.0"/>
  <p:tag name="KSO_WM_BEAUTIFY_FLAG" val="#wm#"/>
  <p:tag name="KSO_WM_UNIT_FILL_FORE_SCHEMECOLOR_INDEX_BRIGHTNESS" val="0.25"/>
  <p:tag name="KSO_WM_UNIT_FILL_FORE_SCHEMECOLOR_INDEX" val="13"/>
  <p:tag name="KSO_WM_UNIT_FILL_TYPE" val="1"/>
  <p:tag name="KSO_WM_UNIT_TEXT_FILL_FORE_SCHEMECOLOR_INDEX_BRIGHTNESS" val="0"/>
  <p:tag name="KSO_WM_UNIT_TEXT_FILL_FORE_SCHEMECOLOR_INDEX" val="2"/>
  <p:tag name="KSO_WM_UNIT_TEXT_FILL_TYPE" val="1"/>
</p:tagLst>
</file>

<file path=ppt/tags/tag5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0854_1*i*5"/>
  <p:tag name="KSO_WM_TEMPLATE_CATEGORY" val="diagram"/>
  <p:tag name="KSO_WM_TEMPLATE_INDEX" val="20200854"/>
  <p:tag name="KSO_WM_UNIT_LAYERLEVEL" val="1"/>
  <p:tag name="KSO_WM_TAG_VERSION" val="1.0"/>
  <p:tag name="KSO_WM_BEAUTIFY_FLAG" val="#wm#"/>
  <p:tag name="KSO_WM_UNIT_FILL_FORE_SCHEMECOLOR_INDEX_BRIGHTNESS" val="0.25"/>
  <p:tag name="KSO_WM_UNIT_FILL_FORE_SCHEMECOLOR_INDEX" val="13"/>
  <p:tag name="KSO_WM_UNIT_FILL_TYPE" val="1"/>
  <p:tag name="KSO_WM_UNIT_TEXT_FILL_FORE_SCHEMECOLOR_INDEX_BRIGHTNESS" val="0"/>
  <p:tag name="KSO_WM_UNIT_TEXT_FILL_FORE_SCHEMECOLOR_INDEX" val="2"/>
  <p:tag name="KSO_WM_UNIT_TEXT_FILL_TYPE" val="1"/>
</p:tagLst>
</file>

<file path=ppt/tags/tag503.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19475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19*458"/>
  <p:tag name="KSO_WM_SLIDE_POSITION" val="26*50"/>
  <p:tag name="KSO_WM_TAG_VERSION" val="1.0"/>
  <p:tag name="KSO_WM_BEAUTIFY_FLAG" val="#wm#"/>
  <p:tag name="KSO_WM_TEMPLATE_CATEGORY" val="diagram"/>
  <p:tag name="KSO_WM_TEMPLATE_INDEX" val="20194755"/>
  <p:tag name="KSO_WM_SLIDE_LAYOUT" val="a_f"/>
  <p:tag name="KSO_WM_SLIDE_LAYOUT_CNT" val="1_1"/>
  <p:tag name="KSO_WM_SLIDE_BK_DARK_LIGHT" val="2"/>
  <p:tag name="KSO_WM_SLIDE_BACKGROUND_TYPE" val="general"/>
</p:tagLst>
</file>

<file path=ppt/tags/tag504.xml><?xml version="1.0" encoding="utf-8"?>
<p:tagLst xmlns:a="http://schemas.openxmlformats.org/drawingml/2006/main" xmlns:r="http://schemas.openxmlformats.org/officeDocument/2006/relationships" xmlns:p="http://schemas.openxmlformats.org/presentationml/2006/main">
  <p:tag name="KSO_WM_UNIT_COLOR_SCHEME_SHAPE_ID" val="16"/>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1"/>
  <p:tag name="KSO_WM_UNIT_ID" val="diagram20194755_1*i*1"/>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505.xml><?xml version="1.0" encoding="utf-8"?>
<p:tagLst xmlns:a="http://schemas.openxmlformats.org/drawingml/2006/main" xmlns:r="http://schemas.openxmlformats.org/officeDocument/2006/relationships" xmlns:p="http://schemas.openxmlformats.org/presentationml/2006/main">
  <p:tag name="KSO_WM_UNIT_COLOR_SCHEME_SHAPE_ID" val="17"/>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2"/>
  <p:tag name="KSO_WM_UNIT_ID" val="diagram20194755_1*i*2"/>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Lst>
</file>

<file path=ppt/tags/tag506.xml><?xml version="1.0" encoding="utf-8"?>
<p:tagLst xmlns:a="http://schemas.openxmlformats.org/drawingml/2006/main" xmlns:r="http://schemas.openxmlformats.org/officeDocument/2006/relationships" xmlns:p="http://schemas.openxmlformats.org/presentationml/2006/main">
  <p:tag name="KSO_WM_UNIT_COLOR_SCHEME_SHAPE_ID" val="35"/>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5"/>
  <p:tag name="KSO_WM_UNIT_ID" val="diagram20194755_1*i*5"/>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507.xml><?xml version="1.0" encoding="utf-8"?>
<p:tagLst xmlns:a="http://schemas.openxmlformats.org/drawingml/2006/main" xmlns:r="http://schemas.openxmlformats.org/officeDocument/2006/relationships" xmlns:p="http://schemas.openxmlformats.org/presentationml/2006/main">
  <p:tag name="KSO_WM_UNIT_COLOR_SCHEME_SHAPE_ID" val="14"/>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6"/>
  <p:tag name="KSO_WM_UNIT_ID" val="diagram20194755_1*i*6"/>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508.xml><?xml version="1.0" encoding="utf-8"?>
<p:tagLst xmlns:a="http://schemas.openxmlformats.org/drawingml/2006/main" xmlns:r="http://schemas.openxmlformats.org/officeDocument/2006/relationships" xmlns:p="http://schemas.openxmlformats.org/presentationml/2006/main">
  <p:tag name="KSO_WM_UNIT_COLOR_SCHEME_SHAPE_ID" val="15"/>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4"/>
  <p:tag name="KSO_WM_UNIT_ID" val="diagram20194755_1*i*4"/>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509.xml><?xml version="1.0" encoding="utf-8"?>
<p:tagLst xmlns:a="http://schemas.openxmlformats.org/drawingml/2006/main" xmlns:r="http://schemas.openxmlformats.org/officeDocument/2006/relationships" xmlns:p="http://schemas.openxmlformats.org/presentationml/2006/main">
  <p:tag name="KSO_WM_UNIT_COLOR_SCHEME_SHAPE_ID" val="12"/>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3"/>
  <p:tag name="KSO_WM_UNIT_ID" val="diagram20194755_1*i*3"/>
  <p:tag name="KSO_WM_TEMPLATE_CATEGORY" val="diagram"/>
  <p:tag name="KSO_WM_TEMPLATE_INDEX" val="20194755"/>
  <p:tag name="KSO_WM_UNIT_LAYERLEVEL" val="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0.xml><?xml version="1.0" encoding="utf-8"?>
<p:tagLst xmlns:a="http://schemas.openxmlformats.org/drawingml/2006/main" xmlns:r="http://schemas.openxmlformats.org/officeDocument/2006/relationships" xmlns:p="http://schemas.openxmlformats.org/presentationml/2006/main">
  <p:tag name="KSO_WM_UNIT_COLOR_SCHEME_SHAPE_ID" val="13"/>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7"/>
  <p:tag name="KSO_WM_UNIT_ID" val="diagram20194755_1*i*7"/>
  <p:tag name="KSO_WM_TEMPLATE_CATEGORY" val="diagram"/>
  <p:tag name="KSO_WM_TEMPLATE_INDEX" val="20194755"/>
  <p:tag name="KSO_WM_UNIT_LAYERLEVEL" val="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511.xml><?xml version="1.0" encoding="utf-8"?>
<p:tagLst xmlns:a="http://schemas.openxmlformats.org/drawingml/2006/main" xmlns:r="http://schemas.openxmlformats.org/officeDocument/2006/relationships" xmlns:p="http://schemas.openxmlformats.org/presentationml/2006/main">
  <p:tag name="KSO_WM_UNIT_TEXT_PART_ID_V2" val="d-4-2"/>
  <p:tag name="KSO_WM_UNIT_COLOR_SCHEME_SHAPE_ID" val="2"/>
  <p:tag name="KSO_WM_UNIT_COLOR_SCHEME_PARENT_PAGE" val="0_1"/>
  <p:tag name="KSO_WM_UNIT_SUBTYPE" val="a"/>
  <p:tag name="KSO_WM_UNIT_PRESET_TEXT" val="单击此处添加小标题：&#10;点击此处添加正文，文字是您思想的提炼，为了最终演示发布的良好效果，请尽量言简意赅的阐述观点；根据需要可酌情增减文字，以便观者可以准确理解您所传达的信息。您的正文已经简明扼要，字字珠玑，但信息却千丝万缕、错综复杂，需要用更多的文字来表述；但请您尽可能提炼思想的精髓，恰如其分的表达观点，往往可以事半功倍。&#10;我们为您  标注了最  适合的位  置您输入  的文字到  这里时就  是最佳视&#10;为了能让  您有更直  观的字数  感受并进  一步方便    &#10;单击此处添加小标题：&#10;点击此处添加正文，文字是您思想的提炼，为了最终演示发布的良好效果，请尽量言简意赅。"/>
  <p:tag name="KSO_WM_UNIT_NOCLEAR" val="1"/>
  <p:tag name="KSO_WM_UNIT_VALUE" val="468"/>
  <p:tag name="KSO_WM_UNIT_HIGHLIGHT" val="0"/>
  <p:tag name="KSO_WM_UNIT_COMPATIBLE" val="0"/>
  <p:tag name="KSO_WM_UNIT_DIAGRAM_ISNUMVISUAL" val="0"/>
  <p:tag name="KSO_WM_UNIT_DIAGRAM_ISREFERUNIT" val="0"/>
  <p:tag name="KSO_WM_UNIT_TYPE" val="f"/>
  <p:tag name="KSO_WM_UNIT_INDEX" val="1"/>
  <p:tag name="KSO_WM_UNIT_ID" val="diagram20194755_1*f*1"/>
  <p:tag name="KSO_WM_TEMPLATE_CATEGORY" val="diagram"/>
  <p:tag name="KSO_WM_TEMPLATE_INDEX" val="20194755"/>
  <p:tag name="KSO_WM_UNIT_LAYERLEVEL" val="1"/>
  <p:tag name="KSO_WM_TAG_VERSION" val="1.0"/>
  <p:tag name="KSO_WM_BEAUTIFY_FLAG" val="#wm#"/>
  <p:tag name="KSO_WM_UNIT_TEXT_FILL_FORE_SCHEMECOLOR_INDEX_BRIGHTNESS" val="0.25"/>
  <p:tag name="KSO_WM_UNIT_TEXT_FILL_FORE_SCHEMECOLOR_INDEX" val="13"/>
  <p:tag name="KSO_WM_UNIT_TEXT_FILL_TYPE" val="1"/>
</p:tagLst>
</file>

<file path=ppt/tags/tag512.xml><?xml version="1.0" encoding="utf-8"?>
<p:tagLst xmlns:a="http://schemas.openxmlformats.org/drawingml/2006/main" xmlns:r="http://schemas.openxmlformats.org/officeDocument/2006/relationships" xmlns:p="http://schemas.openxmlformats.org/presentationml/2006/main">
  <p:tag name="KSO_WM_SLIDE_ID" val="diagram20200854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06*540"/>
  <p:tag name="KSO_WM_SLIDE_POSITION" val="26*0"/>
  <p:tag name="KSO_WM_TAG_VERSION" val="1.0"/>
  <p:tag name="KSO_WM_BEAUTIFY_FLAG" val="#wm#"/>
  <p:tag name="KSO_WM_TEMPLATE_CATEGORY" val="diagram"/>
  <p:tag name="KSO_WM_TEMPLATE_INDEX" val="20200854"/>
  <p:tag name="KSO_WM_SLIDE_LAYOUT" val="a_f"/>
  <p:tag name="KSO_WM_SLIDE_LAYOUT_CNT" val="1_1"/>
  <p:tag name="KSO_WM_SLIDE_BK_DARK_LIGHT" val="2"/>
  <p:tag name="KSO_WM_SLIDE_BACKGROUND_TYPE" val="general"/>
</p:tagLst>
</file>

<file path=ppt/tags/tag5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0854_1*i*1"/>
  <p:tag name="KSO_WM_TEMPLATE_CATEGORY" val="diagram"/>
  <p:tag name="KSO_WM_TEMPLATE_INDEX" val="20200854"/>
  <p:tag name="KSO_WM_UNIT_LAYERLEVEL" val="1"/>
  <p:tag name="KSO_WM_TAG_VERSION" val="1.0"/>
  <p:tag name="KSO_WM_BEAUTIFY_FLAG" val="#wm#"/>
  <p:tag name="KSO_WM_UNIT_FILL_FORE_SCHEMECOLOR_INDEX_BRIGHTNESS" val="-0.05"/>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51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标题"/>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diagram20200854_1*a*1"/>
  <p:tag name="KSO_WM_TEMPLATE_CATEGORY" val="diagram"/>
  <p:tag name="KSO_WM_TEMPLATE_INDEX" val="20200854"/>
  <p:tag name="KSO_WM_UNIT_LAYERLEVEL" val="1"/>
  <p:tag name="KSO_WM_TAG_VERSION" val="1.0"/>
  <p:tag name="KSO_WM_BEAUTIFY_FLAG" val="#wm#"/>
  <p:tag name="KSO_WM_UNIT_TEXT_FILL_FORE_SCHEMECOLOR_INDEX_BRIGHTNESS" val="0.15"/>
  <p:tag name="KSO_WM_UNIT_TEXT_FILL_FORE_SCHEMECOLOR_INDEX" val="13"/>
  <p:tag name="KSO_WM_UNIT_TEXT_FILL_TYPE" val="1"/>
</p:tagLst>
</file>

<file path=ppt/tags/tag5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0854_1*i*2"/>
  <p:tag name="KSO_WM_TEMPLATE_CATEGORY" val="diagram"/>
  <p:tag name="KSO_WM_TEMPLATE_INDEX" val="20200854"/>
  <p:tag name="KSO_WM_UNIT_LAYERLEVEL" val="1"/>
  <p:tag name="KSO_WM_TAG_VERSION" val="1.0"/>
  <p:tag name="KSO_WM_BEAUTIFY_FLAG" val="#wm#"/>
  <p:tag name="KSO_WM_UNIT_LINE_FORE_SCHEMECOLOR_INDEX_BRIGHTNESS" val="0.25"/>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5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0854_1*i*3"/>
  <p:tag name="KSO_WM_TEMPLATE_CATEGORY" val="diagram"/>
  <p:tag name="KSO_WM_TEMPLATE_INDEX" val="20200854"/>
  <p:tag name="KSO_WM_UNIT_LAYERLEVEL" val="1"/>
  <p:tag name="KSO_WM_TAG_VERSION" val="1.0"/>
  <p:tag name="KSO_WM_BEAUTIFY_FLAG" val="#wm#"/>
</p:tagLst>
</file>

<file path=ppt/tags/tag517.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点击此处添加正文，文字是您思想的提炼，为了演示发布的良好效果，请言简意赅的阐述您的观点。&#10;您的正文已经经简明扼要，字字珠玑，但信息却千丝万缕、错综复杂，需要用更多的文字来表述；但请您尽可能提炼思想的精髓，否则容易造成观者的阅读压力，适得其反。&#10;正如我们都希望改变世界，希望给别人带去光明，但更多时候我们只需要播下一颗种子，自然有微风吹拂，雨露滋养。恰如其分的表达观点，往往事半功倍。&#10;当您的正文内容到达这个限度时，或许已经不纯粹作用于演示，极大可能运用于阅读领域；无论是传播观点、知识分享还是汇报工作，内容的详尽固然重要，但请一定注意信息框架的清晰，这样才能使内容层次分明，页面简洁易读。&#10;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
  <p:tag name="KSO_WM_UNIT_NOCLEAR" val="0"/>
  <p:tag name="KSO_WM_UNIT_VALUE" val="627"/>
  <p:tag name="KSO_WM_UNIT_HIGHLIGHT" val="0"/>
  <p:tag name="KSO_WM_UNIT_COMPATIBLE" val="0"/>
  <p:tag name="KSO_WM_UNIT_DIAGRAM_ISNUMVISUAL" val="0"/>
  <p:tag name="KSO_WM_UNIT_DIAGRAM_ISREFERUNIT" val="0"/>
  <p:tag name="KSO_WM_UNIT_TYPE" val="f"/>
  <p:tag name="KSO_WM_UNIT_INDEX" val="1"/>
  <p:tag name="KSO_WM_UNIT_ID" val="diagram20200854_1*f*1"/>
  <p:tag name="KSO_WM_TEMPLATE_CATEGORY" val="diagram"/>
  <p:tag name="KSO_WM_TEMPLATE_INDEX" val="20200854"/>
  <p:tag name="KSO_WM_UNIT_LAYERLEVEL" val="1"/>
  <p:tag name="KSO_WM_TAG_VERSION" val="1.0"/>
  <p:tag name="KSO_WM_BEAUTIFY_FLAG" val="#wm#"/>
  <p:tag name="KSO_WM_UNIT_TEXT_FILL_FORE_SCHEMECOLOR_INDEX_BRIGHTNESS" val="0.15"/>
  <p:tag name="KSO_WM_UNIT_TEXT_FILL_FORE_SCHEMECOLOR_INDEX" val="13"/>
  <p:tag name="KSO_WM_UNIT_TEXT_FILL_TYPE" val="1"/>
</p:tagLst>
</file>

<file path=ppt/tags/tag5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0854_1*i*4"/>
  <p:tag name="KSO_WM_TEMPLATE_CATEGORY" val="diagram"/>
  <p:tag name="KSO_WM_TEMPLATE_INDEX" val="20200854"/>
  <p:tag name="KSO_WM_UNIT_LAYERLEVEL" val="1"/>
  <p:tag name="KSO_WM_TAG_VERSION" val="1.0"/>
  <p:tag name="KSO_WM_BEAUTIFY_FLAG" val="#wm#"/>
  <p:tag name="KSO_WM_UNIT_FILL_FORE_SCHEMECOLOR_INDEX_BRIGHTNESS" val="0.25"/>
  <p:tag name="KSO_WM_UNIT_FILL_FORE_SCHEMECOLOR_INDEX" val="13"/>
  <p:tag name="KSO_WM_UNIT_FILL_TYPE" val="1"/>
  <p:tag name="KSO_WM_UNIT_TEXT_FILL_FORE_SCHEMECOLOR_INDEX_BRIGHTNESS" val="0"/>
  <p:tag name="KSO_WM_UNIT_TEXT_FILL_FORE_SCHEMECOLOR_INDEX" val="2"/>
  <p:tag name="KSO_WM_UNIT_TEXT_FILL_TYPE" val="1"/>
</p:tagLst>
</file>

<file path=ppt/tags/tag5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0854_1*i*5"/>
  <p:tag name="KSO_WM_TEMPLATE_CATEGORY" val="diagram"/>
  <p:tag name="KSO_WM_TEMPLATE_INDEX" val="20200854"/>
  <p:tag name="KSO_WM_UNIT_LAYERLEVEL" val="1"/>
  <p:tag name="KSO_WM_TAG_VERSION" val="1.0"/>
  <p:tag name="KSO_WM_BEAUTIFY_FLAG" val="#wm#"/>
  <p:tag name="KSO_WM_UNIT_FILL_FORE_SCHEMECOLOR_INDEX_BRIGHTNESS" val="0.25"/>
  <p:tag name="KSO_WM_UNIT_FILL_FORE_SCHEMECOLOR_INDEX" val="13"/>
  <p:tag name="KSO_WM_UNIT_FILL_TYPE" val="1"/>
  <p:tag name="KSO_WM_UNIT_TEXT_FILL_FORE_SCHEMECOLOR_INDEX_BRIGHTNESS" val="0"/>
  <p:tag name="KSO_WM_UNIT_TEXT_FILL_FORE_SCHEMECOLOR_INDEX" val="2"/>
  <p:tag name="KSO_WM_UNIT_TEXT_FILL_TYPE" val="1"/>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0.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19475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19*458"/>
  <p:tag name="KSO_WM_SLIDE_POSITION" val="26*50"/>
  <p:tag name="KSO_WM_TAG_VERSION" val="1.0"/>
  <p:tag name="KSO_WM_BEAUTIFY_FLAG" val="#wm#"/>
  <p:tag name="KSO_WM_TEMPLATE_CATEGORY" val="diagram"/>
  <p:tag name="KSO_WM_TEMPLATE_INDEX" val="20194755"/>
  <p:tag name="KSO_WM_SLIDE_LAYOUT" val="a_f"/>
  <p:tag name="KSO_WM_SLIDE_LAYOUT_CNT" val="1_1"/>
  <p:tag name="KSO_WM_SLIDE_BK_DARK_LIGHT" val="2"/>
  <p:tag name="KSO_WM_SLIDE_BACKGROUND_TYPE" val="general"/>
</p:tagLst>
</file>

<file path=ppt/tags/tag521.xml><?xml version="1.0" encoding="utf-8"?>
<p:tagLst xmlns:a="http://schemas.openxmlformats.org/drawingml/2006/main" xmlns:r="http://schemas.openxmlformats.org/officeDocument/2006/relationships" xmlns:p="http://schemas.openxmlformats.org/presentationml/2006/main">
  <p:tag name="KSO_WM_UNIT_COLOR_SCHEME_SHAPE_ID" val="16"/>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1"/>
  <p:tag name="KSO_WM_UNIT_ID" val="diagram20194755_1*i*1"/>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522.xml><?xml version="1.0" encoding="utf-8"?>
<p:tagLst xmlns:a="http://schemas.openxmlformats.org/drawingml/2006/main" xmlns:r="http://schemas.openxmlformats.org/officeDocument/2006/relationships" xmlns:p="http://schemas.openxmlformats.org/presentationml/2006/main">
  <p:tag name="KSO_WM_UNIT_COLOR_SCHEME_SHAPE_ID" val="17"/>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2"/>
  <p:tag name="KSO_WM_UNIT_ID" val="diagram20194755_1*i*2"/>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Lst>
</file>

<file path=ppt/tags/tag523.xml><?xml version="1.0" encoding="utf-8"?>
<p:tagLst xmlns:a="http://schemas.openxmlformats.org/drawingml/2006/main" xmlns:r="http://schemas.openxmlformats.org/officeDocument/2006/relationships" xmlns:p="http://schemas.openxmlformats.org/presentationml/2006/main">
  <p:tag name="KSO_WM_UNIT_COLOR_SCHEME_SHAPE_ID" val="35"/>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5"/>
  <p:tag name="KSO_WM_UNIT_ID" val="diagram20194755_1*i*5"/>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524.xml><?xml version="1.0" encoding="utf-8"?>
<p:tagLst xmlns:a="http://schemas.openxmlformats.org/drawingml/2006/main" xmlns:r="http://schemas.openxmlformats.org/officeDocument/2006/relationships" xmlns:p="http://schemas.openxmlformats.org/presentationml/2006/main">
  <p:tag name="KSO_WM_UNIT_COLOR_SCHEME_SHAPE_ID" val="14"/>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6"/>
  <p:tag name="KSO_WM_UNIT_ID" val="diagram20194755_1*i*6"/>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525.xml><?xml version="1.0" encoding="utf-8"?>
<p:tagLst xmlns:a="http://schemas.openxmlformats.org/drawingml/2006/main" xmlns:r="http://schemas.openxmlformats.org/officeDocument/2006/relationships" xmlns:p="http://schemas.openxmlformats.org/presentationml/2006/main">
  <p:tag name="KSO_WM_UNIT_COLOR_SCHEME_SHAPE_ID" val="15"/>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4"/>
  <p:tag name="KSO_WM_UNIT_ID" val="diagram20194755_1*i*4"/>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526.xml><?xml version="1.0" encoding="utf-8"?>
<p:tagLst xmlns:a="http://schemas.openxmlformats.org/drawingml/2006/main" xmlns:r="http://schemas.openxmlformats.org/officeDocument/2006/relationships" xmlns:p="http://schemas.openxmlformats.org/presentationml/2006/main">
  <p:tag name="KSO_WM_UNIT_COLOR_SCHEME_SHAPE_ID" val="12"/>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3"/>
  <p:tag name="KSO_WM_UNIT_ID" val="diagram20194755_1*i*3"/>
  <p:tag name="KSO_WM_TEMPLATE_CATEGORY" val="diagram"/>
  <p:tag name="KSO_WM_TEMPLATE_INDEX" val="20194755"/>
  <p:tag name="KSO_WM_UNIT_LAYERLEVEL" val="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527.xml><?xml version="1.0" encoding="utf-8"?>
<p:tagLst xmlns:a="http://schemas.openxmlformats.org/drawingml/2006/main" xmlns:r="http://schemas.openxmlformats.org/officeDocument/2006/relationships" xmlns:p="http://schemas.openxmlformats.org/presentationml/2006/main">
  <p:tag name="KSO_WM_UNIT_COLOR_SCHEME_SHAPE_ID" val="13"/>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7"/>
  <p:tag name="KSO_WM_UNIT_ID" val="diagram20194755_1*i*7"/>
  <p:tag name="KSO_WM_TEMPLATE_CATEGORY" val="diagram"/>
  <p:tag name="KSO_WM_TEMPLATE_INDEX" val="20194755"/>
  <p:tag name="KSO_WM_UNIT_LAYERLEVEL" val="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528.xml><?xml version="1.0" encoding="utf-8"?>
<p:tagLst xmlns:a="http://schemas.openxmlformats.org/drawingml/2006/main" xmlns:r="http://schemas.openxmlformats.org/officeDocument/2006/relationships" xmlns:p="http://schemas.openxmlformats.org/presentationml/2006/main">
  <p:tag name="KSO_WM_UNIT_TEXT_PART_ID_V2" val="d-4-2"/>
  <p:tag name="KSO_WM_UNIT_COLOR_SCHEME_SHAPE_ID" val="2"/>
  <p:tag name="KSO_WM_UNIT_COLOR_SCHEME_PARENT_PAGE" val="0_1"/>
  <p:tag name="KSO_WM_UNIT_SUBTYPE" val="a"/>
  <p:tag name="KSO_WM_UNIT_PRESET_TEXT" val="单击此处添加小标题：&#10;点击此处添加正文，文字是您思想的提炼，为了最终演示发布的良好效果，请尽量言简意赅的阐述观点；根据需要可酌情增减文字，以便观者可以准确理解您所传达的信息。您的正文已经简明扼要，字字珠玑，但信息却千丝万缕、错综复杂，需要用更多的文字来表述；但请您尽可能提炼思想的精髓，恰如其分的表达观点，往往可以事半功倍。&#10;我们为您  标注了最  适合的位  置您输入  的文字到  这里时就  是最佳视&#10;为了能让  您有更直  观的字数  感受并进  一步方便    &#10;单击此处添加小标题：&#10;点击此处添加正文，文字是您思想的提炼，为了最终演示发布的良好效果，请尽量言简意赅。"/>
  <p:tag name="KSO_WM_UNIT_NOCLEAR" val="1"/>
  <p:tag name="KSO_WM_UNIT_VALUE" val="468"/>
  <p:tag name="KSO_WM_UNIT_HIGHLIGHT" val="0"/>
  <p:tag name="KSO_WM_UNIT_COMPATIBLE" val="0"/>
  <p:tag name="KSO_WM_UNIT_DIAGRAM_ISNUMVISUAL" val="0"/>
  <p:tag name="KSO_WM_UNIT_DIAGRAM_ISREFERUNIT" val="0"/>
  <p:tag name="KSO_WM_UNIT_TYPE" val="f"/>
  <p:tag name="KSO_WM_UNIT_INDEX" val="1"/>
  <p:tag name="KSO_WM_UNIT_ID" val="diagram20194755_1*f*1"/>
  <p:tag name="KSO_WM_TEMPLATE_CATEGORY" val="diagram"/>
  <p:tag name="KSO_WM_TEMPLATE_INDEX" val="20194755"/>
  <p:tag name="KSO_WM_UNIT_LAYERLEVEL" val="1"/>
  <p:tag name="KSO_WM_TAG_VERSION" val="1.0"/>
  <p:tag name="KSO_WM_BEAUTIFY_FLAG" val="#wm#"/>
  <p:tag name="KSO_WM_UNIT_TEXT_FILL_FORE_SCHEMECOLOR_INDEX_BRIGHTNESS" val="0.25"/>
  <p:tag name="KSO_WM_UNIT_TEXT_FILL_FORE_SCHEMECOLOR_INDEX" val="13"/>
  <p:tag name="KSO_WM_UNIT_TEXT_FILL_TYPE" val="1"/>
</p:tagLst>
</file>

<file path=ppt/tags/tag529.xml><?xml version="1.0" encoding="utf-8"?>
<p:tagLst xmlns:a="http://schemas.openxmlformats.org/drawingml/2006/main" xmlns:r="http://schemas.openxmlformats.org/officeDocument/2006/relationships" xmlns:p="http://schemas.openxmlformats.org/presentationml/2006/main">
  <p:tag name="KSO_WM_SLIDE_ID" val="diagram20200854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06*540"/>
  <p:tag name="KSO_WM_SLIDE_POSITION" val="26*0"/>
  <p:tag name="KSO_WM_TAG_VERSION" val="1.0"/>
  <p:tag name="KSO_WM_BEAUTIFY_FLAG" val="#wm#"/>
  <p:tag name="KSO_WM_TEMPLATE_CATEGORY" val="diagram"/>
  <p:tag name="KSO_WM_TEMPLATE_INDEX" val="20200854"/>
  <p:tag name="KSO_WM_SLIDE_LAYOUT" val="a_f"/>
  <p:tag name="KSO_WM_SLIDE_LAYOUT_CNT" val="1_1"/>
  <p:tag name="KSO_WM_SLIDE_BK_DARK_LIGHT" val="2"/>
  <p:tag name="KSO_WM_SLIDE_BACKGROUND_TYPE" val="general"/>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0854_1*i*1"/>
  <p:tag name="KSO_WM_TEMPLATE_CATEGORY" val="diagram"/>
  <p:tag name="KSO_WM_TEMPLATE_INDEX" val="20200854"/>
  <p:tag name="KSO_WM_UNIT_LAYERLEVEL" val="1"/>
  <p:tag name="KSO_WM_TAG_VERSION" val="1.0"/>
  <p:tag name="KSO_WM_BEAUTIFY_FLAG" val="#wm#"/>
  <p:tag name="KSO_WM_UNIT_FILL_FORE_SCHEMECOLOR_INDEX_BRIGHTNESS" val="-0.05"/>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53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标题"/>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diagram20200854_1*a*1"/>
  <p:tag name="KSO_WM_TEMPLATE_CATEGORY" val="diagram"/>
  <p:tag name="KSO_WM_TEMPLATE_INDEX" val="20200854"/>
  <p:tag name="KSO_WM_UNIT_LAYERLEVEL" val="1"/>
  <p:tag name="KSO_WM_TAG_VERSION" val="1.0"/>
  <p:tag name="KSO_WM_BEAUTIFY_FLAG" val="#wm#"/>
  <p:tag name="KSO_WM_UNIT_TEXT_FILL_FORE_SCHEMECOLOR_INDEX_BRIGHTNESS" val="0.15"/>
  <p:tag name="KSO_WM_UNIT_TEXT_FILL_FORE_SCHEMECOLOR_INDEX" val="13"/>
  <p:tag name="KSO_WM_UNIT_TEXT_FILL_TYPE" val="1"/>
</p:tagLst>
</file>

<file path=ppt/tags/tag5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0854_1*i*2"/>
  <p:tag name="KSO_WM_TEMPLATE_CATEGORY" val="diagram"/>
  <p:tag name="KSO_WM_TEMPLATE_INDEX" val="20200854"/>
  <p:tag name="KSO_WM_UNIT_LAYERLEVEL" val="1"/>
  <p:tag name="KSO_WM_TAG_VERSION" val="1.0"/>
  <p:tag name="KSO_WM_BEAUTIFY_FLAG" val="#wm#"/>
  <p:tag name="KSO_WM_UNIT_LINE_FORE_SCHEMECOLOR_INDEX_BRIGHTNESS" val="0.25"/>
  <p:tag name="KSO_WM_UNIT_LINE_FORE_SCHEMECOLOR_INDEX" val="13"/>
  <p:tag name="KSO_WM_UNIT_LINE_FILL_TYPE" val="2"/>
  <p:tag name="KSO_WM_UNIT_TEXT_FILL_FORE_SCHEMECOLOR_INDEX_BRIGHTNESS" val="0"/>
  <p:tag name="KSO_WM_UNIT_TEXT_FILL_FORE_SCHEMECOLOR_INDEX" val="2"/>
  <p:tag name="KSO_WM_UNIT_TEXT_FILL_TYPE" val="1"/>
</p:tagLst>
</file>

<file path=ppt/tags/tag5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0854_1*i*3"/>
  <p:tag name="KSO_WM_TEMPLATE_CATEGORY" val="diagram"/>
  <p:tag name="KSO_WM_TEMPLATE_INDEX" val="20200854"/>
  <p:tag name="KSO_WM_UNIT_LAYERLEVEL" val="1"/>
  <p:tag name="KSO_WM_TAG_VERSION" val="1.0"/>
  <p:tag name="KSO_WM_BEAUTIFY_FLAG" val="#wm#"/>
</p:tagLst>
</file>

<file path=ppt/tags/tag534.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点击此处添加正文，文字是您思想的提炼，为了演示发布的良好效果，请言简意赅的阐述您的观点。&#10;您的正文已经经简明扼要，字字珠玑，但信息却千丝万缕、错综复杂，需要用更多的文字来表述；但请您尽可能提炼思想的精髓，否则容易造成观者的阅读压力，适得其反。&#10;正如我们都希望改变世界，希望给别人带去光明，但更多时候我们只需要播下一颗种子，自然有微风吹拂，雨露滋养。恰如其分的表达观点，往往事半功倍。&#10;当您的正文内容到达这个限度时，或许已经不纯粹作用于演示，极大可能运用于阅读领域；无论是传播观点、知识分享还是汇报工作，内容的详尽固然重要，但请一定注意信息框架的清晰，这样才能使内容层次分明，页面简洁易读。&#10;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
  <p:tag name="KSO_WM_UNIT_NOCLEAR" val="0"/>
  <p:tag name="KSO_WM_UNIT_VALUE" val="627"/>
  <p:tag name="KSO_WM_UNIT_HIGHLIGHT" val="0"/>
  <p:tag name="KSO_WM_UNIT_COMPATIBLE" val="0"/>
  <p:tag name="KSO_WM_UNIT_DIAGRAM_ISNUMVISUAL" val="0"/>
  <p:tag name="KSO_WM_UNIT_DIAGRAM_ISREFERUNIT" val="0"/>
  <p:tag name="KSO_WM_UNIT_TYPE" val="f"/>
  <p:tag name="KSO_WM_UNIT_INDEX" val="1"/>
  <p:tag name="KSO_WM_UNIT_ID" val="diagram20200854_1*f*1"/>
  <p:tag name="KSO_WM_TEMPLATE_CATEGORY" val="diagram"/>
  <p:tag name="KSO_WM_TEMPLATE_INDEX" val="20200854"/>
  <p:tag name="KSO_WM_UNIT_LAYERLEVEL" val="1"/>
  <p:tag name="KSO_WM_TAG_VERSION" val="1.0"/>
  <p:tag name="KSO_WM_BEAUTIFY_FLAG" val="#wm#"/>
  <p:tag name="KSO_WM_UNIT_TEXT_FILL_FORE_SCHEMECOLOR_INDEX_BRIGHTNESS" val="0.15"/>
  <p:tag name="KSO_WM_UNIT_TEXT_FILL_FORE_SCHEMECOLOR_INDEX" val="13"/>
  <p:tag name="KSO_WM_UNIT_TEXT_FILL_TYPE" val="1"/>
</p:tagLst>
</file>

<file path=ppt/tags/tag5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0854_1*i*4"/>
  <p:tag name="KSO_WM_TEMPLATE_CATEGORY" val="diagram"/>
  <p:tag name="KSO_WM_TEMPLATE_INDEX" val="20200854"/>
  <p:tag name="KSO_WM_UNIT_LAYERLEVEL" val="1"/>
  <p:tag name="KSO_WM_TAG_VERSION" val="1.0"/>
  <p:tag name="KSO_WM_BEAUTIFY_FLAG" val="#wm#"/>
  <p:tag name="KSO_WM_UNIT_FILL_FORE_SCHEMECOLOR_INDEX_BRIGHTNESS" val="0.25"/>
  <p:tag name="KSO_WM_UNIT_FILL_FORE_SCHEMECOLOR_INDEX" val="13"/>
  <p:tag name="KSO_WM_UNIT_FILL_TYPE" val="1"/>
  <p:tag name="KSO_WM_UNIT_TEXT_FILL_FORE_SCHEMECOLOR_INDEX_BRIGHTNESS" val="0"/>
  <p:tag name="KSO_WM_UNIT_TEXT_FILL_FORE_SCHEMECOLOR_INDEX" val="2"/>
  <p:tag name="KSO_WM_UNIT_TEXT_FILL_TYPE" val="1"/>
</p:tagLst>
</file>

<file path=ppt/tags/tag5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0854_1*i*5"/>
  <p:tag name="KSO_WM_TEMPLATE_CATEGORY" val="diagram"/>
  <p:tag name="KSO_WM_TEMPLATE_INDEX" val="20200854"/>
  <p:tag name="KSO_WM_UNIT_LAYERLEVEL" val="1"/>
  <p:tag name="KSO_WM_TAG_VERSION" val="1.0"/>
  <p:tag name="KSO_WM_BEAUTIFY_FLAG" val="#wm#"/>
  <p:tag name="KSO_WM_UNIT_FILL_FORE_SCHEMECOLOR_INDEX_BRIGHTNESS" val="0.25"/>
  <p:tag name="KSO_WM_UNIT_FILL_FORE_SCHEMECOLOR_INDEX" val="13"/>
  <p:tag name="KSO_WM_UNIT_FILL_TYPE" val="1"/>
  <p:tag name="KSO_WM_UNIT_TEXT_FILL_FORE_SCHEMECOLOR_INDEX_BRIGHTNESS" val="0"/>
  <p:tag name="KSO_WM_UNIT_TEXT_FILL_FORE_SCHEMECOLOR_INDEX" val="2"/>
  <p:tag name="KSO_WM_UNIT_TEXT_FILL_TYPE" val="1"/>
</p:tagLst>
</file>

<file path=ppt/tags/tag537.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19475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19*458"/>
  <p:tag name="KSO_WM_SLIDE_POSITION" val="26*50"/>
  <p:tag name="KSO_WM_TAG_VERSION" val="1.0"/>
  <p:tag name="KSO_WM_BEAUTIFY_FLAG" val="#wm#"/>
  <p:tag name="KSO_WM_TEMPLATE_CATEGORY" val="diagram"/>
  <p:tag name="KSO_WM_TEMPLATE_INDEX" val="20194755"/>
  <p:tag name="KSO_WM_SLIDE_LAYOUT" val="a_f"/>
  <p:tag name="KSO_WM_SLIDE_LAYOUT_CNT" val="1_1"/>
  <p:tag name="KSO_WM_SLIDE_BK_DARK_LIGHT" val="2"/>
  <p:tag name="KSO_WM_SLIDE_BACKGROUND_TYPE" val="general"/>
</p:tagLst>
</file>

<file path=ppt/tags/tag538.xml><?xml version="1.0" encoding="utf-8"?>
<p:tagLst xmlns:a="http://schemas.openxmlformats.org/drawingml/2006/main" xmlns:r="http://schemas.openxmlformats.org/officeDocument/2006/relationships" xmlns:p="http://schemas.openxmlformats.org/presentationml/2006/main">
  <p:tag name="KSO_WM_UNIT_COLOR_SCHEME_SHAPE_ID" val="16"/>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1"/>
  <p:tag name="KSO_WM_UNIT_ID" val="diagram20194755_1*i*1"/>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539.xml><?xml version="1.0" encoding="utf-8"?>
<p:tagLst xmlns:a="http://schemas.openxmlformats.org/drawingml/2006/main" xmlns:r="http://schemas.openxmlformats.org/officeDocument/2006/relationships" xmlns:p="http://schemas.openxmlformats.org/presentationml/2006/main">
  <p:tag name="KSO_WM_UNIT_COLOR_SCHEME_SHAPE_ID" val="17"/>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2"/>
  <p:tag name="KSO_WM_UNIT_ID" val="diagram20194755_1*i*2"/>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40.xml><?xml version="1.0" encoding="utf-8"?>
<p:tagLst xmlns:a="http://schemas.openxmlformats.org/drawingml/2006/main" xmlns:r="http://schemas.openxmlformats.org/officeDocument/2006/relationships" xmlns:p="http://schemas.openxmlformats.org/presentationml/2006/main">
  <p:tag name="KSO_WM_UNIT_COLOR_SCHEME_SHAPE_ID" val="35"/>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5"/>
  <p:tag name="KSO_WM_UNIT_ID" val="diagram20194755_1*i*5"/>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541.xml><?xml version="1.0" encoding="utf-8"?>
<p:tagLst xmlns:a="http://schemas.openxmlformats.org/drawingml/2006/main" xmlns:r="http://schemas.openxmlformats.org/officeDocument/2006/relationships" xmlns:p="http://schemas.openxmlformats.org/presentationml/2006/main">
  <p:tag name="KSO_WM_UNIT_COLOR_SCHEME_SHAPE_ID" val="14"/>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6"/>
  <p:tag name="KSO_WM_UNIT_ID" val="diagram20194755_1*i*6"/>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542.xml><?xml version="1.0" encoding="utf-8"?>
<p:tagLst xmlns:a="http://schemas.openxmlformats.org/drawingml/2006/main" xmlns:r="http://schemas.openxmlformats.org/officeDocument/2006/relationships" xmlns:p="http://schemas.openxmlformats.org/presentationml/2006/main">
  <p:tag name="KSO_WM_UNIT_COLOR_SCHEME_SHAPE_ID" val="15"/>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4"/>
  <p:tag name="KSO_WM_UNIT_ID" val="diagram20194755_1*i*4"/>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543.xml><?xml version="1.0" encoding="utf-8"?>
<p:tagLst xmlns:a="http://schemas.openxmlformats.org/drawingml/2006/main" xmlns:r="http://schemas.openxmlformats.org/officeDocument/2006/relationships" xmlns:p="http://schemas.openxmlformats.org/presentationml/2006/main">
  <p:tag name="KSO_WM_UNIT_COLOR_SCHEME_SHAPE_ID" val="12"/>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3"/>
  <p:tag name="KSO_WM_UNIT_ID" val="diagram20194755_1*i*3"/>
  <p:tag name="KSO_WM_TEMPLATE_CATEGORY" val="diagram"/>
  <p:tag name="KSO_WM_TEMPLATE_INDEX" val="20194755"/>
  <p:tag name="KSO_WM_UNIT_LAYERLEVEL" val="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544.xml><?xml version="1.0" encoding="utf-8"?>
<p:tagLst xmlns:a="http://schemas.openxmlformats.org/drawingml/2006/main" xmlns:r="http://schemas.openxmlformats.org/officeDocument/2006/relationships" xmlns:p="http://schemas.openxmlformats.org/presentationml/2006/main">
  <p:tag name="KSO_WM_UNIT_COLOR_SCHEME_SHAPE_ID" val="13"/>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7"/>
  <p:tag name="KSO_WM_UNIT_ID" val="diagram20194755_1*i*7"/>
  <p:tag name="KSO_WM_TEMPLATE_CATEGORY" val="diagram"/>
  <p:tag name="KSO_WM_TEMPLATE_INDEX" val="20194755"/>
  <p:tag name="KSO_WM_UNIT_LAYERLEVEL" val="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545.xml><?xml version="1.0" encoding="utf-8"?>
<p:tagLst xmlns:a="http://schemas.openxmlformats.org/drawingml/2006/main" xmlns:r="http://schemas.openxmlformats.org/officeDocument/2006/relationships" xmlns:p="http://schemas.openxmlformats.org/presentationml/2006/main">
  <p:tag name="KSO_WM_UNIT_TEXT_PART_ID_V2" val="d-4-2"/>
  <p:tag name="KSO_WM_UNIT_COLOR_SCHEME_SHAPE_ID" val="2"/>
  <p:tag name="KSO_WM_UNIT_COLOR_SCHEME_PARENT_PAGE" val="0_1"/>
  <p:tag name="KSO_WM_UNIT_SUBTYPE" val="a"/>
  <p:tag name="KSO_WM_UNIT_PRESET_TEXT" val="单击此处添加小标题：&#10;点击此处添加正文，文字是您思想的提炼，为了最终演示发布的良好效果，请尽量言简意赅的阐述观点；根据需要可酌情增减文字，以便观者可以准确理解您所传达的信息。您的正文已经简明扼要，字字珠玑，但信息却千丝万缕、错综复杂，需要用更多的文字来表述；但请您尽可能提炼思想的精髓，恰如其分的表达观点，往往可以事半功倍。&#10;我们为您  标注了最  适合的位  置您输入  的文字到  这里时就  是最佳视&#10;为了能让  您有更直  观的字数  感受并进  一步方便    &#10;单击此处添加小标题：&#10;点击此处添加正文，文字是您思想的提炼，为了最终演示发布的良好效果，请尽量言简意赅。"/>
  <p:tag name="KSO_WM_UNIT_NOCLEAR" val="1"/>
  <p:tag name="KSO_WM_UNIT_VALUE" val="468"/>
  <p:tag name="KSO_WM_UNIT_HIGHLIGHT" val="0"/>
  <p:tag name="KSO_WM_UNIT_COMPATIBLE" val="0"/>
  <p:tag name="KSO_WM_UNIT_DIAGRAM_ISNUMVISUAL" val="0"/>
  <p:tag name="KSO_WM_UNIT_DIAGRAM_ISREFERUNIT" val="0"/>
  <p:tag name="KSO_WM_UNIT_TYPE" val="f"/>
  <p:tag name="KSO_WM_UNIT_INDEX" val="1"/>
  <p:tag name="KSO_WM_UNIT_ID" val="diagram20194755_1*f*1"/>
  <p:tag name="KSO_WM_TEMPLATE_CATEGORY" val="diagram"/>
  <p:tag name="KSO_WM_TEMPLATE_INDEX" val="20194755"/>
  <p:tag name="KSO_WM_UNIT_LAYERLEVEL" val="1"/>
  <p:tag name="KSO_WM_TAG_VERSION" val="1.0"/>
  <p:tag name="KSO_WM_BEAUTIFY_FLAG" val="#wm#"/>
  <p:tag name="KSO_WM_UNIT_TEXT_FILL_FORE_SCHEMECOLOR_INDEX_BRIGHTNESS" val="0.25"/>
  <p:tag name="KSO_WM_UNIT_TEXT_FILL_FORE_SCHEMECOLOR_INDEX" val="13"/>
  <p:tag name="KSO_WM_UNIT_TEXT_FILL_TYPE" val="1"/>
</p:tagLst>
</file>

<file path=ppt/tags/tag546.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547.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548.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549.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ags/tag64.xml><?xml version="1.0" encoding="utf-8"?>
<p:tagLst xmlns:a="http://schemas.openxmlformats.org/drawingml/2006/main" xmlns:r="http://schemas.openxmlformats.org/officeDocument/2006/relationships" xmlns:p="http://schemas.openxmlformats.org/presentationml/2006/main">
  <p:tag name="PA" val="v4.3.1"/>
</p:tagLst>
</file>

<file path=ppt/tags/tag65.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7.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8.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9.xml><?xml version="1.0" encoding="utf-8"?>
<p:tagLst xmlns:a="http://schemas.openxmlformats.org/drawingml/2006/main" xmlns:r="http://schemas.openxmlformats.org/officeDocument/2006/relationships" xmlns:p="http://schemas.openxmlformats.org/presentationml/2006/main">
  <p:tag name="KSO_WM_SLIDE_ID" val="diagram20204767_1"/>
  <p:tag name="KSO_WM_TEMPLATE_SUBCATEGORY" val="17"/>
  <p:tag name="KSO_WM_TEMPLATE_MASTER_TYPE" val="0"/>
  <p:tag name="KSO_WM_TEMPLATE_COLOR_TYPE" val="1"/>
  <p:tag name="KSO_WM_SLIDE_ITEM_CNT" val="2"/>
  <p:tag name="KSO_WM_SLIDE_INDEX" val="1"/>
  <p:tag name="KSO_WM_DIAGRAM_GROUP_CODE" val="l1-1"/>
  <p:tag name="KSO_WM_SLIDE_DIAGTYPE" val="l"/>
  <p:tag name="KSO_WM_TAG_VERSION" val="1.0"/>
  <p:tag name="KSO_WM_BEAUTIFY_FLAG" val="#wm#"/>
  <p:tag name="KSO_WM_TEMPLATE_CATEGORY" val="diagram"/>
  <p:tag name="KSO_WM_TEMPLATE_INDEX" val="20204767"/>
  <p:tag name="KSO_WM_SLIDE_LAYOUT" val="a_b_l"/>
  <p:tag name="KSO_WM_SLIDE_LAYOUT_CNT" val="1_1_1"/>
  <p:tag name="KSO_WM_SLIDE_TYPE" val="text"/>
  <p:tag name="KSO_WM_SLIDE_SUBTYPE" val="diag"/>
  <p:tag name="KSO_WM_SLIDE_SIZE" val="863.599*317.481"/>
  <p:tag name="KSO_WM_SLIDE_POSITION" val="48.1001*152.8"/>
  <p:tag name="KSO_WM_SLIDE_BK_DARK_LIGHT" val="2"/>
  <p:tag name="KSO_WM_SLIDE_BACKGROUND_TYPE" val="general"/>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LAYERLEVEL" val="1_1_1"/>
  <p:tag name="KSO_WM_TEMPLATE_INDEX" val="20204767"/>
  <p:tag name="KSO_WM_TEMPLATE_CATEGORY" val="diagram"/>
  <p:tag name="KSO_WM_UNIT_ID" val="diagram20204767_1*l_h_f*1_1_1"/>
  <p:tag name="KSO_WM_UNIT_INDEX" val="1_1_1"/>
  <p:tag name="KSO_WM_UNIT_TYPE" val="l_h_f"/>
  <p:tag name="KSO_WM_DIAGRAM_GROUP_CODE" val="l1-1"/>
  <p:tag name="KSO_WM_UNIT_DIAGRAM_ISREFERUNIT" val="0"/>
  <p:tag name="KSO_WM_UNIT_DIAGRAM_ISNUMVISUAL" val="0"/>
  <p:tag name="KSO_WM_UNIT_COMPATIBLE" val="0"/>
  <p:tag name="KSO_WM_UNIT_HIGHLIGHT" val="0"/>
  <p:tag name="KSO_WM_UNIT_VALUE" val="210"/>
  <p:tag name="KSO_WM_UNIT_NOCLEAR" val="0"/>
  <p:tag name="KSO_WM_UNIT_PRESET_TEXT" val="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明了。"/>
  <p:tag name="KSO_WM_UNIT_BLOCK" val="0"/>
  <p:tag name="KSO_WM_UNIT_DECORATE_INFO" val="{&quot;pDecorateInfoX&quot;:{&quot;IsLeft&quot;:true,&quot;IsRight&quot;:false,&quot;IsRatio&quot;:false},&quot;pDecorateInfoY&quot;:{&quot;IsTop&quot;:true,&quot;IsBottom&quot;:false,&quot;IsRatio&quot;:false}}"/>
  <p:tag name="KSO_WM_UNIT_IS_LAYOUT_DIAGRAM" val="1"/>
  <p:tag name="KSO_WM_UNIT_TEXT_FILL_FORE_SCHEMECOLOR_INDEX_BRIGHTNESS" val="0.35"/>
  <p:tag name="KSO_WM_UNIT_TEXT_FILL_FORE_SCHEMECOLOR_INDEX" val="13"/>
  <p:tag name="KSO_WM_UNIT_TEXT_FILL_TYPE" val="1"/>
</p:tagLst>
</file>

<file path=ppt/tags/tag71.xml><?xml version="1.0" encoding="utf-8"?>
<p:tagLst xmlns:a="http://schemas.openxmlformats.org/drawingml/2006/main" xmlns:r="http://schemas.openxmlformats.org/officeDocument/2006/relationships" xmlns:p="http://schemas.openxmlformats.org/presentationml/2006/main">
  <p:tag name="KSO_WM_SLIDE_ID" val="diagram20204767_1"/>
  <p:tag name="KSO_WM_TEMPLATE_SUBCATEGORY" val="17"/>
  <p:tag name="KSO_WM_TEMPLATE_MASTER_TYPE" val="0"/>
  <p:tag name="KSO_WM_TEMPLATE_COLOR_TYPE" val="1"/>
  <p:tag name="KSO_WM_SLIDE_ITEM_CNT" val="2"/>
  <p:tag name="KSO_WM_SLIDE_INDEX" val="1"/>
  <p:tag name="KSO_WM_DIAGRAM_GROUP_CODE" val="l1-1"/>
  <p:tag name="KSO_WM_SLIDE_DIAGTYPE" val="l"/>
  <p:tag name="KSO_WM_TAG_VERSION" val="1.0"/>
  <p:tag name="KSO_WM_BEAUTIFY_FLAG" val="#wm#"/>
  <p:tag name="KSO_WM_TEMPLATE_CATEGORY" val="diagram"/>
  <p:tag name="KSO_WM_TEMPLATE_INDEX" val="20204767"/>
  <p:tag name="KSO_WM_SLIDE_LAYOUT" val="a_b_l"/>
  <p:tag name="KSO_WM_SLIDE_LAYOUT_CNT" val="1_1_1"/>
  <p:tag name="KSO_WM_SLIDE_TYPE" val="text"/>
  <p:tag name="KSO_WM_SLIDE_SUBTYPE" val="diag"/>
  <p:tag name="KSO_WM_SLIDE_SIZE" val="863.599*317.481"/>
  <p:tag name="KSO_WM_SLIDE_POSITION" val="48.1001*152.8"/>
  <p:tag name="KSO_WM_SLIDE_BK_DARK_LIGHT" val="2"/>
  <p:tag name="KSO_WM_SLIDE_BACKGROUND_TYPE" val="gener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4767"/>
</p:tagLst>
</file>

<file path=ppt/tags/tag73.xml><?xml version="1.0" encoding="utf-8"?>
<p:tagLst xmlns:a="http://schemas.openxmlformats.org/drawingml/2006/main" xmlns:r="http://schemas.openxmlformats.org/officeDocument/2006/relationships" xmlns:p="http://schemas.openxmlformats.org/presentationml/2006/main">
  <p:tag name="KSO_WM_SLIDE_ID" val="diagram2020519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59*522"/>
  <p:tag name="KSO_WM_SLIDE_POSITION" val="0*18"/>
  <p:tag name="KSO_WM_TAG_VERSION" val="1.0"/>
  <p:tag name="KSO_WM_BEAUTIFY_FLAG" val="#wm#"/>
  <p:tag name="KSO_WM_TEMPLATE_CATEGORY" val="diagram"/>
  <p:tag name="KSO_WM_TEMPLATE_INDEX" val="20205195"/>
  <p:tag name="KSO_WM_SLIDE_LAYOUT" val="a_b_f"/>
  <p:tag name="KSO_WM_SLIDE_LAYOUT_CNT" val="1_1_1"/>
  <p:tag name="KSO_WM_SLIDE_BK_DARK_LIGHT" val="2"/>
  <p:tag name="KSO_WM_SLIDE_BACKGROUND_TYPE" val="gener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4767"/>
</p:tagLst>
</file>

<file path=ppt/tags/tag75.xml><?xml version="1.0" encoding="utf-8"?>
<p:tagLst xmlns:a="http://schemas.openxmlformats.org/drawingml/2006/main" xmlns:r="http://schemas.openxmlformats.org/officeDocument/2006/relationships" xmlns:p="http://schemas.openxmlformats.org/presentationml/2006/main">
  <p:tag name="KSO_WM_SLIDE_ID" val="diagram20204638_1"/>
  <p:tag name="KSO_WM_TEMPLATE_SUBCATEGORY" val="0"/>
  <p:tag name="KSO_WM_TEMPLATE_MASTER_TYPE" val="0"/>
  <p:tag name="KSO_WM_TEMPLATE_COLOR_TYPE" val="1"/>
  <p:tag name="KSO_WM_SLIDE_TYPE" val="text"/>
  <p:tag name="KSO_WM_SLIDE_SUBTYPE" val="diag"/>
  <p:tag name="KSO_WM_SLIDE_ITEM_CNT" val="2"/>
  <p:tag name="KSO_WM_SLIDE_INDEX" val="1"/>
  <p:tag name="KSO_WM_SLIDE_SIZE" val="909.704*382.539"/>
  <p:tag name="KSO_WM_SLIDE_POSITION" val="25.1479*120.209"/>
  <p:tag name="KSO_WM_DIAGRAM_GROUP_CODE" val="l1-1"/>
  <p:tag name="KSO_WM_SLIDE_DIAGTYPE" val="l"/>
  <p:tag name="KSO_WM_TAG_VERSION" val="1.0"/>
  <p:tag name="KSO_WM_BEAUTIFY_FLAG" val="#wm#"/>
  <p:tag name="KSO_WM_TEMPLATE_CATEGORY" val="diagram"/>
  <p:tag name="KSO_WM_TEMPLATE_INDEX" val="20204638"/>
  <p:tag name="KSO_WM_SLIDE_LAYOUT" val="a_l"/>
  <p:tag name="KSO_WM_SLIDE_LAYOUT_CNT" val="1_1"/>
  <p:tag name="KSO_WM_SLIDE_BK_DARK_LIGHT" val="2"/>
  <p:tag name="KSO_WM_SLIDE_BACKGROUND_TYPE" val="general"/>
</p:tagLst>
</file>

<file path=ppt/tags/tag76.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7.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880,&quot;width&quot;:2304}"/>
</p:tagLst>
</file>

<file path=ppt/tags/tag79.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880,&quot;width&quot;:2304}"/>
</p:tagLst>
</file>

<file path=ppt/tags/tag81.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19475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19*458"/>
  <p:tag name="KSO_WM_SLIDE_POSITION" val="26*50"/>
  <p:tag name="KSO_WM_TAG_VERSION" val="1.0"/>
  <p:tag name="KSO_WM_BEAUTIFY_FLAG" val="#wm#"/>
  <p:tag name="KSO_WM_TEMPLATE_CATEGORY" val="diagram"/>
  <p:tag name="KSO_WM_TEMPLATE_INDEX" val="20194755"/>
  <p:tag name="KSO_WM_SLIDE_LAYOUT" val="a_f"/>
  <p:tag name="KSO_WM_SLIDE_LAYOUT_CNT" val="1_1"/>
  <p:tag name="KSO_WM_SLIDE_BK_DARK_LIGHT" val="2"/>
  <p:tag name="KSO_WM_SLIDE_BACKGROUND_TYPE" val="general"/>
</p:tagLst>
</file>

<file path=ppt/tags/tag82.xml><?xml version="1.0" encoding="utf-8"?>
<p:tagLst xmlns:a="http://schemas.openxmlformats.org/drawingml/2006/main" xmlns:r="http://schemas.openxmlformats.org/officeDocument/2006/relationships" xmlns:p="http://schemas.openxmlformats.org/presentationml/2006/main">
  <p:tag name="KSO_WM_UNIT_COLOR_SCHEME_SHAPE_ID" val="16"/>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1"/>
  <p:tag name="KSO_WM_UNIT_ID" val="diagram20194755_1*i*1"/>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83.xml><?xml version="1.0" encoding="utf-8"?>
<p:tagLst xmlns:a="http://schemas.openxmlformats.org/drawingml/2006/main" xmlns:r="http://schemas.openxmlformats.org/officeDocument/2006/relationships" xmlns:p="http://schemas.openxmlformats.org/presentationml/2006/main">
  <p:tag name="KSO_WM_UNIT_COLOR_SCHEME_SHAPE_ID" val="17"/>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2"/>
  <p:tag name="KSO_WM_UNIT_ID" val="diagram20194755_1*i*2"/>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Lst>
</file>

<file path=ppt/tags/tag84.xml><?xml version="1.0" encoding="utf-8"?>
<p:tagLst xmlns:a="http://schemas.openxmlformats.org/drawingml/2006/main" xmlns:r="http://schemas.openxmlformats.org/officeDocument/2006/relationships" xmlns:p="http://schemas.openxmlformats.org/presentationml/2006/main">
  <p:tag name="KSO_WM_UNIT_COLOR_SCHEME_SHAPE_ID" val="35"/>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5"/>
  <p:tag name="KSO_WM_UNIT_ID" val="diagram20194755_1*i*5"/>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5.xml><?xml version="1.0" encoding="utf-8"?>
<p:tagLst xmlns:a="http://schemas.openxmlformats.org/drawingml/2006/main" xmlns:r="http://schemas.openxmlformats.org/officeDocument/2006/relationships" xmlns:p="http://schemas.openxmlformats.org/presentationml/2006/main">
  <p:tag name="KSO_WM_UNIT_COLOR_SCHEME_SHAPE_ID" val="14"/>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6"/>
  <p:tag name="KSO_WM_UNIT_ID" val="diagram20194755_1*i*6"/>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6.xml><?xml version="1.0" encoding="utf-8"?>
<p:tagLst xmlns:a="http://schemas.openxmlformats.org/drawingml/2006/main" xmlns:r="http://schemas.openxmlformats.org/officeDocument/2006/relationships" xmlns:p="http://schemas.openxmlformats.org/presentationml/2006/main">
  <p:tag name="KSO_WM_UNIT_COLOR_SCHEME_SHAPE_ID" val="15"/>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4"/>
  <p:tag name="KSO_WM_UNIT_ID" val="diagram20194755_1*i*4"/>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7.xml><?xml version="1.0" encoding="utf-8"?>
<p:tagLst xmlns:a="http://schemas.openxmlformats.org/drawingml/2006/main" xmlns:r="http://schemas.openxmlformats.org/officeDocument/2006/relationships" xmlns:p="http://schemas.openxmlformats.org/presentationml/2006/main">
  <p:tag name="KSO_WM_UNIT_COLOR_SCHEME_SHAPE_ID" val="12"/>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3"/>
  <p:tag name="KSO_WM_UNIT_ID" val="diagram20194755_1*i*3"/>
  <p:tag name="KSO_WM_TEMPLATE_CATEGORY" val="diagram"/>
  <p:tag name="KSO_WM_TEMPLATE_INDEX" val="20194755"/>
  <p:tag name="KSO_WM_UNIT_LAYERLEVEL" val="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88.xml><?xml version="1.0" encoding="utf-8"?>
<p:tagLst xmlns:a="http://schemas.openxmlformats.org/drawingml/2006/main" xmlns:r="http://schemas.openxmlformats.org/officeDocument/2006/relationships" xmlns:p="http://schemas.openxmlformats.org/presentationml/2006/main">
  <p:tag name="KSO_WM_UNIT_COLOR_SCHEME_SHAPE_ID" val="13"/>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7"/>
  <p:tag name="KSO_WM_UNIT_ID" val="diagram20194755_1*i*7"/>
  <p:tag name="KSO_WM_TEMPLATE_CATEGORY" val="diagram"/>
  <p:tag name="KSO_WM_TEMPLATE_INDEX" val="20194755"/>
  <p:tag name="KSO_WM_UNIT_LAYERLEVEL" val="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89.xml><?xml version="1.0" encoding="utf-8"?>
<p:tagLst xmlns:a="http://schemas.openxmlformats.org/drawingml/2006/main" xmlns:r="http://schemas.openxmlformats.org/officeDocument/2006/relationships" xmlns:p="http://schemas.openxmlformats.org/presentationml/2006/main">
  <p:tag name="KSO_WM_UNIT_TEXT_PART_ID_V2" val="d-4-2"/>
  <p:tag name="KSO_WM_UNIT_COLOR_SCHEME_SHAPE_ID" val="2"/>
  <p:tag name="KSO_WM_UNIT_COLOR_SCHEME_PARENT_PAGE" val="0_1"/>
  <p:tag name="KSO_WM_UNIT_SUBTYPE" val="a"/>
  <p:tag name="KSO_WM_UNIT_PRESET_TEXT" val="单击此处添加小标题：&#10;点击此处添加正文，文字是您思想的提炼，为了最终演示发布的良好效果，请尽量言简意赅的阐述观点；根据需要可酌情增减文字，以便观者可以准确理解您所传达的信息。您的正文已经简明扼要，字字珠玑，但信息却千丝万缕、错综复杂，需要用更多的文字来表述；但请您尽可能提炼思想的精髓，恰如其分的表达观点，往往可以事半功倍。&#10;我们为您  标注了最  适合的位  置您输入  的文字到  这里时就  是最佳视&#10;为了能让  您有更直  观的字数  感受并进  一步方便    &#10;单击此处添加小标题：&#10;点击此处添加正文，文字是您思想的提炼，为了最终演示发布的良好效果，请尽量言简意赅。"/>
  <p:tag name="KSO_WM_UNIT_NOCLEAR" val="1"/>
  <p:tag name="KSO_WM_UNIT_VALUE" val="468"/>
  <p:tag name="KSO_WM_UNIT_HIGHLIGHT" val="0"/>
  <p:tag name="KSO_WM_UNIT_COMPATIBLE" val="0"/>
  <p:tag name="KSO_WM_UNIT_DIAGRAM_ISNUMVISUAL" val="0"/>
  <p:tag name="KSO_WM_UNIT_DIAGRAM_ISREFERUNIT" val="0"/>
  <p:tag name="KSO_WM_UNIT_TYPE" val="f"/>
  <p:tag name="KSO_WM_UNIT_INDEX" val="1"/>
  <p:tag name="KSO_WM_UNIT_ID" val="diagram20194755_1*f*1"/>
  <p:tag name="KSO_WM_TEMPLATE_CATEGORY" val="diagram"/>
  <p:tag name="KSO_WM_TEMPLATE_INDEX" val="20194755"/>
  <p:tag name="KSO_WM_UNIT_LAYERLEVEL" val="1"/>
  <p:tag name="KSO_WM_TAG_VERSION" val="1.0"/>
  <p:tag name="KSO_WM_BEAUTIFY_FLAG" val="#wm#"/>
  <p:tag name="KSO_WM_UNIT_TEXT_FILL_FORE_SCHEMECOLOR_INDEX_BRIGHTNESS" val="0.25"/>
  <p:tag name="KSO_WM_UNIT_TEXT_FILL_FORE_SCHEMECOLOR_INDEX" val="13"/>
  <p:tag name="KSO_WM_UNIT_TEXT_FILL_TYPE" val="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SLIDE_ID" val="diagram20204638_1"/>
  <p:tag name="KSO_WM_TEMPLATE_SUBCATEGORY" val="0"/>
  <p:tag name="KSO_WM_TEMPLATE_MASTER_TYPE" val="0"/>
  <p:tag name="KSO_WM_TEMPLATE_COLOR_TYPE" val="1"/>
  <p:tag name="KSO_WM_SLIDE_TYPE" val="text"/>
  <p:tag name="KSO_WM_SLIDE_SUBTYPE" val="diag"/>
  <p:tag name="KSO_WM_SLIDE_ITEM_CNT" val="2"/>
  <p:tag name="KSO_WM_SLIDE_INDEX" val="1"/>
  <p:tag name="KSO_WM_SLIDE_SIZE" val="909.704*382.539"/>
  <p:tag name="KSO_WM_SLIDE_POSITION" val="25.1479*120.209"/>
  <p:tag name="KSO_WM_DIAGRAM_GROUP_CODE" val="l1-1"/>
  <p:tag name="KSO_WM_SLIDE_DIAGTYPE" val="l"/>
  <p:tag name="KSO_WM_TAG_VERSION" val="1.0"/>
  <p:tag name="KSO_WM_BEAUTIFY_FLAG" val="#wm#"/>
  <p:tag name="KSO_WM_TEMPLATE_CATEGORY" val="diagram"/>
  <p:tag name="KSO_WM_TEMPLATE_INDEX" val="20204638"/>
  <p:tag name="KSO_WM_SLIDE_LAYOUT" val="a_l"/>
  <p:tag name="KSO_WM_SLIDE_LAYOUT_CNT" val="1_1"/>
  <p:tag name="KSO_WM_SLIDE_BK_DARK_LIGHT" val="2"/>
  <p:tag name="KSO_WM_SLIDE_BACKGROUND_TYPE" val="general"/>
</p:tagLst>
</file>

<file path=ppt/tags/tag91.xml><?xml version="1.0" encoding="utf-8"?>
<p:tagLst xmlns:a="http://schemas.openxmlformats.org/drawingml/2006/main" xmlns:r="http://schemas.openxmlformats.org/officeDocument/2006/relationships" xmlns:p="http://schemas.openxmlformats.org/presentationml/2006/main">
  <p:tag name="KSO_WM_SLIDE_ID" val="diagram20194645_1"/>
  <p:tag name="KSO_WM_SLIDE_ITEM_CNT" val="0"/>
  <p:tag name="KSO_WM_SLIDE_INDEX" val="1"/>
  <p:tag name="KSO_WM_TAG_VERSION" val="1.0"/>
  <p:tag name="KSO_WM_BEAUTIFY_FLAG" val="#wm#"/>
  <p:tag name="KSO_WM_TEMPLATE_CATEGORY" val="diagram"/>
  <p:tag name="KSO_WM_TEMPLATE_INDEX" val="20194645"/>
  <p:tag name="KSO_WM_SLIDE_LAYOUT" val="a_f"/>
  <p:tag name="KSO_WM_SLIDE_LAYOUT_CNT" val="1_1"/>
  <p:tag name="KSO_WM_SLIDE_TYPE" val="text"/>
  <p:tag name="KSO_WM_SLIDE_SUBTYPE" val="pureTxt"/>
  <p:tag name="KSO_WM_SLIDE_SIZE" val="941*540"/>
  <p:tag name="KSO_WM_SLIDE_POSITION" val="19*0"/>
  <p:tag name="KSO_WM_SLIDE_COLORSCHEME_VERSION" val="3.2"/>
  <p:tag name="KSO_WM_TEMPLATE_SUBCATEGORY" val="0"/>
  <p:tag name="KSO_WM_TEMPLATE_MASTER_TYPE" val="0"/>
  <p:tag name="KSO_WM_TEMPLATE_COLOR_TYPE" val="1"/>
  <p:tag name="KSO_WM_SLIDE_BK_DARK_LIGHT" val="2"/>
  <p:tag name="KSO_WM_SLIDE_BACKGROUND_TYPE" val="general"/>
</p:tagLst>
</file>

<file path=ppt/tags/tag92.xml><?xml version="1.0" encoding="utf-8"?>
<p:tagLst xmlns:a="http://schemas.openxmlformats.org/drawingml/2006/main" xmlns:r="http://schemas.openxmlformats.org/officeDocument/2006/relationships" xmlns:p="http://schemas.openxmlformats.org/presentationml/2006/main">
  <p:tag name="KSO_WM_UNIT_TEXT_PART_ID_V2" val="d-3-2"/>
  <p:tag name="KSO_WM_UNIT_PRESET_TEXT" val="点击此处添加正文，文字是您思想的提炼，为了最终呈现发布的良好效果。&#10;请言简意赅的阐述观点，并根据需要酌情增减文字您的正文已经字字珠玑，但信息却千丝万缕，需要用更多的文字来表述；但请您尽可能提炼思想的精髓，恰如其分的表达观点，往往事半功倍。&#10;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645_1*f*1"/>
  <p:tag name="KSO_WM_TEMPLATE_CATEGORY" val="diagram"/>
  <p:tag name="KSO_WM_TEMPLATE_INDEX" val="20194645"/>
  <p:tag name="KSO_WM_UNIT_LAYERLEVEL" val="1"/>
  <p:tag name="KSO_WM_TAG_VERSION" val="1.0"/>
  <p:tag name="KSO_WM_BEAUTIFY_FLAG" val="#wm#"/>
  <p:tag name="KSO_WM_UNIT_COLOR_SCHEME_SHAPE_ID" val="5"/>
  <p:tag name="KSO_WM_UNIT_COLOR_SCHEME_PARENT_PAGE" val="0_1"/>
  <p:tag name="KSO_WM_UNIT_TEXT_FILL_FORE_SCHEMECOLOR_INDEX_BRIGHTNESS" val="0.25"/>
  <p:tag name="KSO_WM_UNIT_TEXT_FILL_FORE_SCHEMECOLOR_INDEX" val="13"/>
  <p:tag name="KSO_WM_UNIT_TEXT_FILL_TYPE" val="1"/>
</p:tagLst>
</file>

<file path=ppt/tags/tag93.xml><?xml version="1.0" encoding="utf-8"?>
<p:tagLst xmlns:a="http://schemas.openxmlformats.org/drawingml/2006/main" xmlns:r="http://schemas.openxmlformats.org/officeDocument/2006/relationships" xmlns:p="http://schemas.openxmlformats.org/presentationml/2006/main">
  <p:tag name="KSO_WM_SLIDE_ID" val="diagram20204767_1"/>
  <p:tag name="KSO_WM_TEMPLATE_SUBCATEGORY" val="17"/>
  <p:tag name="KSO_WM_TEMPLATE_MASTER_TYPE" val="0"/>
  <p:tag name="KSO_WM_TEMPLATE_COLOR_TYPE" val="1"/>
  <p:tag name="KSO_WM_SLIDE_ITEM_CNT" val="2"/>
  <p:tag name="KSO_WM_SLIDE_INDEX" val="1"/>
  <p:tag name="KSO_WM_DIAGRAM_GROUP_CODE" val="l1-1"/>
  <p:tag name="KSO_WM_SLIDE_DIAGTYPE" val="l"/>
  <p:tag name="KSO_WM_TAG_VERSION" val="1.0"/>
  <p:tag name="KSO_WM_BEAUTIFY_FLAG" val="#wm#"/>
  <p:tag name="KSO_WM_TEMPLATE_CATEGORY" val="diagram"/>
  <p:tag name="KSO_WM_TEMPLATE_INDEX" val="20204767"/>
  <p:tag name="KSO_WM_SLIDE_LAYOUT" val="a_b_l"/>
  <p:tag name="KSO_WM_SLIDE_LAYOUT_CNT" val="1_1_1"/>
  <p:tag name="KSO_WM_SLIDE_TYPE" val="text"/>
  <p:tag name="KSO_WM_SLIDE_SUBTYPE" val="diag"/>
  <p:tag name="KSO_WM_SLIDE_SIZE" val="863.599*317.481"/>
  <p:tag name="KSO_WM_SLIDE_POSITION" val="48.1001*152.8"/>
  <p:tag name="KSO_WM_SLIDE_BK_DARK_LIGHT" val="2"/>
  <p:tag name="KSO_WM_SLIDE_BACKGROUND_TYPE" val="general"/>
</p:tagLst>
</file>

<file path=ppt/tags/tag94.xml><?xml version="1.0" encoding="utf-8"?>
<p:tagLst xmlns:a="http://schemas.openxmlformats.org/drawingml/2006/main" xmlns:r="http://schemas.openxmlformats.org/officeDocument/2006/relationships" xmlns:p="http://schemas.openxmlformats.org/presentationml/2006/main">
  <p:tag name="KSO_WM_SLIDE_ID" val="diagram20204767_1"/>
  <p:tag name="KSO_WM_TEMPLATE_SUBCATEGORY" val="17"/>
  <p:tag name="KSO_WM_TEMPLATE_MASTER_TYPE" val="0"/>
  <p:tag name="KSO_WM_TEMPLATE_COLOR_TYPE" val="1"/>
  <p:tag name="KSO_WM_SLIDE_ITEM_CNT" val="2"/>
  <p:tag name="KSO_WM_SLIDE_INDEX" val="1"/>
  <p:tag name="KSO_WM_DIAGRAM_GROUP_CODE" val="l1-1"/>
  <p:tag name="KSO_WM_SLIDE_DIAGTYPE" val="l"/>
  <p:tag name="KSO_WM_TAG_VERSION" val="1.0"/>
  <p:tag name="KSO_WM_BEAUTIFY_FLAG" val="#wm#"/>
  <p:tag name="KSO_WM_TEMPLATE_CATEGORY" val="diagram"/>
  <p:tag name="KSO_WM_TEMPLATE_INDEX" val="20204767"/>
  <p:tag name="KSO_WM_SLIDE_LAYOUT" val="a_b_l"/>
  <p:tag name="KSO_WM_SLIDE_LAYOUT_CNT" val="1_1_1"/>
  <p:tag name="KSO_WM_SLIDE_TYPE" val="text"/>
  <p:tag name="KSO_WM_SLIDE_SUBTYPE" val="diag"/>
  <p:tag name="KSO_WM_SLIDE_SIZE" val="863.599*317.481"/>
  <p:tag name="KSO_WM_SLIDE_POSITION" val="48.1001*152.8"/>
  <p:tag name="KSO_WM_SLIDE_BK_DARK_LIGHT" val="2"/>
  <p:tag name="KSO_WM_SLIDE_BACKGROUND_TYPE" val="general"/>
</p:tagLst>
</file>

<file path=ppt/tags/tag95.xml><?xml version="1.0" encoding="utf-8"?>
<p:tagLst xmlns:a="http://schemas.openxmlformats.org/drawingml/2006/main" xmlns:r="http://schemas.openxmlformats.org/officeDocument/2006/relationships" xmlns:p="http://schemas.openxmlformats.org/presentationml/2006/main">
  <p:tag name="KSO_WM_UNIT_COLOR_SCHEME_SHAPE_ID" val="16"/>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1"/>
  <p:tag name="KSO_WM_UNIT_ID" val="diagram20194755_1*i*1"/>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96.xml><?xml version="1.0" encoding="utf-8"?>
<p:tagLst xmlns:a="http://schemas.openxmlformats.org/drawingml/2006/main" xmlns:r="http://schemas.openxmlformats.org/officeDocument/2006/relationships" xmlns:p="http://schemas.openxmlformats.org/presentationml/2006/main">
  <p:tag name="KSO_WM_UNIT_COLOR_SCHEME_SHAPE_ID" val="14"/>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6"/>
  <p:tag name="KSO_WM_UNIT_ID" val="diagram20194755_1*i*6"/>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97.xml><?xml version="1.0" encoding="utf-8"?>
<p:tagLst xmlns:a="http://schemas.openxmlformats.org/drawingml/2006/main" xmlns:r="http://schemas.openxmlformats.org/officeDocument/2006/relationships" xmlns:p="http://schemas.openxmlformats.org/presentationml/2006/main">
  <p:tag name="KSO_WM_UNIT_COLOR_SCHEME_SHAPE_ID" val="15"/>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4"/>
  <p:tag name="KSO_WM_UNIT_ID" val="diagram20194755_1*i*4"/>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98.xml><?xml version="1.0" encoding="utf-8"?>
<p:tagLst xmlns:a="http://schemas.openxmlformats.org/drawingml/2006/main" xmlns:r="http://schemas.openxmlformats.org/officeDocument/2006/relationships" xmlns:p="http://schemas.openxmlformats.org/presentationml/2006/main">
  <p:tag name="KSO_WM_UNIT_COLOR_SCHEME_SHAPE_ID" val="13"/>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7"/>
  <p:tag name="KSO_WM_UNIT_ID" val="diagram20194755_1*i*7"/>
  <p:tag name="KSO_WM_TEMPLATE_CATEGORY" val="diagram"/>
  <p:tag name="KSO_WM_TEMPLATE_INDEX" val="20194755"/>
  <p:tag name="KSO_WM_UNIT_LAYERLEVEL" val="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99.xml><?xml version="1.0" encoding="utf-8"?>
<p:tagLst xmlns:a="http://schemas.openxmlformats.org/drawingml/2006/main" xmlns:r="http://schemas.openxmlformats.org/officeDocument/2006/relationships" xmlns:p="http://schemas.openxmlformats.org/presentationml/2006/main">
  <p:tag name="KSO_WM_UNIT_COLOR_SCHEME_SHAPE_ID" val="17"/>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2"/>
  <p:tag name="KSO_WM_UNIT_ID" val="diagram20194755_1*i*2"/>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Lst>
</file>

<file path=ppt/theme/theme1.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10.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100.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101.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102.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103.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104.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105.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106.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107.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108.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11.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12.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13.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14.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15.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16.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17.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18.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19.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2.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20.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21.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22.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23.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24.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25.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26.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27.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28.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29.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3.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30.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31.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32.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33.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34.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35.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36.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37.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38.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39.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4.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40.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41.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42.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43.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44.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45.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46.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47.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48.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49.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5.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50.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51.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52.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53.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54.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55.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56.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57.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58.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59.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6.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60.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61.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62.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63.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64.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65.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66.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67.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68.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69.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7.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70.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71.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72.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73.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74.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75.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76.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77.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78.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79.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8.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80.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81.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82.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83.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84.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85.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86.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87.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88.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89.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9.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90.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91.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92.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93.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94.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95.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96.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97.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98.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99.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docProps/app.xml><?xml version="1.0" encoding="utf-8"?>
<Properties xmlns="http://schemas.openxmlformats.org/officeDocument/2006/extended-properties" xmlns:vt="http://schemas.openxmlformats.org/officeDocument/2006/docPropsVTypes">
  <TotalTime>0</TotalTime>
  <Words>12513</Words>
  <Application>Microsoft Office PowerPoint</Application>
  <PresentationFormat>宽屏</PresentationFormat>
  <Paragraphs>823</Paragraphs>
  <Slides>145</Slides>
  <Notes>62</Notes>
  <HiddenSlides>0</HiddenSlides>
  <MMClips>0</MMClips>
  <ScaleCrop>false</ScaleCrop>
  <HeadingPairs>
    <vt:vector size="6" baseType="variant">
      <vt:variant>
        <vt:lpstr>已用的字体</vt:lpstr>
      </vt:variant>
      <vt:variant>
        <vt:i4>13</vt:i4>
      </vt:variant>
      <vt:variant>
        <vt:lpstr>主题</vt:lpstr>
      </vt:variant>
      <vt:variant>
        <vt:i4>3</vt:i4>
      </vt:variant>
      <vt:variant>
        <vt:lpstr>幻灯片标题</vt:lpstr>
      </vt:variant>
      <vt:variant>
        <vt:i4>145</vt:i4>
      </vt:variant>
    </vt:vector>
  </HeadingPairs>
  <TitlesOfParts>
    <vt:vector size="161" baseType="lpstr">
      <vt:lpstr>等线</vt:lpstr>
      <vt:lpstr>方正大黑简体</vt:lpstr>
      <vt:lpstr>黑体</vt:lpstr>
      <vt:lpstr>楷体</vt:lpstr>
      <vt:lpstr>思源黑体 Bold</vt:lpstr>
      <vt:lpstr>思源宋体 CN Heavy</vt:lpstr>
      <vt:lpstr>宋体</vt:lpstr>
      <vt:lpstr>微软雅黑</vt:lpstr>
      <vt:lpstr>字魂36号-正文宋楷</vt:lpstr>
      <vt:lpstr>Arial</vt:lpstr>
      <vt:lpstr>Arial Black</vt:lpstr>
      <vt:lpstr>Calibri</vt:lpstr>
      <vt:lpstr>Wingdings</vt:lpstr>
      <vt:lpstr>Office 主题​​</vt:lpstr>
      <vt:lpstr>1_Office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王富军</cp:lastModifiedBy>
  <cp:revision>26</cp:revision>
  <dcterms:created xsi:type="dcterms:W3CDTF">2021-09-01T09:02:00Z</dcterms:created>
  <dcterms:modified xsi:type="dcterms:W3CDTF">2022-03-03T01:51:59Z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2052-11.1.0.10503</vt:lpwstr>
  </property>
  <property fmtid="{D5CDD505-2E9C-101B-9397-08002B2CF9AE}" pid="3" name="ICV">
    <vt:lpwstr>47E8B66E82944734B2829E2A198AF463</vt:lpwstr>
  </property>
</Properties>
</file>